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67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rrnosh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22" y="914346"/>
            <a:ext cx="5981700" cy="17272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b="0" spc="-15" dirty="0">
                <a:latin typeface="Bookman Old Style"/>
                <a:cs typeface="Bookman Old Style"/>
              </a:rPr>
              <a:t>B</a:t>
            </a:r>
            <a:r>
              <a:rPr sz="1000" b="0" spc="-5" dirty="0">
                <a:latin typeface="Bookman Old Style"/>
                <a:cs typeface="Bookman Old Style"/>
              </a:rPr>
              <a:t>io</a:t>
            </a:r>
            <a:r>
              <a:rPr sz="1000" b="0" spc="-10" dirty="0">
                <a:latin typeface="Bookman Old Style"/>
                <a:cs typeface="Bookman Old Style"/>
              </a:rPr>
              <a:t>-</a:t>
            </a:r>
            <a:r>
              <a:rPr sz="1000" b="0" spc="-5" dirty="0">
                <a:latin typeface="Bookman Old Style"/>
                <a:cs typeface="Bookman Old Style"/>
              </a:rPr>
              <a:t>d</a:t>
            </a:r>
            <a:r>
              <a:rPr sz="1000" b="0" spc="-10" dirty="0">
                <a:latin typeface="Bookman Old Style"/>
                <a:cs typeface="Bookman Old Style"/>
              </a:rPr>
              <a:t>ata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1" y="8397216"/>
            <a:ext cx="515937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13599"/>
              </a:lnSpc>
              <a:buFont typeface="Wingdings"/>
              <a:buChar char=""/>
              <a:tabLst>
                <a:tab pos="241300" algn="l"/>
              </a:tabLst>
            </a:pPr>
            <a:r>
              <a:rPr sz="1100" b="0" i="1" dirty="0">
                <a:latin typeface="Bookman Old Style"/>
                <a:cs typeface="Bookman Old Style"/>
              </a:rPr>
              <a:t>My</a:t>
            </a:r>
            <a:r>
              <a:rPr sz="1100" b="0" i="1" spc="55" dirty="0">
                <a:latin typeface="Times New Roman"/>
                <a:cs typeface="Times New Roman"/>
              </a:rPr>
              <a:t> </a:t>
            </a:r>
            <a:r>
              <a:rPr sz="1100" b="0" i="1" spc="-5" dirty="0">
                <a:latin typeface="Bookman Old Style"/>
                <a:cs typeface="Bookman Old Style"/>
              </a:rPr>
              <a:t>ul</a:t>
            </a:r>
            <a:r>
              <a:rPr sz="1100" b="0" i="1" spc="-15" dirty="0">
                <a:latin typeface="Bookman Old Style"/>
                <a:cs typeface="Bookman Old Style"/>
              </a:rPr>
              <a:t>t</a:t>
            </a:r>
            <a:r>
              <a:rPr sz="1100" b="0" i="1" spc="-10" dirty="0">
                <a:latin typeface="Bookman Old Style"/>
                <a:cs typeface="Bookman Old Style"/>
              </a:rPr>
              <a:t>i</a:t>
            </a:r>
            <a:r>
              <a:rPr sz="1100" b="0" i="1" spc="-15" dirty="0">
                <a:latin typeface="Bookman Old Style"/>
                <a:cs typeface="Bookman Old Style"/>
              </a:rPr>
              <a:t>m</a:t>
            </a:r>
            <a:r>
              <a:rPr sz="1100" b="0" i="1" spc="5" dirty="0">
                <a:latin typeface="Bookman Old Style"/>
                <a:cs typeface="Bookman Old Style"/>
              </a:rPr>
              <a:t>a</a:t>
            </a:r>
            <a:r>
              <a:rPr sz="1100" b="0" i="1" spc="-20" dirty="0">
                <a:latin typeface="Bookman Old Style"/>
                <a:cs typeface="Bookman Old Style"/>
              </a:rPr>
              <a:t>t</a:t>
            </a:r>
            <a:r>
              <a:rPr sz="1100" b="0" i="1" dirty="0">
                <a:latin typeface="Bookman Old Style"/>
                <a:cs typeface="Bookman Old Style"/>
              </a:rPr>
              <a:t>e</a:t>
            </a:r>
            <a:r>
              <a:rPr sz="1100" b="0" i="1" spc="60" dirty="0">
                <a:latin typeface="Times New Roman"/>
                <a:cs typeface="Times New Roman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go</a:t>
            </a:r>
            <a:r>
              <a:rPr sz="1100" b="0" i="1" spc="-15" dirty="0">
                <a:latin typeface="Bookman Old Style"/>
                <a:cs typeface="Bookman Old Style"/>
              </a:rPr>
              <a:t>a</a:t>
            </a:r>
            <a:r>
              <a:rPr sz="1100" b="0" i="1" dirty="0">
                <a:latin typeface="Bookman Old Style"/>
                <a:cs typeface="Bookman Old Style"/>
              </a:rPr>
              <a:t>l</a:t>
            </a:r>
            <a:r>
              <a:rPr sz="1100" b="0" i="1" spc="60" dirty="0">
                <a:latin typeface="Times New Roman"/>
                <a:cs typeface="Times New Roman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i</a:t>
            </a:r>
            <a:r>
              <a:rPr sz="1100" b="0" i="1" dirty="0">
                <a:latin typeface="Bookman Old Style"/>
                <a:cs typeface="Bookman Old Style"/>
              </a:rPr>
              <a:t>s</a:t>
            </a:r>
            <a:r>
              <a:rPr sz="1100" b="0" i="1" spc="70" dirty="0">
                <a:latin typeface="Times New Roman"/>
                <a:cs typeface="Times New Roman"/>
              </a:rPr>
              <a:t> </a:t>
            </a:r>
            <a:r>
              <a:rPr sz="1100" b="0" i="1" spc="-30" dirty="0">
                <a:latin typeface="Bookman Old Style"/>
                <a:cs typeface="Bookman Old Style"/>
              </a:rPr>
              <a:t>t</a:t>
            </a:r>
            <a:r>
              <a:rPr sz="1100" b="0" i="1" dirty="0">
                <a:latin typeface="Bookman Old Style"/>
                <a:cs typeface="Bookman Old Style"/>
              </a:rPr>
              <a:t>o</a:t>
            </a:r>
            <a:r>
              <a:rPr sz="1100" b="0" i="1" spc="60" dirty="0">
                <a:latin typeface="Times New Roman"/>
                <a:cs typeface="Times New Roman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co</a:t>
            </a:r>
            <a:r>
              <a:rPr sz="1100" b="0" i="1" spc="-25" dirty="0">
                <a:latin typeface="Bookman Old Style"/>
                <a:cs typeface="Bookman Old Style"/>
              </a:rPr>
              <a:t>m</a:t>
            </a:r>
            <a:r>
              <a:rPr sz="1100" b="0" i="1" spc="5" dirty="0">
                <a:latin typeface="Bookman Old Style"/>
                <a:cs typeface="Bookman Old Style"/>
              </a:rPr>
              <a:t>p</a:t>
            </a:r>
            <a:r>
              <a:rPr sz="1100" b="0" i="1" spc="-10" dirty="0">
                <a:latin typeface="Bookman Old Style"/>
                <a:cs typeface="Bookman Old Style"/>
              </a:rPr>
              <a:t>l</a:t>
            </a:r>
            <a:r>
              <a:rPr sz="1100" b="0" i="1" spc="10" dirty="0">
                <a:latin typeface="Bookman Old Style"/>
                <a:cs typeface="Bookman Old Style"/>
              </a:rPr>
              <a:t>e</a:t>
            </a:r>
            <a:r>
              <a:rPr sz="1100" b="0" i="1" spc="-30" dirty="0">
                <a:latin typeface="Bookman Old Style"/>
                <a:cs typeface="Bookman Old Style"/>
              </a:rPr>
              <a:t>t</a:t>
            </a:r>
            <a:r>
              <a:rPr sz="1100" b="0" i="1" dirty="0">
                <a:latin typeface="Bookman Old Style"/>
                <a:cs typeface="Bookman Old Style"/>
              </a:rPr>
              <a:t>e</a:t>
            </a:r>
            <a:r>
              <a:rPr sz="1100" b="0" i="1" spc="60" dirty="0">
                <a:latin typeface="Times New Roman"/>
                <a:cs typeface="Times New Roman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M</a:t>
            </a:r>
            <a:r>
              <a:rPr sz="1100" b="0" i="1" spc="-5" dirty="0">
                <a:latin typeface="Bookman Old Style"/>
                <a:cs typeface="Bookman Old Style"/>
              </a:rPr>
              <a:t>B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50" dirty="0">
                <a:latin typeface="Times New Roman"/>
                <a:cs typeface="Times New Roman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a</a:t>
            </a:r>
            <a:r>
              <a:rPr sz="1100" b="0" i="1" spc="40" dirty="0">
                <a:latin typeface="Bookman Old Style"/>
                <a:cs typeface="Bookman Old Style"/>
              </a:rPr>
              <a:t>f</a:t>
            </a:r>
            <a:r>
              <a:rPr sz="1100" b="0" i="1" spc="-30" dirty="0">
                <a:latin typeface="Bookman Old Style"/>
                <a:cs typeface="Bookman Old Style"/>
              </a:rPr>
              <a:t>t</a:t>
            </a:r>
            <a:r>
              <a:rPr sz="1100" b="0" i="1" dirty="0">
                <a:latin typeface="Bookman Old Style"/>
                <a:cs typeface="Bookman Old Style"/>
              </a:rPr>
              <a:t>er</a:t>
            </a:r>
            <a:r>
              <a:rPr sz="1100" b="0" i="1" spc="60" dirty="0">
                <a:latin typeface="Times New Roman"/>
                <a:cs typeface="Times New Roman"/>
              </a:rPr>
              <a:t> </a:t>
            </a:r>
            <a:r>
              <a:rPr sz="1100" b="0" i="1" spc="-5" dirty="0">
                <a:latin typeface="Bookman Old Style"/>
                <a:cs typeface="Bookman Old Style"/>
              </a:rPr>
              <a:t>B</a:t>
            </a:r>
            <a:r>
              <a:rPr sz="1100" b="0" i="1" spc="-20" dirty="0">
                <a:latin typeface="Bookman Old Style"/>
                <a:cs typeface="Bookman Old Style"/>
              </a:rPr>
              <a:t>B</a:t>
            </a:r>
            <a:r>
              <a:rPr sz="1100" b="0" i="1" spc="-5" dirty="0">
                <a:latin typeface="Bookman Old Style"/>
                <a:cs typeface="Bookman Old Style"/>
              </a:rPr>
              <a:t>A</a:t>
            </a:r>
            <a:r>
              <a:rPr sz="1100" b="0" i="1" dirty="0">
                <a:latin typeface="Bookman Old Style"/>
                <a:cs typeface="Bookman Old Style"/>
              </a:rPr>
              <a:t>,</a:t>
            </a:r>
            <a:r>
              <a:rPr sz="1100" b="0" i="1" spc="60" dirty="0">
                <a:latin typeface="Times New Roman"/>
                <a:cs typeface="Times New Roman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m</a:t>
            </a:r>
            <a:r>
              <a:rPr sz="1100" b="0" i="1" dirty="0">
                <a:latin typeface="Bookman Old Style"/>
                <a:cs typeface="Bookman Old Style"/>
              </a:rPr>
              <a:t>o</a:t>
            </a:r>
            <a:r>
              <a:rPr sz="1100" b="0" i="1" spc="10" dirty="0">
                <a:latin typeface="Bookman Old Style"/>
                <a:cs typeface="Bookman Old Style"/>
              </a:rPr>
              <a:t>s</a:t>
            </a:r>
            <a:r>
              <a:rPr sz="1100" b="0" i="1" dirty="0">
                <a:latin typeface="Bookman Old Style"/>
                <a:cs typeface="Bookman Old Style"/>
              </a:rPr>
              <a:t>t</a:t>
            </a:r>
            <a:r>
              <a:rPr sz="1100" b="0" i="1" spc="30" dirty="0">
                <a:latin typeface="Times New Roman"/>
                <a:cs typeface="Times New Roman"/>
              </a:rPr>
              <a:t> </a:t>
            </a:r>
            <a:r>
              <a:rPr sz="1100" b="0" i="1" spc="-5" dirty="0">
                <a:latin typeface="Bookman Old Style"/>
                <a:cs typeface="Bookman Old Style"/>
              </a:rPr>
              <a:t>pr</a:t>
            </a:r>
            <a:r>
              <a:rPr sz="1100" b="0" i="1" dirty="0">
                <a:latin typeface="Bookman Old Style"/>
                <a:cs typeface="Bookman Old Style"/>
              </a:rPr>
              <a:t>o</a:t>
            </a:r>
            <a:r>
              <a:rPr sz="1100" b="0" i="1" spc="-5" dirty="0">
                <a:latin typeface="Bookman Old Style"/>
                <a:cs typeface="Bookman Old Style"/>
              </a:rPr>
              <a:t>b</a:t>
            </a:r>
            <a:r>
              <a:rPr sz="1100" b="0" i="1" spc="-15" dirty="0">
                <a:latin typeface="Bookman Old Style"/>
                <a:cs typeface="Bookman Old Style"/>
              </a:rPr>
              <a:t>a</a:t>
            </a:r>
            <a:r>
              <a:rPr sz="1100" b="0" i="1" spc="-5" dirty="0">
                <a:latin typeface="Bookman Old Style"/>
                <a:cs typeface="Bookman Old Style"/>
              </a:rPr>
              <a:t>b</a:t>
            </a:r>
            <a:r>
              <a:rPr sz="1100" b="0" i="1" spc="-15" dirty="0">
                <a:latin typeface="Bookman Old Style"/>
                <a:cs typeface="Bookman Old Style"/>
              </a:rPr>
              <a:t>l</a:t>
            </a:r>
            <a:r>
              <a:rPr sz="1100" b="0" i="1" dirty="0">
                <a:latin typeface="Bookman Old Style"/>
                <a:cs typeface="Bookman Old Style"/>
              </a:rPr>
              <a:t>y</a:t>
            </a:r>
            <a:r>
              <a:rPr sz="1100" b="0" i="1" spc="65" dirty="0">
                <a:latin typeface="Times New Roman"/>
                <a:cs typeface="Times New Roman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i</a:t>
            </a:r>
            <a:r>
              <a:rPr sz="1100" b="0" i="1" dirty="0">
                <a:latin typeface="Bookman Old Style"/>
                <a:cs typeface="Bookman Old Style"/>
              </a:rPr>
              <a:t>n</a:t>
            </a:r>
            <a:r>
              <a:rPr sz="1100" b="0" i="1" spc="70" dirty="0">
                <a:latin typeface="Times New Roman"/>
                <a:cs typeface="Times New Roman"/>
              </a:rPr>
              <a:t> </a:t>
            </a:r>
            <a:r>
              <a:rPr sz="1100" b="0" i="1" spc="-20" dirty="0">
                <a:latin typeface="Bookman Old Style"/>
                <a:cs typeface="Bookman Old Style"/>
              </a:rPr>
              <a:t>t</a:t>
            </a:r>
            <a:r>
              <a:rPr sz="1100" b="0" i="1" spc="-5" dirty="0">
                <a:latin typeface="Bookman Old Style"/>
                <a:cs typeface="Bookman Old Style"/>
              </a:rPr>
              <a:t>h</a:t>
            </a:r>
            <a:r>
              <a:rPr sz="1100" b="0" i="1" dirty="0">
                <a:latin typeface="Bookman Old Style"/>
                <a:cs typeface="Bookman Old Style"/>
              </a:rPr>
              <a:t>e</a:t>
            </a:r>
            <a:r>
              <a:rPr sz="1100" b="0" i="1" spc="35" dirty="0">
                <a:latin typeface="Times New Roman"/>
                <a:cs typeface="Times New Roman"/>
              </a:rPr>
              <a:t> </a:t>
            </a:r>
            <a:r>
              <a:rPr sz="1100" b="0" i="1" spc="40" dirty="0">
                <a:latin typeface="Bookman Old Style"/>
                <a:cs typeface="Bookman Old Style"/>
              </a:rPr>
              <a:t>f</a:t>
            </a:r>
            <a:r>
              <a:rPr sz="1100" b="0" i="1" spc="-25" dirty="0">
                <a:latin typeface="Bookman Old Style"/>
                <a:cs typeface="Bookman Old Style"/>
              </a:rPr>
              <a:t>i</a:t>
            </a:r>
            <a:r>
              <a:rPr sz="1100" b="0" i="1" dirty="0">
                <a:latin typeface="Bookman Old Style"/>
                <a:cs typeface="Bookman Old Style"/>
              </a:rPr>
              <a:t>e</a:t>
            </a:r>
            <a:r>
              <a:rPr sz="1100" b="0" i="1" spc="-10" dirty="0">
                <a:latin typeface="Bookman Old Style"/>
                <a:cs typeface="Bookman Old Style"/>
              </a:rPr>
              <a:t>l</a:t>
            </a:r>
            <a:r>
              <a:rPr sz="1100" b="0" i="1" dirty="0">
                <a:latin typeface="Bookman Old Style"/>
                <a:cs typeface="Bookman Old Style"/>
              </a:rPr>
              <a:t>d</a:t>
            </a:r>
            <a:r>
              <a:rPr sz="1100" b="0" i="1" dirty="0">
                <a:latin typeface="Times New Roman"/>
                <a:cs typeface="Times New Roman"/>
              </a:rPr>
              <a:t> </a:t>
            </a:r>
            <a:r>
              <a:rPr sz="1100" b="0" i="1" spc="-20" dirty="0">
                <a:latin typeface="Bookman Old Style"/>
                <a:cs typeface="Bookman Old Style"/>
              </a:rPr>
              <a:t>o</a:t>
            </a:r>
            <a:r>
              <a:rPr sz="1100" b="0" i="1" dirty="0">
                <a:latin typeface="Bookman Old Style"/>
                <a:cs typeface="Bookman Old Style"/>
              </a:rPr>
              <a:t>f</a:t>
            </a:r>
            <a:r>
              <a:rPr sz="1100" b="0" i="1" spc="80" dirty="0">
                <a:latin typeface="Times New Roman"/>
                <a:cs typeface="Times New Roman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HR</a:t>
            </a:r>
            <a:r>
              <a:rPr sz="1100" b="0" i="1" spc="40" dirty="0">
                <a:latin typeface="Times New Roman"/>
                <a:cs typeface="Times New Roman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o</a:t>
            </a:r>
            <a:r>
              <a:rPr sz="1100" b="0" i="1" dirty="0">
                <a:latin typeface="Bookman Old Style"/>
                <a:cs typeface="Bookman Old Style"/>
              </a:rPr>
              <a:t>r</a:t>
            </a:r>
            <a:r>
              <a:rPr sz="1100" b="0" i="1" spc="60" dirty="0">
                <a:latin typeface="Times New Roman"/>
                <a:cs typeface="Times New Roman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M</a:t>
            </a:r>
            <a:r>
              <a:rPr sz="1100" b="0" i="1" spc="-15" dirty="0">
                <a:latin typeface="Bookman Old Style"/>
                <a:cs typeface="Bookman Old Style"/>
              </a:rPr>
              <a:t>a</a:t>
            </a:r>
            <a:r>
              <a:rPr sz="1100" b="0" i="1" dirty="0">
                <a:latin typeface="Bookman Old Style"/>
                <a:cs typeface="Bookman Old Style"/>
              </a:rPr>
              <a:t>rke</a:t>
            </a:r>
            <a:r>
              <a:rPr sz="1100" b="0" i="1" spc="-20" dirty="0">
                <a:latin typeface="Bookman Old Style"/>
                <a:cs typeface="Bookman Old Style"/>
              </a:rPr>
              <a:t>t</a:t>
            </a:r>
            <a:r>
              <a:rPr sz="1100" b="0" i="1" spc="-25" dirty="0">
                <a:latin typeface="Bookman Old Style"/>
                <a:cs typeface="Bookman Old Style"/>
              </a:rPr>
              <a:t>i</a:t>
            </a:r>
            <a:r>
              <a:rPr sz="1100" b="0" i="1" spc="-5" dirty="0">
                <a:latin typeface="Bookman Old Style"/>
                <a:cs typeface="Bookman Old Style"/>
              </a:rPr>
              <a:t>n</a:t>
            </a:r>
            <a:r>
              <a:rPr sz="1100" b="0" i="1" dirty="0">
                <a:latin typeface="Bookman Old Style"/>
                <a:cs typeface="Bookman Old Style"/>
              </a:rPr>
              <a:t>g.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7848"/>
            <a:ext cx="7164705" cy="0"/>
          </a:xfrm>
          <a:custGeom>
            <a:avLst/>
            <a:gdLst/>
            <a:ahLst/>
            <a:cxnLst/>
            <a:rect l="l" t="t" r="r" b="b"/>
            <a:pathLst>
              <a:path w="7164705">
                <a:moveTo>
                  <a:pt x="0" y="0"/>
                </a:moveTo>
                <a:lnTo>
                  <a:pt x="716432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6351" y="1212712"/>
          <a:ext cx="6099175" cy="6864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991"/>
                <a:gridCol w="188915"/>
                <a:gridCol w="533710"/>
                <a:gridCol w="1353635"/>
                <a:gridCol w="1199784"/>
                <a:gridCol w="1733031"/>
              </a:tblGrid>
              <a:tr h="17068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am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sh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hh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ia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916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Bi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16</a:t>
                      </a:r>
                      <a:r>
                        <a:rPr sz="1050" b="0" spc="-7" baseline="19841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050" b="0" baseline="1984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050" b="0" baseline="1984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0" spc="-15" baseline="1984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il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1970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068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tus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w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834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ent</a:t>
                      </a:r>
                      <a:r>
                        <a:rPr sz="1100" b="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&amp;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ent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add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04800">
                        <a:lnSpc>
                          <a:spcPts val="13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-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101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li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5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Beh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nd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P.</a:t>
                      </a:r>
                      <a:r>
                        <a:rPr sz="1100" b="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vani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gh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ho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ol,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Road,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  <a:p>
                      <a:pPr>
                        <a:lnSpc>
                          <a:spcPts val="1245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Su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t-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3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9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5009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659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il: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  <a:hlinkClick r:id="rId3"/>
                        </a:rPr>
                        <a:t>m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  <a:hlinkClick r:id="rId3"/>
                        </a:rPr>
                        <a:t>e</a:t>
                      </a:r>
                      <a:r>
                        <a:rPr sz="1200" spc="5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  <a:hlinkClick r:id="rId3"/>
                        </a:rPr>
                        <a:t>r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  <a:hlinkClick r:id="rId3"/>
                        </a:rPr>
                        <a:t>rnos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  <a:hlinkClick r:id="rId3"/>
                        </a:rPr>
                        <a:t>h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  <a:hlinkClick r:id="rId3"/>
                        </a:rPr>
                        <a:t>@g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  <a:hlinkClick r:id="rId3"/>
                        </a:rPr>
                        <a:t>m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  <a:hlinkClick r:id="rId3"/>
                        </a:rPr>
                        <a:t>ail.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  <a:hlinkClick r:id="rId3"/>
                        </a:rPr>
                        <a:t>c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Book Antiqua"/>
                          <a:cs typeface="Book Antiqua"/>
                          <a:hlinkClick r:id="rId3"/>
                        </a:rPr>
                        <a:t>om</a:t>
                      </a:r>
                      <a:endParaRPr sz="12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375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Cont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ct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Mo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il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: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  <a:p>
                      <a:pPr>
                        <a:lnSpc>
                          <a:spcPts val="13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97277451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0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1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/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98980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7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7053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068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EDUCAT</a:t>
                      </a:r>
                      <a:r>
                        <a:rPr sz="1100" b="1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QU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1100" b="1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spc="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6971">
                <a:tc gridSpan="2"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EXA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ED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BOA</a:t>
                      </a:r>
                      <a:r>
                        <a:rPr sz="1100" b="1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D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71780" marR="257810" indent="-9525">
                        <a:lnSpc>
                          <a:spcPts val="1290"/>
                        </a:lnSpc>
                      </a:pPr>
                      <a:r>
                        <a:rPr sz="1100" b="1" u="sng" spc="-5" dirty="0">
                          <a:latin typeface="Bookman Old Style"/>
                          <a:cs typeface="Bookman Old Style"/>
                        </a:rPr>
                        <a:t>YE</a:t>
                      </a:r>
                      <a:r>
                        <a:rPr sz="1100" b="1" u="sng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1" u="sng" dirty="0">
                          <a:latin typeface="Bookman Old Style"/>
                          <a:cs typeface="Bookman Old Style"/>
                        </a:rPr>
                        <a:t>R OF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u="sng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1" u="sng" spc="-5" dirty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sz="1100" b="1" u="sng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1" u="sng" dirty="0">
                          <a:latin typeface="Bookman Old Style"/>
                          <a:cs typeface="Bookman Old Style"/>
                        </a:rPr>
                        <a:t>ING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</a:pPr>
                      <a:r>
                        <a:rPr sz="1100" b="1" u="sng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1" u="sng" spc="-5" dirty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sz="1100" b="1" u="sng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1" u="sng" dirty="0">
                          <a:latin typeface="Bookman Old Style"/>
                          <a:cs typeface="Bookman Old Style"/>
                        </a:rPr>
                        <a:t>ING %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80">
                <a:tc>
                  <a:txBody>
                    <a:bodyPr/>
                    <a:lstStyle/>
                    <a:p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T w="10413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7365">
                      <a:solidFill>
                        <a:srgbClr val="000000"/>
                      </a:solidFill>
                      <a:prstDash val="solid"/>
                    </a:lnR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7365">
                      <a:solidFill>
                        <a:srgbClr val="000000"/>
                      </a:solidFill>
                      <a:prstDash val="solid"/>
                    </a:lnR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051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BBA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*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97700"/>
                        </a:lnSpc>
                        <a:tabLst>
                          <a:tab pos="1280160" algn="l"/>
                        </a:tabLst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Si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k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k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im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sz="1100" b="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sz="1100" b="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ity,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Di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Ed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uca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2014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tabLst>
                          <a:tab pos="364490" algn="l"/>
                          <a:tab pos="478790" algn="l"/>
                          <a:tab pos="1096010" algn="l"/>
                          <a:tab pos="1235710" algn="l"/>
                        </a:tabLst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4</a:t>
                      </a:r>
                      <a:r>
                        <a:rPr sz="1050" b="0" spc="-7" baseline="19841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050" b="0" baseline="1984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050" b="0" baseline="1984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ed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nd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5</a:t>
                      </a:r>
                      <a:r>
                        <a:rPr sz="1050" b="0" spc="-7" baseline="19841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050" b="0" baseline="19841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050" b="0" baseline="1984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r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  <a:p>
                      <a:pPr>
                        <a:lnSpc>
                          <a:spcPts val="1230"/>
                        </a:lnSpc>
                        <a:tabLst>
                          <a:tab pos="899160" algn="l"/>
                          <a:tab pos="1506855" algn="l"/>
                        </a:tabLst>
                      </a:pP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un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nd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  <a:p>
                      <a:pPr>
                        <a:lnSpc>
                          <a:spcPct val="97800"/>
                        </a:lnSpc>
                        <a:spcBef>
                          <a:spcPts val="15"/>
                        </a:spcBef>
                        <a:tabLst>
                          <a:tab pos="800100" algn="l"/>
                          <a:tab pos="1025525" algn="l"/>
                          <a:tab pos="1171575" algn="l"/>
                          <a:tab pos="1679575" algn="l"/>
                        </a:tabLst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Su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ts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: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&amp;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ent,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 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ent,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nom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ic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&amp;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es,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tion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ent,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Ent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hip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ent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9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HSC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j.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da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Bo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d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1992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ss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spc="5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SSC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j.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da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Bo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d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1989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48%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755">
                <a:tc gridSpan="6"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Com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te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1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rofic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cy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: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1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ica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100" b="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ou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100" b="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100" b="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MS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100" b="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ffic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100" b="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&amp;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100" b="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1100" b="0" spc="3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-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9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8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100" b="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fr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om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100" b="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arr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ent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(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BC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),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Su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068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Addit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ion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latin typeface="Bookman Old Style"/>
                          <a:cs typeface="Bookman Old Style"/>
                        </a:rPr>
                        <a:t>Q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al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ifi</a:t>
                      </a:r>
                      <a:r>
                        <a:rPr sz="1100" b="1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ion: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8347">
                <a:tc gridSpan="2">
                  <a:txBody>
                    <a:bodyPr/>
                    <a:lstStyle/>
                    <a:p>
                      <a:pPr marR="522605">
                        <a:lnSpc>
                          <a:spcPct val="977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th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nd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(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10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0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wp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)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04775">
                        <a:lnSpc>
                          <a:spcPts val="128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Exa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d,</a:t>
                      </a:r>
                      <a:r>
                        <a:rPr sz="1100" b="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r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1998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50%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8357">
                <a:tc gridSpan="2">
                  <a:txBody>
                    <a:bodyPr/>
                    <a:lstStyle/>
                    <a:p>
                      <a:pPr marR="522605">
                        <a:lnSpc>
                          <a:spcPct val="977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th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nd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(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8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0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wp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)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51765">
                        <a:lnSpc>
                          <a:spcPct val="97700"/>
                        </a:lnSpc>
                      </a:pP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1100" b="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uj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Cha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&amp;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ri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s,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1996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0">
                        <a:lnSpc>
                          <a:spcPct val="100000"/>
                        </a:lnSpc>
                      </a:pPr>
                      <a:r>
                        <a:rPr sz="1100" b="0" spc="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-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8728">
                <a:tc gridSpan="2">
                  <a:txBody>
                    <a:bodyPr/>
                    <a:lstStyle/>
                    <a:p>
                      <a:pPr marR="522605">
                        <a:lnSpc>
                          <a:spcPct val="978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th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nd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(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6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0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wp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)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53365">
                        <a:lnSpc>
                          <a:spcPct val="978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&amp;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es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5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d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1995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nc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755">
                <a:tc gridSpan="2">
                  <a:txBody>
                    <a:bodyPr/>
                    <a:lstStyle/>
                    <a:p>
                      <a:pPr marR="233679">
                        <a:lnSpc>
                          <a:spcPts val="128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(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4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0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wp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)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04775">
                        <a:lnSpc>
                          <a:spcPts val="128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Exa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d,</a:t>
                      </a:r>
                      <a:r>
                        <a:rPr sz="1100" b="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r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1995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63%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10895" y="310896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3047"/>
                </a:moveTo>
                <a:lnTo>
                  <a:pt x="12191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991" y="320040"/>
            <a:ext cx="7139940" cy="0"/>
          </a:xfrm>
          <a:custGeom>
            <a:avLst/>
            <a:gdLst/>
            <a:ahLst/>
            <a:cxnLst/>
            <a:rect l="l" t="t" r="r" b="b"/>
            <a:pathLst>
              <a:path w="7139940">
                <a:moveTo>
                  <a:pt x="0" y="0"/>
                </a:moveTo>
                <a:lnTo>
                  <a:pt x="713993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6931" y="310896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6095"/>
                </a:moveTo>
                <a:lnTo>
                  <a:pt x="6095" y="6095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847" y="301752"/>
            <a:ext cx="0" cy="9456420"/>
          </a:xfrm>
          <a:custGeom>
            <a:avLst/>
            <a:gdLst/>
            <a:ahLst/>
            <a:cxnLst/>
            <a:rect l="l" t="t" r="r" b="b"/>
            <a:pathLst>
              <a:path h="9456420">
                <a:moveTo>
                  <a:pt x="0" y="0"/>
                </a:moveTo>
                <a:lnTo>
                  <a:pt x="0" y="945641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943" y="307848"/>
            <a:ext cx="0" cy="9444355"/>
          </a:xfrm>
          <a:custGeom>
            <a:avLst/>
            <a:gdLst/>
            <a:ahLst/>
            <a:cxnLst/>
            <a:rect l="l" t="t" r="r" b="b"/>
            <a:pathLst>
              <a:path h="9444355">
                <a:moveTo>
                  <a:pt x="0" y="0"/>
                </a:moveTo>
                <a:lnTo>
                  <a:pt x="0" y="944422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039" y="323088"/>
            <a:ext cx="0" cy="9413875"/>
          </a:xfrm>
          <a:custGeom>
            <a:avLst/>
            <a:gdLst/>
            <a:ahLst/>
            <a:cxnLst/>
            <a:rect l="l" t="t" r="r" b="b"/>
            <a:pathLst>
              <a:path h="9413875">
                <a:moveTo>
                  <a:pt x="0" y="0"/>
                </a:moveTo>
                <a:lnTo>
                  <a:pt x="0" y="941374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6076" y="301752"/>
            <a:ext cx="0" cy="9456420"/>
          </a:xfrm>
          <a:custGeom>
            <a:avLst/>
            <a:gdLst/>
            <a:ahLst/>
            <a:cxnLst/>
            <a:rect l="l" t="t" r="r" b="b"/>
            <a:pathLst>
              <a:path h="9456420">
                <a:moveTo>
                  <a:pt x="0" y="0"/>
                </a:moveTo>
                <a:lnTo>
                  <a:pt x="0" y="945641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7249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3"/>
                </a:lnTo>
              </a:path>
            </a:pathLst>
          </a:custGeom>
          <a:ln w="128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3883" y="323088"/>
            <a:ext cx="0" cy="9413875"/>
          </a:xfrm>
          <a:custGeom>
            <a:avLst/>
            <a:gdLst/>
            <a:ahLst/>
            <a:cxnLst/>
            <a:rect l="l" t="t" r="r" b="b"/>
            <a:pathLst>
              <a:path h="9413875">
                <a:moveTo>
                  <a:pt x="0" y="0"/>
                </a:moveTo>
                <a:lnTo>
                  <a:pt x="0" y="941374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" y="9752076"/>
            <a:ext cx="7164705" cy="0"/>
          </a:xfrm>
          <a:custGeom>
            <a:avLst/>
            <a:gdLst/>
            <a:ahLst/>
            <a:cxnLst/>
            <a:rect l="l" t="t" r="r" b="b"/>
            <a:pathLst>
              <a:path w="7164705">
                <a:moveTo>
                  <a:pt x="0" y="0"/>
                </a:moveTo>
                <a:lnTo>
                  <a:pt x="716432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895" y="9742931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3047"/>
                </a:moveTo>
                <a:lnTo>
                  <a:pt x="12191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991" y="9739883"/>
            <a:ext cx="7139940" cy="0"/>
          </a:xfrm>
          <a:custGeom>
            <a:avLst/>
            <a:gdLst/>
            <a:ahLst/>
            <a:cxnLst/>
            <a:rect l="l" t="t" r="r" b="b"/>
            <a:pathLst>
              <a:path w="7139940">
                <a:moveTo>
                  <a:pt x="0" y="0"/>
                </a:moveTo>
                <a:lnTo>
                  <a:pt x="713993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6931" y="973683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6095"/>
                </a:moveTo>
                <a:lnTo>
                  <a:pt x="6095" y="6095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20506"/>
            <a:ext cx="5967095" cy="104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2700"/>
              </a:lnSpc>
            </a:pPr>
            <a:r>
              <a:rPr sz="1100" b="0" dirty="0">
                <a:latin typeface="Bookman Old Style"/>
                <a:cs typeface="Bookman Old Style"/>
              </a:rPr>
              <a:t>Al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o,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k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ow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uj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ti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5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on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u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.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od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k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wl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rn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can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f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nt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3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es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3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3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can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3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5" dirty="0">
                <a:latin typeface="Bookman Old Style"/>
                <a:cs typeface="Bookman Old Style"/>
              </a:rPr>
              <a:t>bta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30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3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detail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3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3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adv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3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b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3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x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v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2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.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M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st</a:t>
            </a:r>
            <a:r>
              <a:rPr sz="1100" b="0" spc="-5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y,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x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ut</a:t>
            </a:r>
            <a:r>
              <a:rPr sz="1100" b="0" spc="-10" dirty="0">
                <a:latin typeface="Bookman Old Style"/>
                <a:cs typeface="Bookman Old Style"/>
              </a:rPr>
              <a:t>iv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'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in,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6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fl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ht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7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f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5" dirty="0">
                <a:latin typeface="Bookman Old Style"/>
                <a:cs typeface="Bookman Old Style"/>
              </a:rPr>
              <a:t>da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4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b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b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spc="-15" dirty="0">
                <a:latin typeface="Bookman Old Style"/>
                <a:cs typeface="Bookman Old Style"/>
              </a:rPr>
              <a:t>k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th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5" dirty="0">
                <a:latin typeface="Bookman Old Style"/>
                <a:cs typeface="Bookman Old Style"/>
              </a:rPr>
              <a:t>u</a:t>
            </a:r>
            <a:r>
              <a:rPr sz="1100" b="0" dirty="0">
                <a:latin typeface="Bookman Old Style"/>
                <a:cs typeface="Bookman Old Style"/>
              </a:rPr>
              <a:t>gh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-10" dirty="0">
                <a:latin typeface="Bookman Old Style"/>
                <a:cs typeface="Bookman Old Style"/>
              </a:rPr>
              <a:t>in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on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y.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V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w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cqu</a:t>
            </a:r>
            <a:r>
              <a:rPr sz="1100" b="0" spc="-1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w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u="sng" spc="-5" dirty="0">
                <a:latin typeface="Bookman Old Style"/>
                <a:cs typeface="Bookman Old Style"/>
              </a:rPr>
              <a:t>Langua</a:t>
            </a:r>
            <a:r>
              <a:rPr sz="1100" b="1" u="sng" spc="-10" dirty="0">
                <a:latin typeface="Bookman Old Style"/>
                <a:cs typeface="Bookman Old Style"/>
              </a:rPr>
              <a:t>g</a:t>
            </a:r>
            <a:r>
              <a:rPr sz="1100" b="1" u="sng" spc="-5" dirty="0">
                <a:latin typeface="Bookman Old Style"/>
                <a:cs typeface="Bookman Old Style"/>
              </a:rPr>
              <a:t>e</a:t>
            </a:r>
            <a:r>
              <a:rPr sz="1100" b="1" u="sng" dirty="0">
                <a:latin typeface="Bookman Old Style"/>
                <a:cs typeface="Bookman Old Style"/>
              </a:rPr>
              <a:t>s </a:t>
            </a:r>
            <a:r>
              <a:rPr sz="1100" b="1" u="sng" spc="-10" dirty="0">
                <a:latin typeface="Bookman Old Style"/>
                <a:cs typeface="Bookman Old Style"/>
              </a:rPr>
              <a:t>k</a:t>
            </a:r>
            <a:r>
              <a:rPr sz="1100" b="1" u="sng" dirty="0">
                <a:latin typeface="Bookman Old Style"/>
                <a:cs typeface="Bookman Old Style"/>
              </a:rPr>
              <a:t>n</a:t>
            </a:r>
            <a:r>
              <a:rPr sz="1100" b="1" u="sng" spc="-15" dirty="0">
                <a:latin typeface="Bookman Old Style"/>
                <a:cs typeface="Bookman Old Style"/>
              </a:rPr>
              <a:t>o</a:t>
            </a:r>
            <a:r>
              <a:rPr sz="1100" b="1" u="sng" dirty="0">
                <a:latin typeface="Bookman Old Style"/>
                <a:cs typeface="Bookman Old Style"/>
              </a:rPr>
              <a:t>wn: </a:t>
            </a:r>
            <a:r>
              <a:rPr sz="1100" b="1" u="sng" spc="6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h,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&amp;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uj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ti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22" y="2110983"/>
            <a:ext cx="5981700" cy="17272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000" b="0" spc="-10" dirty="0">
                <a:latin typeface="Bookman Old Style"/>
                <a:cs typeface="Bookman Old Style"/>
              </a:rPr>
              <a:t>W</a:t>
            </a:r>
            <a:r>
              <a:rPr sz="1000" b="0" spc="-20" dirty="0">
                <a:latin typeface="Bookman Old Style"/>
                <a:cs typeface="Bookman Old Style"/>
              </a:rPr>
              <a:t>o</a:t>
            </a:r>
            <a:r>
              <a:rPr sz="1000" b="0" dirty="0">
                <a:latin typeface="Bookman Old Style"/>
                <a:cs typeface="Bookman Old Style"/>
              </a:rPr>
              <a:t>r</a:t>
            </a:r>
            <a:r>
              <a:rPr sz="1000" b="0" spc="-10" dirty="0">
                <a:latin typeface="Bookman Old Style"/>
                <a:cs typeface="Bookman Old Style"/>
              </a:rPr>
              <a:t>k</a:t>
            </a:r>
            <a:r>
              <a:rPr sz="1000" b="0" spc="65" dirty="0">
                <a:latin typeface="Times New Roman"/>
                <a:cs typeface="Times New Roman"/>
              </a:rPr>
              <a:t> </a:t>
            </a:r>
            <a:r>
              <a:rPr sz="1000" b="0" spc="-15" dirty="0">
                <a:latin typeface="Bookman Old Style"/>
                <a:cs typeface="Bookman Old Style"/>
              </a:rPr>
              <a:t>E</a:t>
            </a:r>
            <a:r>
              <a:rPr sz="1000" b="0" spc="-5" dirty="0">
                <a:latin typeface="Bookman Old Style"/>
                <a:cs typeface="Bookman Old Style"/>
              </a:rPr>
              <a:t>x</a:t>
            </a:r>
            <a:r>
              <a:rPr sz="1000" b="0" spc="-20" dirty="0">
                <a:latin typeface="Bookman Old Style"/>
                <a:cs typeface="Bookman Old Style"/>
              </a:rPr>
              <a:t>p</a:t>
            </a:r>
            <a:r>
              <a:rPr sz="1000" b="0" spc="-5" dirty="0">
                <a:latin typeface="Bookman Old Style"/>
                <a:cs typeface="Bookman Old Style"/>
              </a:rPr>
              <a:t>erie</a:t>
            </a:r>
            <a:r>
              <a:rPr sz="1000" b="0" dirty="0">
                <a:latin typeface="Bookman Old Style"/>
                <a:cs typeface="Bookman Old Style"/>
              </a:rPr>
              <a:t>n</a:t>
            </a:r>
            <a:r>
              <a:rPr sz="1000" b="0" spc="-10" dirty="0">
                <a:latin typeface="Bookman Old Style"/>
                <a:cs typeface="Bookman Old Style"/>
              </a:rPr>
              <a:t>c</a:t>
            </a:r>
            <a:r>
              <a:rPr sz="1000" b="0" spc="-15" dirty="0">
                <a:latin typeface="Bookman Old Style"/>
                <a:cs typeface="Bookman Old Style"/>
              </a:rPr>
              <a:t>e</a:t>
            </a:r>
            <a:r>
              <a:rPr sz="1000" b="0" spc="-5" dirty="0">
                <a:latin typeface="Bookman Old Style"/>
                <a:cs typeface="Bookman Old Style"/>
              </a:rPr>
              <a:t>: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22" y="5426324"/>
            <a:ext cx="5981700" cy="18923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u="sng" spc="-5" dirty="0">
                <a:latin typeface="Bookman Old Style"/>
                <a:cs typeface="Bookman Old Style"/>
              </a:rPr>
              <a:t>Job </a:t>
            </a:r>
            <a:r>
              <a:rPr sz="1100" b="1" u="sng" dirty="0">
                <a:latin typeface="Bookman Old Style"/>
                <a:cs typeface="Bookman Old Style"/>
              </a:rPr>
              <a:t>P</a:t>
            </a:r>
            <a:r>
              <a:rPr sz="1100" b="1" u="sng" spc="-5" dirty="0">
                <a:latin typeface="Bookman Old Style"/>
                <a:cs typeface="Bookman Old Style"/>
              </a:rPr>
              <a:t>rofile</a:t>
            </a:r>
            <a:r>
              <a:rPr sz="1100" b="1" u="sng" dirty="0">
                <a:latin typeface="Bookman Old Style"/>
                <a:cs typeface="Bookman Old Style"/>
              </a:rPr>
              <a:t>: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10" y="5754240"/>
            <a:ext cx="5590540" cy="314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-5" dirty="0">
                <a:latin typeface="Bookman Old Style"/>
                <a:cs typeface="Bookman Old Style"/>
              </a:rPr>
              <a:t>ak</a:t>
            </a:r>
            <a:r>
              <a:rPr sz="1100" b="0" dirty="0">
                <a:latin typeface="Bookman Old Style"/>
                <a:cs typeface="Bookman Old Style"/>
              </a:rPr>
              <a:t>ing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icta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ons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&amp;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rr</a:t>
            </a:r>
            <a:r>
              <a:rPr sz="1100" b="0" dirty="0">
                <a:latin typeface="Bookman Old Style"/>
                <a:cs typeface="Bookman Old Style"/>
              </a:rPr>
              <a:t>es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en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w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k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Al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o,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in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v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en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on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ad</a:t>
            </a:r>
            <a:r>
              <a:rPr sz="1100" b="0" spc="-15" dirty="0">
                <a:latin typeface="Bookman Old Style"/>
                <a:cs typeface="Bookman Old Style"/>
              </a:rPr>
              <a:t>v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ec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or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spc="-5" dirty="0">
                <a:latin typeface="Bookman Old Style"/>
                <a:cs typeface="Bookman Old Style"/>
              </a:rPr>
              <a:t>Keep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ck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'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app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int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ent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'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Gu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spc="-5" dirty="0">
                <a:latin typeface="Bookman Old Style"/>
                <a:cs typeface="Bookman Old Style"/>
              </a:rPr>
              <a:t>F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(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)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w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k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/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on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spc="-5" dirty="0">
                <a:latin typeface="Bookman Old Style"/>
                <a:cs typeface="Bookman Old Style"/>
              </a:rPr>
              <a:t>C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-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on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w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ll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-10" dirty="0">
                <a:latin typeface="Bookman Old Style"/>
                <a:cs typeface="Bookman Old Style"/>
              </a:rPr>
              <a:t>oy</a:t>
            </a:r>
            <a:r>
              <a:rPr sz="1100" b="0" dirty="0">
                <a:latin typeface="Bookman Old Style"/>
                <a:cs typeface="Bookman Old Style"/>
              </a:rPr>
              <a:t>ees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ns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Symbol"/>
              <a:buChar char=""/>
            </a:pPr>
            <a:endParaRPr sz="900">
              <a:latin typeface="Times New Roman"/>
              <a:cs typeface="Times New Roman"/>
            </a:endParaRPr>
          </a:p>
          <a:p>
            <a:pPr marL="240665" marR="449580" indent="-227965">
              <a:lnSpc>
                <a:spcPct val="1127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in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&amp;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f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ght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tic</a:t>
            </a:r>
            <a:r>
              <a:rPr sz="1100" b="0" spc="-15" dirty="0">
                <a:latin typeface="Bookman Old Style"/>
                <a:cs typeface="Bookman Old Style"/>
              </a:rPr>
              <a:t>k</a:t>
            </a:r>
            <a:r>
              <a:rPr sz="1100" b="0" dirty="0">
                <a:latin typeface="Bookman Old Style"/>
                <a:cs typeface="Bookman Old Style"/>
              </a:rPr>
              <a:t>ets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f</a:t>
            </a:r>
            <a:r>
              <a:rPr sz="1100" b="0" dirty="0">
                <a:latin typeface="Bookman Old Style"/>
                <a:cs typeface="Bookman Old Style"/>
              </a:rPr>
              <a:t>or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or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w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10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r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ff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ls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the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ins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Symbol"/>
              <a:buChar char=""/>
            </a:pPr>
            <a:endParaRPr sz="900">
              <a:latin typeface="Times New Roman"/>
              <a:cs typeface="Times New Roman"/>
            </a:endParaRPr>
          </a:p>
          <a:p>
            <a:pPr marL="240665" marR="5080" indent="-227965">
              <a:lnSpc>
                <a:spcPct val="1127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spc="-5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oo</a:t>
            </a:r>
            <a:r>
              <a:rPr sz="1100" b="0" spc="-15" dirty="0">
                <a:latin typeface="Bookman Old Style"/>
                <a:cs typeface="Bookman Old Style"/>
              </a:rPr>
              <a:t>k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f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r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Di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15" dirty="0">
                <a:latin typeface="Bookman Old Style"/>
                <a:cs typeface="Bookman Old Style"/>
              </a:rPr>
              <a:t>'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cco</a:t>
            </a:r>
            <a:r>
              <a:rPr sz="1100" b="0" spc="-10" dirty="0">
                <a:latin typeface="Bookman Old Style"/>
                <a:cs typeface="Bookman Old Style"/>
              </a:rPr>
              <a:t>mmo</a:t>
            </a:r>
            <a:r>
              <a:rPr sz="1100" b="0" spc="-5" dirty="0">
                <a:latin typeface="Bookman Old Style"/>
                <a:cs typeface="Bookman Old Style"/>
              </a:rPr>
              <a:t>da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on,</a:t>
            </a:r>
            <a:r>
              <a:rPr sz="1100" b="0" spc="55" dirty="0">
                <a:latin typeface="Times New Roman"/>
                <a:cs typeface="Times New Roman"/>
              </a:rPr>
              <a:t> 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tc.</a:t>
            </a:r>
            <a:r>
              <a:rPr sz="1100" b="0" spc="5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ic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w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in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on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r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f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0" dirty="0">
                <a:latin typeface="Bookman Old Style"/>
                <a:cs typeface="Bookman Old Style"/>
              </a:rPr>
              <a:t>il</a:t>
            </a:r>
            <a:r>
              <a:rPr sz="1100" b="0" dirty="0">
                <a:latin typeface="Bookman Old Style"/>
                <a:cs typeface="Bookman Old Style"/>
              </a:rPr>
              <a:t>it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es,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ur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it</a:t>
            </a:r>
            <a:r>
              <a:rPr sz="1100" b="0" spc="-10" dirty="0">
                <a:latin typeface="Bookman Old Style"/>
                <a:cs typeface="Bookman Old Style"/>
              </a:rPr>
              <a:t>in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spc="-5" dirty="0">
                <a:latin typeface="Bookman Old Style"/>
                <a:cs typeface="Bookman Old Style"/>
              </a:rPr>
              <a:t>F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ll</a:t>
            </a:r>
            <a:r>
              <a:rPr sz="1100" b="0" dirty="0">
                <a:latin typeface="Bookman Old Style"/>
                <a:cs typeface="Bookman Old Style"/>
              </a:rPr>
              <a:t>ow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up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nt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7848"/>
            <a:ext cx="7164705" cy="0"/>
          </a:xfrm>
          <a:custGeom>
            <a:avLst/>
            <a:gdLst/>
            <a:ahLst/>
            <a:cxnLst/>
            <a:rect l="l" t="t" r="r" b="b"/>
            <a:pathLst>
              <a:path w="7164705">
                <a:moveTo>
                  <a:pt x="0" y="0"/>
                </a:moveTo>
                <a:lnTo>
                  <a:pt x="716432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895" y="310896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3047"/>
                </a:moveTo>
                <a:lnTo>
                  <a:pt x="12191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991" y="320040"/>
            <a:ext cx="7139940" cy="0"/>
          </a:xfrm>
          <a:custGeom>
            <a:avLst/>
            <a:gdLst/>
            <a:ahLst/>
            <a:cxnLst/>
            <a:rect l="l" t="t" r="r" b="b"/>
            <a:pathLst>
              <a:path w="7139940">
                <a:moveTo>
                  <a:pt x="0" y="0"/>
                </a:moveTo>
                <a:lnTo>
                  <a:pt x="713993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6931" y="310896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6095"/>
                </a:moveTo>
                <a:lnTo>
                  <a:pt x="6095" y="6095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847" y="301752"/>
            <a:ext cx="0" cy="9456420"/>
          </a:xfrm>
          <a:custGeom>
            <a:avLst/>
            <a:gdLst/>
            <a:ahLst/>
            <a:cxnLst/>
            <a:rect l="l" t="t" r="r" b="b"/>
            <a:pathLst>
              <a:path h="9456420">
                <a:moveTo>
                  <a:pt x="0" y="0"/>
                </a:moveTo>
                <a:lnTo>
                  <a:pt x="0" y="945641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943" y="307848"/>
            <a:ext cx="0" cy="9444355"/>
          </a:xfrm>
          <a:custGeom>
            <a:avLst/>
            <a:gdLst/>
            <a:ahLst/>
            <a:cxnLst/>
            <a:rect l="l" t="t" r="r" b="b"/>
            <a:pathLst>
              <a:path h="9444355">
                <a:moveTo>
                  <a:pt x="0" y="0"/>
                </a:moveTo>
                <a:lnTo>
                  <a:pt x="0" y="944422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039" y="323088"/>
            <a:ext cx="0" cy="9413875"/>
          </a:xfrm>
          <a:custGeom>
            <a:avLst/>
            <a:gdLst/>
            <a:ahLst/>
            <a:cxnLst/>
            <a:rect l="l" t="t" r="r" b="b"/>
            <a:pathLst>
              <a:path h="9413875">
                <a:moveTo>
                  <a:pt x="0" y="0"/>
                </a:moveTo>
                <a:lnTo>
                  <a:pt x="0" y="941374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6076" y="301752"/>
            <a:ext cx="0" cy="9456420"/>
          </a:xfrm>
          <a:custGeom>
            <a:avLst/>
            <a:gdLst/>
            <a:ahLst/>
            <a:cxnLst/>
            <a:rect l="l" t="t" r="r" b="b"/>
            <a:pathLst>
              <a:path h="9456420">
                <a:moveTo>
                  <a:pt x="0" y="0"/>
                </a:moveTo>
                <a:lnTo>
                  <a:pt x="0" y="945641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7249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3"/>
                </a:lnTo>
              </a:path>
            </a:pathLst>
          </a:custGeom>
          <a:ln w="128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3883" y="323088"/>
            <a:ext cx="0" cy="9413875"/>
          </a:xfrm>
          <a:custGeom>
            <a:avLst/>
            <a:gdLst/>
            <a:ahLst/>
            <a:cxnLst/>
            <a:rect l="l" t="t" r="r" b="b"/>
            <a:pathLst>
              <a:path h="9413875">
                <a:moveTo>
                  <a:pt x="0" y="0"/>
                </a:moveTo>
                <a:lnTo>
                  <a:pt x="0" y="941374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9752076"/>
            <a:ext cx="7164705" cy="0"/>
          </a:xfrm>
          <a:custGeom>
            <a:avLst/>
            <a:gdLst/>
            <a:ahLst/>
            <a:cxnLst/>
            <a:rect l="l" t="t" r="r" b="b"/>
            <a:pathLst>
              <a:path w="7164705">
                <a:moveTo>
                  <a:pt x="0" y="0"/>
                </a:moveTo>
                <a:lnTo>
                  <a:pt x="716432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0895" y="9742931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3047"/>
                </a:moveTo>
                <a:lnTo>
                  <a:pt x="12191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6991" y="9739883"/>
            <a:ext cx="7139940" cy="0"/>
          </a:xfrm>
          <a:custGeom>
            <a:avLst/>
            <a:gdLst/>
            <a:ahLst/>
            <a:cxnLst/>
            <a:rect l="l" t="t" r="r" b="b"/>
            <a:pathLst>
              <a:path w="7139940">
                <a:moveTo>
                  <a:pt x="0" y="0"/>
                </a:moveTo>
                <a:lnTo>
                  <a:pt x="713993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6931" y="973683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6095"/>
                </a:moveTo>
                <a:lnTo>
                  <a:pt x="6095" y="6095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6351" y="2409052"/>
          <a:ext cx="6099175" cy="120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0952"/>
                <a:gridCol w="3047116"/>
              </a:tblGrid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Com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ny</a:t>
                      </a:r>
                      <a:r>
                        <a:rPr sz="11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/</a:t>
                      </a:r>
                      <a:r>
                        <a:rPr sz="11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st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it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ns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Eu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k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1100" b="0" spc="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es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Ltd.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Desi</a:t>
                      </a:r>
                      <a:r>
                        <a:rPr sz="1100" b="1" spc="-1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ep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ent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iv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1" spc="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rat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ion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6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ont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1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Com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ny</a:t>
                      </a:r>
                      <a:r>
                        <a:rPr sz="11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/</a:t>
                      </a:r>
                      <a:r>
                        <a:rPr sz="11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st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it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ns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/s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ia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1100" b="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ct</a:t>
                      </a:r>
                      <a:r>
                        <a:rPr sz="1100" b="0" spc="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Desi</a:t>
                      </a:r>
                      <a:r>
                        <a:rPr sz="1100" b="1" spc="-1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ff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ec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y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1" spc="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rat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ion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ch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199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7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2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00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1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(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4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s)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6351" y="3924305"/>
          <a:ext cx="6099175" cy="1187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0952"/>
                <a:gridCol w="3047116"/>
              </a:tblGrid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re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sent</a:t>
                      </a:r>
                      <a:r>
                        <a:rPr sz="11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Em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loym</a:t>
                      </a:r>
                      <a:r>
                        <a:rPr sz="1100" b="1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nt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Di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mo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nd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ti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Desi</a:t>
                      </a:r>
                      <a:r>
                        <a:rPr sz="1100" b="1" spc="-1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at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ecu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5" dirty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-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-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no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ap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spc="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ont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ba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is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Joi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ng</a:t>
                      </a:r>
                      <a:r>
                        <a:rPr sz="11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Da</a:t>
                      </a:r>
                      <a:r>
                        <a:rPr sz="1100" b="1" spc="-1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e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1100" b="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1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1100" b="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200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1</a:t>
                      </a:r>
                      <a:r>
                        <a:rPr sz="1100" b="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spc="-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ll</a:t>
                      </a:r>
                      <a:r>
                        <a:rPr sz="1100" b="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spc="-5" dirty="0">
                          <a:latin typeface="Bookman Old Style"/>
                          <a:cs typeface="Bookman Old Style"/>
                        </a:rPr>
                        <a:t>da</a:t>
                      </a:r>
                      <a:r>
                        <a:rPr sz="1100" b="0" spc="-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dirty="0">
                          <a:latin typeface="Bookman Old Style"/>
                          <a:cs typeface="Bookman Old Style"/>
                        </a:rPr>
                        <a:t>e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755">
                <a:tc gridSpan="2"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Fr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om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0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1</a:t>
                      </a:r>
                      <a:r>
                        <a:rPr sz="1050" b="0" i="1" spc="30" baseline="19841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050" b="0" i="1" baseline="19841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050" b="0" i="1" baseline="19841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050" b="0" i="1" spc="-104" baseline="1984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i="1" spc="-1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2002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15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ser</a:t>
                      </a:r>
                      <a:r>
                        <a:rPr sz="1100" b="0" i="1" spc="5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ces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1100" b="0" i="1" spc="-1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i="1" spc="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0" i="1" spc="-1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i="1" spc="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zed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i="1" spc="3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-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scale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3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om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co</a:t>
                      </a:r>
                      <a:r>
                        <a:rPr sz="1100" b="0" i="1" spc="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i="1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i="1" spc="2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ual</a:t>
                      </a:r>
                      <a:r>
                        <a:rPr sz="1100" b="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b="0" i="1" spc="-1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i="1" spc="1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i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1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i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i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1100" b="0" i="1" spc="-1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i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be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1100" b="0" i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1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es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na</a:t>
                      </a:r>
                      <a:r>
                        <a:rPr sz="1100" b="0" i="1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ed</a:t>
                      </a:r>
                      <a:r>
                        <a:rPr sz="1100" b="0" i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i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1100" b="0" i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1100" b="0" i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Ex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0" i="1" spc="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ve</a:t>
                      </a:r>
                      <a:r>
                        <a:rPr sz="1100" b="0" i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0" i="1" spc="1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1100" b="0" i="1" spc="5" dirty="0">
                          <a:latin typeface="Bookman Old Style"/>
                          <a:cs typeface="Bookman Old Style"/>
                        </a:rPr>
                        <a:t>ec</a:t>
                      </a:r>
                      <a:r>
                        <a:rPr sz="1100" b="0" i="1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or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Tota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11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k</a:t>
                      </a:r>
                      <a:r>
                        <a:rPr sz="11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1" spc="3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100" b="1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er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b="1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e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13</a:t>
                      </a:r>
                      <a:r>
                        <a:rPr sz="11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+</a:t>
                      </a:r>
                      <a:r>
                        <a:rPr sz="11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Bookman Old Style"/>
                          <a:cs typeface="Bookman Old Style"/>
                        </a:rPr>
                        <a:t>year</a:t>
                      </a:r>
                      <a:r>
                        <a:rPr sz="1100" b="1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11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10" y="927093"/>
            <a:ext cx="5741035" cy="678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gs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&amp;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5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f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en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es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Al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o,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5" dirty="0">
                <a:latin typeface="Bookman Old Style"/>
                <a:cs typeface="Bookman Old Style"/>
              </a:rPr>
              <a:t>pa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en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a</a:t>
            </a:r>
            <a:r>
              <a:rPr sz="1100" b="0" spc="5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&amp;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eet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Sc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een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vi</a:t>
            </a:r>
            <a:r>
              <a:rPr sz="1100" b="0" dirty="0">
                <a:latin typeface="Bookman Old Style"/>
                <a:cs typeface="Bookman Old Style"/>
              </a:rPr>
              <a:t>ew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nt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nc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wa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ils.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5" dirty="0">
                <a:latin typeface="Bookman Old Style"/>
                <a:cs typeface="Bookman Old Style"/>
              </a:rPr>
              <a:t>h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5" dirty="0">
                <a:latin typeface="Bookman Old Style"/>
                <a:cs typeface="Bookman Old Style"/>
              </a:rPr>
              <a:t>k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spc="15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-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ls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f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wa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to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epa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ts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k</a:t>
            </a:r>
            <a:r>
              <a:rPr sz="1100" b="0" dirty="0">
                <a:latin typeface="Bookman Old Style"/>
                <a:cs typeface="Bookman Old Style"/>
              </a:rPr>
              <a:t>ee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ck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'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ba</a:t>
            </a:r>
            <a:r>
              <a:rPr sz="1100" b="0" dirty="0">
                <a:latin typeface="Bookman Old Style"/>
                <a:cs typeface="Bookman Old Style"/>
              </a:rPr>
              <a:t>nk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ls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ct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ns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Symbol"/>
              <a:buChar char=""/>
            </a:pPr>
            <a:endParaRPr sz="900">
              <a:latin typeface="Times New Roman"/>
              <a:cs typeface="Times New Roman"/>
            </a:endParaRPr>
          </a:p>
          <a:p>
            <a:pPr marL="240665" marR="237490" indent="-227965">
              <a:lnSpc>
                <a:spcPct val="1127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5" dirty="0">
                <a:latin typeface="Bookman Old Style"/>
                <a:cs typeface="Bookman Old Style"/>
              </a:rPr>
              <a:t>pa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En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ish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/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Gu</a:t>
            </a:r>
            <a:r>
              <a:rPr sz="1100" b="0" dirty="0">
                <a:latin typeface="Bookman Old Style"/>
                <a:cs typeface="Bookman Old Style"/>
              </a:rPr>
              <a:t>j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ti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va</a:t>
            </a:r>
            <a:r>
              <a:rPr sz="1100" b="0" spc="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us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f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ct</a:t>
            </a: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/</a:t>
            </a:r>
            <a:r>
              <a:rPr sz="1100" b="0" spc="55" dirty="0">
                <a:latin typeface="Times New Roman"/>
                <a:cs typeface="Times New Roman"/>
              </a:rPr>
              <a:t> 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v</a:t>
            </a:r>
            <a:r>
              <a:rPr sz="1100" b="0" dirty="0">
                <a:latin typeface="Bookman Old Style"/>
                <a:cs typeface="Bookman Old Style"/>
              </a:rPr>
              <a:t>ents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b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ld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ns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Al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o,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ns</a:t>
            </a:r>
            <a:r>
              <a:rPr sz="1100" b="0" spc="5" dirty="0">
                <a:latin typeface="Bookman Old Style"/>
                <a:cs typeface="Bookman Old Style"/>
              </a:rPr>
              <a:t>l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es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no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es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fr</a:t>
            </a:r>
            <a:r>
              <a:rPr sz="1100" b="0" dirty="0">
                <a:latin typeface="Bookman Old Style"/>
                <a:cs typeface="Bookman Old Style"/>
              </a:rPr>
              <a:t>om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En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li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to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-10" dirty="0">
                <a:latin typeface="Bookman Old Style"/>
                <a:cs typeface="Bookman Old Style"/>
              </a:rPr>
              <a:t>u</a:t>
            </a:r>
            <a:r>
              <a:rPr sz="1100" b="0" dirty="0">
                <a:latin typeface="Bookman Old Style"/>
                <a:cs typeface="Bookman Old Style"/>
              </a:rPr>
              <a:t>j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ti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v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v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rs</a:t>
            </a:r>
            <a:r>
              <a:rPr sz="1100" b="0" dirty="0">
                <a:latin typeface="Bookman Old Style"/>
                <a:cs typeface="Bookman Old Style"/>
              </a:rPr>
              <a:t>a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in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5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ll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y</a:t>
            </a:r>
            <a:r>
              <a:rPr sz="1100" b="0" dirty="0">
                <a:latin typeface="Bookman Old Style"/>
                <a:cs typeface="Bookman Old Style"/>
              </a:rPr>
              <a:t>ees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Al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lo</a:t>
            </a:r>
            <a:r>
              <a:rPr sz="1100" b="0" dirty="0">
                <a:latin typeface="Bookman Old Style"/>
                <a:cs typeface="Bookman Old Style"/>
              </a:rPr>
              <a:t>ok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f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r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rs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w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k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or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w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k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l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en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ct</a:t>
            </a: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on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-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fr</a:t>
            </a:r>
            <a:r>
              <a:rPr sz="1100" b="0" dirty="0">
                <a:latin typeface="Bookman Old Style"/>
                <a:cs typeface="Bookman Old Style"/>
              </a:rPr>
              <a:t>om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/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to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Di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ect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r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Symbol"/>
              <a:buChar char=""/>
            </a:pPr>
            <a:endParaRPr sz="900">
              <a:latin typeface="Times New Roman"/>
              <a:cs typeface="Times New Roman"/>
            </a:endParaRPr>
          </a:p>
          <a:p>
            <a:pPr marL="240665" marR="7620" indent="-227965" algn="just">
              <a:lnSpc>
                <a:spcPct val="112599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At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ent,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ca</a:t>
            </a:r>
            <a:r>
              <a:rPr sz="1100" b="0" spc="-15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in</a:t>
            </a:r>
            <a:r>
              <a:rPr sz="1100" b="0" spc="-10" dirty="0">
                <a:latin typeface="Bookman Old Style"/>
                <a:cs typeface="Bookman Old Style"/>
              </a:rPr>
              <a:t>flo</a:t>
            </a:r>
            <a:r>
              <a:rPr sz="1100" b="0" dirty="0">
                <a:latin typeface="Bookman Old Style"/>
                <a:cs typeface="Bookman Old Style"/>
              </a:rPr>
              <a:t>w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3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ns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3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ded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in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sh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5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epa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ent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add</a:t>
            </a:r>
            <a:r>
              <a:rPr sz="1100" b="0" dirty="0">
                <a:latin typeface="Bookman Old Style"/>
                <a:cs typeface="Bookman Old Style"/>
              </a:rPr>
              <a:t>it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on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es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5" dirty="0">
                <a:latin typeface="Bookman Old Style"/>
                <a:cs typeface="Bookman Old Style"/>
              </a:rPr>
              <a:t>b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li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es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in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J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spc="-5" dirty="0">
                <a:latin typeface="Bookman Old Style"/>
                <a:cs typeface="Bookman Old Style"/>
              </a:rPr>
              <a:t>bw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k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6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co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8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70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f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8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9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8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ents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8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wa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8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9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5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0" dirty="0">
                <a:latin typeface="Bookman Old Style"/>
                <a:cs typeface="Bookman Old Style"/>
              </a:rPr>
              <a:t>rs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70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f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8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v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85" dirty="0">
                <a:latin typeface="Times New Roman"/>
                <a:cs typeface="Times New Roman"/>
              </a:rPr>
              <a:t> 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ffi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ent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y.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9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,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9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ab</a:t>
            </a:r>
            <a:r>
              <a:rPr sz="1100" b="0" spc="-15" dirty="0">
                <a:latin typeface="Bookman Old Style"/>
                <a:cs typeface="Bookman Old Style"/>
              </a:rPr>
              <a:t>s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3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2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2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depa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ent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30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rso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,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2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0" dirty="0">
                <a:latin typeface="Bookman Old Style"/>
                <a:cs typeface="Bookman Old Style"/>
              </a:rPr>
              <a:t>rs</a:t>
            </a:r>
            <a:r>
              <a:rPr sz="1100" b="0" dirty="0">
                <a:latin typeface="Bookman Old Style"/>
                <a:cs typeface="Bookman Old Style"/>
              </a:rPr>
              <a:t>es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3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q</a:t>
            </a:r>
            <a:r>
              <a:rPr sz="1100" b="0" spc="-10" dirty="0">
                <a:latin typeface="Bookman Old Style"/>
                <a:cs typeface="Bookman Old Style"/>
              </a:rPr>
              <a:t>u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ri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30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3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40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b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gi</a:t>
            </a:r>
            <a:r>
              <a:rPr sz="1100" b="0" spc="-10" dirty="0">
                <a:latin typeface="Bookman Old Style"/>
                <a:cs typeface="Bookman Old Style"/>
              </a:rPr>
              <a:t>v</a:t>
            </a:r>
            <a:r>
              <a:rPr sz="1100" b="0" dirty="0">
                <a:latin typeface="Bookman Old Style"/>
                <a:cs typeface="Bookman Old Style"/>
              </a:rPr>
              <a:t>en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b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to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tu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ents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w</a:t>
            </a:r>
            <a:r>
              <a:rPr sz="1100" b="0" dirty="0">
                <a:latin typeface="Bookman Old Style"/>
                <a:cs typeface="Bookman Old Style"/>
              </a:rPr>
              <a:t>ho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app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inst</a:t>
            </a: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tu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5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ly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fo</a:t>
            </a:r>
            <a:r>
              <a:rPr sz="1100" b="0" dirty="0">
                <a:latin typeface="Bookman Old Style"/>
                <a:cs typeface="Bookman Old Style"/>
              </a:rPr>
              <a:t>r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the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5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0" dirty="0">
                <a:latin typeface="Bookman Old Style"/>
                <a:cs typeface="Bookman Old Style"/>
              </a:rPr>
              <a:t>rs</a:t>
            </a:r>
            <a:r>
              <a:rPr sz="1100" b="0" dirty="0">
                <a:latin typeface="Bookman Old Style"/>
                <a:cs typeface="Bookman Old Style"/>
              </a:rPr>
              <a:t>es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deta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ls.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Symbol"/>
              <a:buChar char=""/>
            </a:pPr>
            <a:endParaRPr sz="900">
              <a:latin typeface="Times New Roman"/>
              <a:cs typeface="Times New Roman"/>
            </a:endParaRPr>
          </a:p>
          <a:p>
            <a:pPr marL="240665" marR="335915" indent="-227965">
              <a:lnSpc>
                <a:spcPct val="113599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Sc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ed</a:t>
            </a:r>
            <a:r>
              <a:rPr sz="1100" b="0" spc="-10" dirty="0">
                <a:latin typeface="Bookman Old Style"/>
                <a:cs typeface="Bookman Old Style"/>
              </a:rPr>
              <a:t>ul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Di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'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5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eet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w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y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s,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v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s,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int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in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spc="-10" dirty="0">
                <a:latin typeface="Bookman Old Style"/>
                <a:cs typeface="Bookman Old Style"/>
              </a:rPr>
              <a:t>ir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's</a:t>
            </a:r>
            <a:r>
              <a:rPr sz="1100" b="0" spc="-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ch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15" dirty="0">
                <a:latin typeface="Bookman Old Style"/>
                <a:cs typeface="Bookman Old Style"/>
              </a:rPr>
              <a:t>b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r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ss</a:t>
            </a:r>
            <a:r>
              <a:rPr sz="1100" b="0" spc="-10" dirty="0">
                <a:latin typeface="Bookman Old Style"/>
                <a:cs typeface="Bookman Old Style"/>
              </a:rPr>
              <a:t>u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spc="-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/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ot</a:t>
            </a:r>
            <a:r>
              <a:rPr sz="1100" b="0" spc="-10" dirty="0">
                <a:latin typeface="Bookman Old Style"/>
                <a:cs typeface="Bookman Old Style"/>
              </a:rPr>
              <a:t>ic</a:t>
            </a:r>
            <a:r>
              <a:rPr sz="1100" b="0" dirty="0">
                <a:latin typeface="Bookman Old Style"/>
                <a:cs typeface="Bookman Old Style"/>
              </a:rPr>
              <a:t>es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spc="-5" dirty="0">
                <a:latin typeface="Bookman Old Style"/>
                <a:cs typeface="Bookman Old Style"/>
              </a:rPr>
              <a:t>I'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rso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el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900">
              <a:latin typeface="Times New Roman"/>
              <a:cs typeface="Times New Roman"/>
            </a:endParaRPr>
          </a:p>
          <a:p>
            <a:pPr marL="240665" marR="5080" indent="-227965" algn="just">
              <a:lnSpc>
                <a:spcPct val="112799"/>
              </a:lnSpc>
              <a:buFont typeface="Symbol"/>
              <a:buChar char=""/>
              <a:tabLst>
                <a:tab pos="241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Al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o,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en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ed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0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sta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DI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0" dirty="0">
                <a:latin typeface="Bookman Old Style"/>
                <a:cs typeface="Bookman Old Style"/>
              </a:rPr>
              <a:t>ri</a:t>
            </a:r>
            <a:r>
              <a:rPr sz="1100" b="0" dirty="0">
                <a:latin typeface="Bookman Old Style"/>
                <a:cs typeface="Bookman Old Style"/>
              </a:rPr>
              <a:t>ng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st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1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ent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25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ia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io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110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J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w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l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r>
              <a:rPr sz="1100" b="0" spc="11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10" dirty="0">
                <a:latin typeface="Bookman Old Style"/>
                <a:cs typeface="Bookman Old Style"/>
              </a:rPr>
              <a:t>ho</a:t>
            </a:r>
            <a:r>
              <a:rPr sz="1100" b="0" dirty="0">
                <a:latin typeface="Bookman Old Style"/>
                <a:cs typeface="Bookman Old Style"/>
              </a:rPr>
              <a:t>w</a:t>
            </a:r>
            <a:r>
              <a:rPr sz="1100" b="0" spc="11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spc="10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9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Mu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15" dirty="0">
                <a:latin typeface="Bookman Old Style"/>
                <a:cs typeface="Bookman Old Style"/>
              </a:rPr>
              <a:t>b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i,</a:t>
            </a:r>
            <a:r>
              <a:rPr sz="1100" b="0" spc="10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NSE</a:t>
            </a:r>
            <a:r>
              <a:rPr sz="1100" b="0" spc="10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on</a:t>
            </a:r>
            <a:r>
              <a:rPr sz="1100" b="0" spc="9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5" dirty="0">
                <a:latin typeface="Bookman Old Style"/>
                <a:cs typeface="Bookman Old Style"/>
              </a:rPr>
              <a:t>o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x</a:t>
            </a:r>
            <a:r>
              <a:rPr sz="1100" b="0" dirty="0">
                <a:latin typeface="Bookman Old Style"/>
                <a:cs typeface="Bookman Old Style"/>
              </a:rPr>
              <a:t>,</a:t>
            </a:r>
            <a:r>
              <a:rPr sz="1100" b="0" spc="10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St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ls</a:t>
            </a:r>
            <a:r>
              <a:rPr sz="1100" b="0" spc="110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V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5" dirty="0">
                <a:latin typeface="Bookman Old Style"/>
                <a:cs typeface="Bookman Old Style"/>
              </a:rPr>
              <a:t>b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nt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3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uj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3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5" dirty="0">
                <a:latin typeface="Bookman Old Style"/>
                <a:cs typeface="Bookman Old Style"/>
              </a:rPr>
              <a:t>b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3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v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3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0" dirty="0">
                <a:latin typeface="Bookman Old Style"/>
                <a:cs typeface="Bookman Old Style"/>
              </a:rPr>
              <a:t>mm</a:t>
            </a:r>
            <a:r>
              <a:rPr sz="1100" b="0" dirty="0">
                <a:latin typeface="Bookman Old Style"/>
                <a:cs typeface="Bookman Old Style"/>
              </a:rPr>
              <a:t>it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3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b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3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ni</a:t>
            </a:r>
            <a:r>
              <a:rPr sz="1100" b="0" spc="-15" dirty="0">
                <a:latin typeface="Bookman Old Style"/>
                <a:cs typeface="Bookman Old Style"/>
              </a:rPr>
              <a:t>z</a:t>
            </a:r>
            <a:r>
              <a:rPr sz="1100" b="0" dirty="0">
                <a:latin typeface="Bookman Old Style"/>
                <a:cs typeface="Bookman Old Style"/>
              </a:rPr>
              <a:t>ed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3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b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3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Go</a:t>
            </a:r>
            <a:r>
              <a:rPr sz="1100" b="0" dirty="0">
                <a:latin typeface="Bookman Old Style"/>
                <a:cs typeface="Bookman Old Style"/>
              </a:rPr>
              <a:t>vt.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spc="-4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-10" dirty="0">
                <a:latin typeface="Bookman Old Style"/>
                <a:cs typeface="Bookman Old Style"/>
              </a:rPr>
              <a:t>u</a:t>
            </a:r>
            <a:r>
              <a:rPr sz="1100" b="0" dirty="0">
                <a:latin typeface="Bookman Old Style"/>
                <a:cs typeface="Bookman Old Style"/>
              </a:rPr>
              <a:t>j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v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0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y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14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1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14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dirty="0">
                <a:latin typeface="Bookman Old Style"/>
                <a:cs typeface="Bookman Old Style"/>
              </a:rPr>
              <a:t>A</a:t>
            </a:r>
            <a:r>
              <a:rPr sz="1100" b="0" spc="-5" dirty="0">
                <a:latin typeface="Bookman Old Style"/>
                <a:cs typeface="Bookman Old Style"/>
              </a:rPr>
              <a:t>R</a:t>
            </a:r>
            <a:r>
              <a:rPr sz="1100" b="0" spc="-10" dirty="0">
                <a:latin typeface="Bookman Old Style"/>
                <a:cs typeface="Bookman Old Style"/>
              </a:rPr>
              <a:t>K</a:t>
            </a:r>
            <a:r>
              <a:rPr sz="1100" b="0" spc="-5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2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5" dirty="0">
                <a:latin typeface="Bookman Old Style"/>
                <a:cs typeface="Bookman Old Style"/>
              </a:rPr>
              <a:t>x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5" dirty="0">
                <a:latin typeface="Bookman Old Style"/>
                <a:cs typeface="Bookman Old Style"/>
              </a:rPr>
              <a:t>b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on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2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0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Su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0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be</a:t>
            </a:r>
            <a:r>
              <a:rPr sz="1100" b="0" spc="5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0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5" dirty="0">
                <a:latin typeface="Bookman Old Style"/>
                <a:cs typeface="Bookman Old Style"/>
              </a:rPr>
              <a:t>z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1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b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0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ut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uj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Ch</a:t>
            </a:r>
            <a:r>
              <a:rPr sz="1100" b="0" spc="-1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b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r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rc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&amp;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2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spc="-10" dirty="0">
                <a:latin typeface="Bookman Old Style"/>
                <a:cs typeface="Bookman Old Style"/>
              </a:rPr>
              <a:t>u</a:t>
            </a:r>
            <a:r>
              <a:rPr sz="1100" b="0" dirty="0">
                <a:latin typeface="Bookman Old Style"/>
                <a:cs typeface="Bookman Old Style"/>
              </a:rPr>
              <a:t>st</a:t>
            </a:r>
            <a:r>
              <a:rPr sz="1100" b="0" spc="-5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y.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7848"/>
            <a:ext cx="7164705" cy="0"/>
          </a:xfrm>
          <a:custGeom>
            <a:avLst/>
            <a:gdLst/>
            <a:ahLst/>
            <a:cxnLst/>
            <a:rect l="l" t="t" r="r" b="b"/>
            <a:pathLst>
              <a:path w="7164705">
                <a:moveTo>
                  <a:pt x="0" y="0"/>
                </a:moveTo>
                <a:lnTo>
                  <a:pt x="716432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895" y="310896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3047"/>
                </a:moveTo>
                <a:lnTo>
                  <a:pt x="12191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6991" y="320040"/>
            <a:ext cx="7139940" cy="0"/>
          </a:xfrm>
          <a:custGeom>
            <a:avLst/>
            <a:gdLst/>
            <a:ahLst/>
            <a:cxnLst/>
            <a:rect l="l" t="t" r="r" b="b"/>
            <a:pathLst>
              <a:path w="7139940">
                <a:moveTo>
                  <a:pt x="0" y="0"/>
                </a:moveTo>
                <a:lnTo>
                  <a:pt x="713993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6931" y="310896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6095"/>
                </a:moveTo>
                <a:lnTo>
                  <a:pt x="6095" y="6095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847" y="301752"/>
            <a:ext cx="0" cy="9456420"/>
          </a:xfrm>
          <a:custGeom>
            <a:avLst/>
            <a:gdLst/>
            <a:ahLst/>
            <a:cxnLst/>
            <a:rect l="l" t="t" r="r" b="b"/>
            <a:pathLst>
              <a:path h="9456420">
                <a:moveTo>
                  <a:pt x="0" y="0"/>
                </a:moveTo>
                <a:lnTo>
                  <a:pt x="0" y="945641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943" y="307848"/>
            <a:ext cx="0" cy="9444355"/>
          </a:xfrm>
          <a:custGeom>
            <a:avLst/>
            <a:gdLst/>
            <a:ahLst/>
            <a:cxnLst/>
            <a:rect l="l" t="t" r="r" b="b"/>
            <a:pathLst>
              <a:path h="9444355">
                <a:moveTo>
                  <a:pt x="0" y="0"/>
                </a:moveTo>
                <a:lnTo>
                  <a:pt x="0" y="944422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39" y="323088"/>
            <a:ext cx="0" cy="9413875"/>
          </a:xfrm>
          <a:custGeom>
            <a:avLst/>
            <a:gdLst/>
            <a:ahLst/>
            <a:cxnLst/>
            <a:rect l="l" t="t" r="r" b="b"/>
            <a:pathLst>
              <a:path h="9413875">
                <a:moveTo>
                  <a:pt x="0" y="0"/>
                </a:moveTo>
                <a:lnTo>
                  <a:pt x="0" y="941374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6076" y="301752"/>
            <a:ext cx="0" cy="9456420"/>
          </a:xfrm>
          <a:custGeom>
            <a:avLst/>
            <a:gdLst/>
            <a:ahLst/>
            <a:cxnLst/>
            <a:rect l="l" t="t" r="r" b="b"/>
            <a:pathLst>
              <a:path h="9456420">
                <a:moveTo>
                  <a:pt x="0" y="0"/>
                </a:moveTo>
                <a:lnTo>
                  <a:pt x="0" y="945641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7249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3"/>
                </a:lnTo>
              </a:path>
            </a:pathLst>
          </a:custGeom>
          <a:ln w="128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3883" y="323088"/>
            <a:ext cx="0" cy="9413875"/>
          </a:xfrm>
          <a:custGeom>
            <a:avLst/>
            <a:gdLst/>
            <a:ahLst/>
            <a:cxnLst/>
            <a:rect l="l" t="t" r="r" b="b"/>
            <a:pathLst>
              <a:path h="9413875">
                <a:moveTo>
                  <a:pt x="0" y="0"/>
                </a:moveTo>
                <a:lnTo>
                  <a:pt x="0" y="941374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" y="9752076"/>
            <a:ext cx="7164705" cy="0"/>
          </a:xfrm>
          <a:custGeom>
            <a:avLst/>
            <a:gdLst/>
            <a:ahLst/>
            <a:cxnLst/>
            <a:rect l="l" t="t" r="r" b="b"/>
            <a:pathLst>
              <a:path w="7164705">
                <a:moveTo>
                  <a:pt x="0" y="0"/>
                </a:moveTo>
                <a:lnTo>
                  <a:pt x="716432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895" y="9742931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3047"/>
                </a:moveTo>
                <a:lnTo>
                  <a:pt x="12191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991" y="9739883"/>
            <a:ext cx="7139940" cy="0"/>
          </a:xfrm>
          <a:custGeom>
            <a:avLst/>
            <a:gdLst/>
            <a:ahLst/>
            <a:cxnLst/>
            <a:rect l="l" t="t" r="r" b="b"/>
            <a:pathLst>
              <a:path w="7139940">
                <a:moveTo>
                  <a:pt x="0" y="0"/>
                </a:moveTo>
                <a:lnTo>
                  <a:pt x="713993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6931" y="973683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6095"/>
                </a:moveTo>
                <a:lnTo>
                  <a:pt x="6095" y="6095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22" y="1230112"/>
            <a:ext cx="5981700" cy="18923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u="sng" dirty="0">
                <a:latin typeface="Bookman Old Style"/>
                <a:cs typeface="Bookman Old Style"/>
              </a:rPr>
              <a:t>P</a:t>
            </a:r>
            <a:r>
              <a:rPr sz="1100" b="1" u="sng" spc="-5" dirty="0">
                <a:latin typeface="Bookman Old Style"/>
                <a:cs typeface="Bookman Old Style"/>
              </a:rPr>
              <a:t>er</a:t>
            </a:r>
            <a:r>
              <a:rPr sz="1100" b="1" u="sng" dirty="0">
                <a:latin typeface="Bookman Old Style"/>
                <a:cs typeface="Bookman Old Style"/>
              </a:rPr>
              <a:t>so</a:t>
            </a:r>
            <a:r>
              <a:rPr sz="1100" b="1" u="sng" spc="5" dirty="0">
                <a:latin typeface="Bookman Old Style"/>
                <a:cs typeface="Bookman Old Style"/>
              </a:rPr>
              <a:t>n</a:t>
            </a:r>
            <a:r>
              <a:rPr sz="1100" b="1" u="sng" spc="-5" dirty="0">
                <a:latin typeface="Bookman Old Style"/>
                <a:cs typeface="Bookman Old Style"/>
              </a:rPr>
              <a:t>a</a:t>
            </a:r>
            <a:r>
              <a:rPr sz="1100" b="1" u="sng" dirty="0">
                <a:latin typeface="Bookman Old Style"/>
                <a:cs typeface="Bookman Old Style"/>
              </a:rPr>
              <a:t>l</a:t>
            </a:r>
            <a:r>
              <a:rPr sz="1100" b="1" u="sng" spc="-10" dirty="0">
                <a:latin typeface="Bookman Old Style"/>
                <a:cs typeface="Bookman Old Style"/>
              </a:rPr>
              <a:t> I</a:t>
            </a:r>
            <a:r>
              <a:rPr sz="1100" b="1" u="sng" dirty="0">
                <a:latin typeface="Bookman Old Style"/>
                <a:cs typeface="Bookman Old Style"/>
              </a:rPr>
              <a:t>nfo</a:t>
            </a:r>
            <a:r>
              <a:rPr sz="1100" b="1" u="sng" spc="-5" dirty="0">
                <a:latin typeface="Bookman Old Style"/>
                <a:cs typeface="Bookman Old Style"/>
              </a:rPr>
              <a:t>r</a:t>
            </a:r>
            <a:r>
              <a:rPr sz="1100" b="1" u="sng" dirty="0">
                <a:latin typeface="Bookman Old Style"/>
                <a:cs typeface="Bookman Old Style"/>
              </a:rPr>
              <a:t>m</a:t>
            </a:r>
            <a:r>
              <a:rPr sz="1100" b="1" u="sng" spc="-5" dirty="0">
                <a:latin typeface="Bookman Old Style"/>
                <a:cs typeface="Bookman Old Style"/>
              </a:rPr>
              <a:t>at</a:t>
            </a:r>
            <a:r>
              <a:rPr sz="1100" b="1" u="sng" dirty="0">
                <a:latin typeface="Bookman Old Style"/>
                <a:cs typeface="Bookman Old Style"/>
              </a:rPr>
              <a:t>i</a:t>
            </a:r>
            <a:r>
              <a:rPr sz="1100" b="1" u="sng" spc="-15" dirty="0">
                <a:latin typeface="Bookman Old Style"/>
                <a:cs typeface="Bookman Old Style"/>
              </a:rPr>
              <a:t>o</a:t>
            </a:r>
            <a:r>
              <a:rPr sz="1100" b="1" u="sng" spc="-10" dirty="0">
                <a:latin typeface="Bookman Old Style"/>
                <a:cs typeface="Bookman Old Style"/>
              </a:rPr>
              <a:t>n</a:t>
            </a:r>
            <a:r>
              <a:rPr sz="1100" b="1" u="sng" dirty="0">
                <a:latin typeface="Bookman Old Style"/>
                <a:cs typeface="Bookman Old Style"/>
              </a:rPr>
              <a:t>: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1552966"/>
            <a:ext cx="2987040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80"/>
              </a:lnSpc>
              <a:tabLst>
                <a:tab pos="1384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am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	</a:t>
            </a:r>
            <a:r>
              <a:rPr sz="1100" b="0" dirty="0">
                <a:latin typeface="Bookman Old Style"/>
                <a:cs typeface="Bookman Old Style"/>
              </a:rPr>
              <a:t>: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M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rrn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chh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rri</a:t>
            </a:r>
            <a:r>
              <a:rPr sz="1100" b="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iti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l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sta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us</a:t>
            </a:r>
            <a:r>
              <a:rPr sz="1100" b="0" dirty="0">
                <a:latin typeface="Times New Roman"/>
                <a:cs typeface="Times New Roman"/>
              </a:rPr>
              <a:t>	</a:t>
            </a:r>
            <a:r>
              <a:rPr sz="1100" b="0" dirty="0">
                <a:latin typeface="Bookman Old Style"/>
                <a:cs typeface="Bookman Old Style"/>
              </a:rPr>
              <a:t>: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W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w</a:t>
            </a:r>
            <a:r>
              <a:rPr sz="1100" b="0" dirty="0">
                <a:latin typeface="Bookman Old Style"/>
                <a:cs typeface="Bookman Old Style"/>
              </a:rPr>
              <a:t>ed</a:t>
            </a:r>
            <a:endParaRPr sz="11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1384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ti</a:t>
            </a:r>
            <a:r>
              <a:rPr sz="1100" b="0" spc="-10" dirty="0">
                <a:latin typeface="Bookman Old Style"/>
                <a:cs typeface="Bookman Old Style"/>
              </a:rPr>
              <a:t>o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0" dirty="0">
                <a:latin typeface="Bookman Old Style"/>
                <a:cs typeface="Bookman Old Style"/>
              </a:rPr>
              <a:t>l</a:t>
            </a:r>
            <a:r>
              <a:rPr sz="1100" b="0" dirty="0">
                <a:latin typeface="Bookman Old Style"/>
                <a:cs typeface="Bookman Old Style"/>
              </a:rPr>
              <a:t>ity</a:t>
            </a:r>
            <a:r>
              <a:rPr sz="1100" b="0" dirty="0">
                <a:latin typeface="Times New Roman"/>
                <a:cs typeface="Times New Roman"/>
              </a:rPr>
              <a:t>	</a:t>
            </a:r>
            <a:r>
              <a:rPr sz="1100" b="0" dirty="0">
                <a:latin typeface="Bookman Old Style"/>
                <a:cs typeface="Bookman Old Style"/>
              </a:rPr>
              <a:t>: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84300" algn="l"/>
              </a:tabLst>
            </a:pPr>
            <a:r>
              <a:rPr sz="1100" b="0" dirty="0">
                <a:latin typeface="Bookman Old Style"/>
                <a:cs typeface="Bookman Old Style"/>
              </a:rPr>
              <a:t>C</a:t>
            </a:r>
            <a:r>
              <a:rPr sz="1100" b="0" spc="-1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10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Times New Roman"/>
                <a:cs typeface="Times New Roman"/>
              </a:rPr>
              <a:t>	</a:t>
            </a:r>
            <a:r>
              <a:rPr sz="1100" b="0" dirty="0">
                <a:latin typeface="Bookman Old Style"/>
                <a:cs typeface="Bookman Old Style"/>
              </a:rPr>
              <a:t>: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Pa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si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2814839"/>
            <a:ext cx="5765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0" dirty="0">
                <a:latin typeface="Bookman Old Style"/>
                <a:cs typeface="Bookman Old Style"/>
              </a:rPr>
              <a:t>Ho</a:t>
            </a:r>
            <a:r>
              <a:rPr sz="1100" b="0" spc="-15" dirty="0">
                <a:latin typeface="Bookman Old Style"/>
                <a:cs typeface="Bookman Old Style"/>
              </a:rPr>
              <a:t>b</a:t>
            </a:r>
            <a:r>
              <a:rPr sz="1100" b="0" spc="-5" dirty="0">
                <a:latin typeface="Bookman Old Style"/>
                <a:cs typeface="Bookman Old Style"/>
              </a:rPr>
              <a:t>b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es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934" y="2814839"/>
            <a:ext cx="23596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0" dirty="0">
                <a:latin typeface="Bookman Old Style"/>
                <a:cs typeface="Bookman Old Style"/>
              </a:rPr>
              <a:t>: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R</a:t>
            </a:r>
            <a:r>
              <a:rPr sz="1100" b="0" spc="5" dirty="0">
                <a:latin typeface="Bookman Old Style"/>
                <a:cs typeface="Bookman Old Style"/>
              </a:rPr>
              <a:t>e</a:t>
            </a:r>
            <a:r>
              <a:rPr sz="1100" b="0" spc="-5" dirty="0">
                <a:latin typeface="Bookman Old Style"/>
                <a:cs typeface="Bookman Old Style"/>
              </a:rPr>
              <a:t>ad</a:t>
            </a:r>
            <a:r>
              <a:rPr sz="1100" b="0" spc="-10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ng,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dirty="0">
                <a:latin typeface="Bookman Old Style"/>
                <a:cs typeface="Bookman Old Style"/>
              </a:rPr>
              <a:t>u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ic,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spc="-20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w</a:t>
            </a: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ng,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-15" dirty="0">
                <a:latin typeface="Bookman Old Style"/>
                <a:cs typeface="Bookman Old Style"/>
              </a:rPr>
              <a:t>p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ts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0" y="3130688"/>
            <a:ext cx="5524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0" spc="-5" dirty="0">
                <a:latin typeface="Bookman Old Style"/>
                <a:cs typeface="Bookman Old Style"/>
              </a:rPr>
              <a:t>I</a:t>
            </a:r>
            <a:r>
              <a:rPr sz="1100" b="0" dirty="0">
                <a:latin typeface="Bookman Old Style"/>
                <a:cs typeface="Bookman Old Style"/>
              </a:rPr>
              <a:t>n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st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933" y="3130688"/>
            <a:ext cx="453199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marR="5080" indent="-56515">
              <a:lnSpc>
                <a:spcPts val="1280"/>
              </a:lnSpc>
            </a:pPr>
            <a:r>
              <a:rPr sz="1100" b="0" dirty="0">
                <a:latin typeface="Bookman Old Style"/>
                <a:cs typeface="Bookman Old Style"/>
              </a:rPr>
              <a:t>: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Alwa</a:t>
            </a:r>
            <a:r>
              <a:rPr sz="1100" b="0" spc="-15" dirty="0">
                <a:latin typeface="Bookman Old Style"/>
                <a:cs typeface="Bookman Old Style"/>
              </a:rPr>
              <a:t>y</a:t>
            </a:r>
            <a:r>
              <a:rPr sz="1100" b="0" dirty="0">
                <a:latin typeface="Bookman Old Style"/>
                <a:cs typeface="Bookman Old Style"/>
              </a:rPr>
              <a:t>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st</a:t>
            </a:r>
            <a:r>
              <a:rPr sz="1100" b="0" spc="-5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v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to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d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o</a:t>
            </a:r>
            <a:r>
              <a:rPr sz="1100" b="0" spc="-20" dirty="0">
                <a:latin typeface="Bookman Old Style"/>
                <a:cs typeface="Bookman Old Style"/>
              </a:rPr>
              <a:t>m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g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dirty="0">
                <a:latin typeface="Bookman Old Style"/>
                <a:cs typeface="Bookman Old Style"/>
              </a:rPr>
              <a:t>ew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y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to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spc="-10" dirty="0">
                <a:latin typeface="Bookman Old Style"/>
                <a:cs typeface="Bookman Old Style"/>
              </a:rPr>
              <a:t>g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v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b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s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w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i</a:t>
            </a:r>
            <a:r>
              <a:rPr sz="1100" b="0" spc="-10" dirty="0">
                <a:latin typeface="Bookman Old Style"/>
                <a:cs typeface="Bookman Old Style"/>
              </a:rPr>
              <a:t>c</a:t>
            </a:r>
            <a:r>
              <a:rPr sz="1100" b="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is</a:t>
            </a:r>
            <a:r>
              <a:rPr sz="1100" b="0" spc="7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in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in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2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est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dirty="0">
                <a:latin typeface="Bookman Old Style"/>
                <a:cs typeface="Bookman Old Style"/>
              </a:rPr>
              <a:t>nd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-15" dirty="0">
                <a:latin typeface="Bookman Old Style"/>
                <a:cs typeface="Bookman Old Style"/>
              </a:rPr>
              <a:t>b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n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f</a:t>
            </a:r>
            <a:r>
              <a:rPr sz="1100" b="0" dirty="0">
                <a:latin typeface="Bookman Old Style"/>
                <a:cs typeface="Bookman Old Style"/>
              </a:rPr>
              <a:t>it</a:t>
            </a:r>
            <a:r>
              <a:rPr sz="1100" b="0" spc="60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of</a:t>
            </a:r>
            <a:r>
              <a:rPr sz="1100" b="0" spc="6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t</a:t>
            </a:r>
            <a:r>
              <a:rPr sz="1100" b="0" spc="-10" dirty="0">
                <a:latin typeface="Bookman Old Style"/>
                <a:cs typeface="Bookman Old Style"/>
              </a:rPr>
              <a:t>h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70" dirty="0">
                <a:latin typeface="Times New Roman"/>
                <a:cs typeface="Times New Roman"/>
              </a:rPr>
              <a:t> 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m</a:t>
            </a:r>
            <a:r>
              <a:rPr sz="1100" b="0" spc="-5" dirty="0">
                <a:latin typeface="Bookman Old Style"/>
                <a:cs typeface="Bookman Old Style"/>
              </a:rPr>
              <a:t>p</a:t>
            </a:r>
            <a:r>
              <a:rPr sz="1100" b="0" spc="-10" dirty="0">
                <a:latin typeface="Bookman Old Style"/>
                <a:cs typeface="Bookman Old Style"/>
              </a:rPr>
              <a:t>loy</a:t>
            </a:r>
            <a:r>
              <a:rPr sz="1100" b="0" spc="10" dirty="0">
                <a:latin typeface="Bookman Old Style"/>
                <a:cs typeface="Bookman Old Style"/>
              </a:rPr>
              <a:t>e</a:t>
            </a:r>
            <a:r>
              <a:rPr sz="1100" b="0" spc="-10" dirty="0">
                <a:latin typeface="Bookman Old Style"/>
                <a:cs typeface="Bookman Old Style"/>
              </a:rPr>
              <a:t>r</a:t>
            </a:r>
            <a:r>
              <a:rPr sz="1100" b="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10" y="3944752"/>
            <a:ext cx="5864860" cy="163195"/>
          </a:xfrm>
          <a:prstGeom prst="rect">
            <a:avLst/>
          </a:prstGeom>
          <a:solidFill>
            <a:srgbClr val="D2D2D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dirty="0">
                <a:latin typeface="Bookman Old Style"/>
                <a:cs typeface="Bookman Old Style"/>
              </a:rPr>
              <a:t>C</a:t>
            </a:r>
            <a:r>
              <a:rPr sz="1100" b="1" spc="-10" dirty="0">
                <a:latin typeface="Bookman Old Style"/>
                <a:cs typeface="Bookman Old Style"/>
              </a:rPr>
              <a:t>T</a:t>
            </a:r>
            <a:r>
              <a:rPr sz="1100" b="1" dirty="0">
                <a:latin typeface="Bookman Old Style"/>
                <a:cs typeface="Bookman Old Style"/>
              </a:rPr>
              <a:t>C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Bookman Old Style"/>
                <a:cs typeface="Bookman Old Style"/>
              </a:rPr>
              <a:t>F</a:t>
            </a:r>
            <a:r>
              <a:rPr sz="1100" b="1" spc="-10" dirty="0">
                <a:latin typeface="Bookman Old Style"/>
                <a:cs typeface="Bookman Old Style"/>
              </a:rPr>
              <a:t>O</a:t>
            </a:r>
            <a:r>
              <a:rPr sz="1100" b="1" dirty="0">
                <a:latin typeface="Bookman Old Style"/>
                <a:cs typeface="Bookman Old Style"/>
              </a:rPr>
              <a:t>R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Bookman Old Style"/>
                <a:cs typeface="Bookman Old Style"/>
              </a:rPr>
              <a:t>TH</a:t>
            </a:r>
            <a:r>
              <a:rPr sz="1100" b="1" dirty="0">
                <a:latin typeface="Bookman Old Style"/>
                <a:cs typeface="Bookman Old Style"/>
              </a:rPr>
              <a:t>E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Bookman Old Style"/>
                <a:cs typeface="Bookman Old Style"/>
              </a:rPr>
              <a:t>FIN</a:t>
            </a:r>
            <a:r>
              <a:rPr sz="1100" b="1" spc="-15" dirty="0">
                <a:latin typeface="Bookman Old Style"/>
                <a:cs typeface="Bookman Old Style"/>
              </a:rPr>
              <a:t>AN</a:t>
            </a:r>
            <a:r>
              <a:rPr sz="1100" b="1" dirty="0">
                <a:latin typeface="Bookman Old Style"/>
                <a:cs typeface="Bookman Old Style"/>
              </a:rPr>
              <a:t>CIAL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Bookman Old Style"/>
                <a:cs typeface="Bookman Old Style"/>
              </a:rPr>
              <a:t>YE</a:t>
            </a:r>
            <a:r>
              <a:rPr sz="1100" b="1" spc="-10" dirty="0">
                <a:latin typeface="Bookman Old Style"/>
                <a:cs typeface="Bookman Old Style"/>
              </a:rPr>
              <a:t>A</a:t>
            </a:r>
            <a:r>
              <a:rPr sz="1100" b="1" dirty="0">
                <a:latin typeface="Bookman Old Style"/>
                <a:cs typeface="Bookman Old Style"/>
              </a:rPr>
              <a:t>R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Bookman Old Style"/>
                <a:cs typeface="Bookman Old Style"/>
              </a:rPr>
              <a:t>A</a:t>
            </a:r>
            <a:r>
              <a:rPr sz="1100" b="1" spc="-10" dirty="0">
                <a:latin typeface="Bookman Old Style"/>
                <a:cs typeface="Bookman Old Style"/>
              </a:rPr>
              <a:t>P</a:t>
            </a:r>
            <a:r>
              <a:rPr sz="1100" b="1" dirty="0">
                <a:latin typeface="Bookman Old Style"/>
                <a:cs typeface="Bookman Old Style"/>
              </a:rPr>
              <a:t>RIL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Bookman Old Style"/>
                <a:cs typeface="Bookman Old Style"/>
              </a:rPr>
              <a:t>2</a:t>
            </a:r>
            <a:r>
              <a:rPr sz="1100" b="1" spc="-10" dirty="0">
                <a:latin typeface="Bookman Old Style"/>
                <a:cs typeface="Bookman Old Style"/>
              </a:rPr>
              <a:t>0</a:t>
            </a:r>
            <a:r>
              <a:rPr sz="1100" b="1" dirty="0">
                <a:latin typeface="Bookman Old Style"/>
                <a:cs typeface="Bookman Old Style"/>
              </a:rPr>
              <a:t>13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Bookman Old Style"/>
                <a:cs typeface="Bookman Old Style"/>
              </a:rPr>
              <a:t>T</a:t>
            </a:r>
            <a:r>
              <a:rPr sz="1100" b="1" dirty="0">
                <a:latin typeface="Bookman Old Style"/>
                <a:cs typeface="Bookman Old Style"/>
              </a:rPr>
              <a:t>O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Bookman Old Style"/>
                <a:cs typeface="Bookman Old Style"/>
              </a:rPr>
              <a:t>M</a:t>
            </a:r>
            <a:r>
              <a:rPr sz="1100" b="1" spc="-5" dirty="0">
                <a:latin typeface="Bookman Old Style"/>
                <a:cs typeface="Bookman Old Style"/>
              </a:rPr>
              <a:t>A</a:t>
            </a:r>
            <a:r>
              <a:rPr sz="1100" b="1" spc="-15" dirty="0">
                <a:latin typeface="Bookman Old Style"/>
                <a:cs typeface="Bookman Old Style"/>
              </a:rPr>
              <a:t>R</a:t>
            </a:r>
            <a:r>
              <a:rPr sz="1100" b="1" dirty="0">
                <a:latin typeface="Bookman Old Style"/>
                <a:cs typeface="Bookman Old Style"/>
              </a:rPr>
              <a:t>CH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Bookman Old Style"/>
                <a:cs typeface="Bookman Old Style"/>
              </a:rPr>
              <a:t>2</a:t>
            </a:r>
            <a:r>
              <a:rPr sz="1100" b="1" spc="-10" dirty="0">
                <a:latin typeface="Bookman Old Style"/>
                <a:cs typeface="Bookman Old Style"/>
              </a:rPr>
              <a:t>0</a:t>
            </a:r>
            <a:r>
              <a:rPr sz="1100" b="1" dirty="0">
                <a:latin typeface="Bookman Old Style"/>
                <a:cs typeface="Bookman Old Style"/>
              </a:rPr>
              <a:t>14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Bookman Old Style"/>
                <a:cs typeface="Bookman Old Style"/>
              </a:rPr>
              <a:t>IS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Bookman Old Style"/>
                <a:cs typeface="Bookman Old Style"/>
              </a:rPr>
              <a:t>R</a:t>
            </a:r>
            <a:r>
              <a:rPr sz="1100" b="1" dirty="0">
                <a:latin typeface="Bookman Old Style"/>
                <a:cs typeface="Bookman Old Style"/>
              </a:rPr>
              <a:t>S.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Bookman Old Style"/>
                <a:cs typeface="Bookman Old Style"/>
              </a:rPr>
              <a:t>3</a:t>
            </a:r>
            <a:r>
              <a:rPr sz="1100" b="1" spc="-5" dirty="0">
                <a:latin typeface="Bookman Old Style"/>
                <a:cs typeface="Bookman Old Style"/>
              </a:rPr>
              <a:t>,</a:t>
            </a:r>
            <a:r>
              <a:rPr sz="1100" b="1" spc="-10" dirty="0">
                <a:latin typeface="Bookman Old Style"/>
                <a:cs typeface="Bookman Old Style"/>
              </a:rPr>
              <a:t>1</a:t>
            </a:r>
            <a:r>
              <a:rPr sz="1100" b="1" dirty="0">
                <a:latin typeface="Bookman Old Style"/>
                <a:cs typeface="Bookman Old Style"/>
              </a:rPr>
              <a:t>2</a:t>
            </a:r>
            <a:r>
              <a:rPr sz="1100" b="1" spc="-5" dirty="0">
                <a:latin typeface="Bookman Old Style"/>
                <a:cs typeface="Bookman Old Style"/>
              </a:rPr>
              <a:t>,</a:t>
            </a:r>
            <a:r>
              <a:rPr sz="1100" b="1" dirty="0">
                <a:latin typeface="Bookman Old Style"/>
                <a:cs typeface="Bookman Old Style"/>
              </a:rPr>
              <a:t>7</a:t>
            </a:r>
            <a:r>
              <a:rPr sz="1100" b="1" spc="-10" dirty="0">
                <a:latin typeface="Bookman Old Style"/>
                <a:cs typeface="Bookman Old Style"/>
              </a:rPr>
              <a:t>1</a:t>
            </a:r>
            <a:r>
              <a:rPr sz="1100" b="1" dirty="0">
                <a:latin typeface="Bookman Old Style"/>
                <a:cs typeface="Bookman Old Style"/>
              </a:rPr>
              <a:t>4</a:t>
            </a:r>
            <a:r>
              <a:rPr sz="1100" b="1" spc="5" dirty="0">
                <a:latin typeface="Bookman Old Style"/>
                <a:cs typeface="Bookman Old Style"/>
              </a:rPr>
              <a:t>/</a:t>
            </a:r>
            <a:r>
              <a:rPr sz="1100" b="1" dirty="0">
                <a:latin typeface="Bookman Old Style"/>
                <a:cs typeface="Bookman Old Style"/>
              </a:rPr>
              <a:t>-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10" y="4278261"/>
            <a:ext cx="5970905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80"/>
              </a:lnSpc>
            </a:pPr>
            <a:r>
              <a:rPr sz="1100" b="1" i="1" dirty="0">
                <a:latin typeface="Bookman Old Style"/>
                <a:cs typeface="Bookman Old Style"/>
              </a:rPr>
              <a:t>On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3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Bookman Old Style"/>
                <a:cs typeface="Bookman Old Style"/>
              </a:rPr>
              <a:t>s</a:t>
            </a:r>
            <a:r>
              <a:rPr sz="1100" b="1" i="1" dirty="0">
                <a:latin typeface="Bookman Old Style"/>
                <a:cs typeface="Bookman Old Style"/>
              </a:rPr>
              <a:t>e</a:t>
            </a:r>
            <a:r>
              <a:rPr sz="1100" b="1" i="1" spc="-15" dirty="0">
                <a:latin typeface="Bookman Old Style"/>
                <a:cs typeface="Bookman Old Style"/>
              </a:rPr>
              <a:t>l</a:t>
            </a:r>
            <a:r>
              <a:rPr sz="1100" b="1" i="1" spc="-10" dirty="0">
                <a:latin typeface="Bookman Old Style"/>
                <a:cs typeface="Bookman Old Style"/>
              </a:rPr>
              <a:t>e</a:t>
            </a:r>
            <a:r>
              <a:rPr sz="1100" b="1" i="1" dirty="0">
                <a:latin typeface="Bookman Old Style"/>
                <a:cs typeface="Bookman Old Style"/>
              </a:rPr>
              <a:t>c</a:t>
            </a:r>
            <a:r>
              <a:rPr sz="1100" b="1" i="1" spc="-10" dirty="0">
                <a:latin typeface="Bookman Old Style"/>
                <a:cs typeface="Bookman Old Style"/>
              </a:rPr>
              <a:t>t</a:t>
            </a:r>
            <a:r>
              <a:rPr sz="1100" b="1" i="1" dirty="0">
                <a:latin typeface="Bookman Old Style"/>
                <a:cs typeface="Bookman Old Style"/>
              </a:rPr>
              <a:t>ion,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Bookman Old Style"/>
                <a:cs typeface="Bookman Old Style"/>
              </a:rPr>
              <a:t>I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25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Bookman Old Style"/>
                <a:cs typeface="Bookman Old Style"/>
              </a:rPr>
              <a:t>h</a:t>
            </a:r>
            <a:r>
              <a:rPr sz="1100" b="1" i="1" spc="-10" dirty="0">
                <a:latin typeface="Bookman Old Style"/>
                <a:cs typeface="Bookman Old Style"/>
              </a:rPr>
              <a:t>av</a:t>
            </a:r>
            <a:r>
              <a:rPr sz="1100" b="1" i="1" dirty="0">
                <a:latin typeface="Bookman Old Style"/>
                <a:cs typeface="Bookman Old Style"/>
              </a:rPr>
              <a:t>e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3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Bookman Old Style"/>
                <a:cs typeface="Bookman Old Style"/>
              </a:rPr>
              <a:t>t</a:t>
            </a:r>
            <a:r>
              <a:rPr sz="1100" b="1" i="1" dirty="0">
                <a:latin typeface="Bookman Old Style"/>
                <a:cs typeface="Bookman Old Style"/>
              </a:rPr>
              <a:t>o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20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Bookman Old Style"/>
                <a:cs typeface="Bookman Old Style"/>
              </a:rPr>
              <a:t>gi</a:t>
            </a:r>
            <a:r>
              <a:rPr sz="1100" b="1" i="1" spc="-10" dirty="0">
                <a:latin typeface="Bookman Old Style"/>
                <a:cs typeface="Bookman Old Style"/>
              </a:rPr>
              <a:t>v</a:t>
            </a:r>
            <a:r>
              <a:rPr sz="1100" b="1" i="1" dirty="0">
                <a:latin typeface="Bookman Old Style"/>
                <a:cs typeface="Bookman Old Style"/>
              </a:rPr>
              <a:t>e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30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Bookman Old Style"/>
                <a:cs typeface="Bookman Old Style"/>
              </a:rPr>
              <a:t>mont</a:t>
            </a:r>
            <a:r>
              <a:rPr sz="1100" b="1" i="1" dirty="0">
                <a:latin typeface="Bookman Old Style"/>
                <a:cs typeface="Bookman Old Style"/>
              </a:rPr>
              <a:t>h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15" dirty="0">
                <a:latin typeface="Times New Roman"/>
                <a:cs typeface="Times New Roman"/>
              </a:rPr>
              <a:t> </a:t>
            </a:r>
            <a:r>
              <a:rPr sz="1100" b="1" i="1" spc="-20" dirty="0">
                <a:latin typeface="Bookman Old Style"/>
                <a:cs typeface="Bookman Old Style"/>
              </a:rPr>
              <a:t>m</a:t>
            </a:r>
            <a:r>
              <a:rPr sz="1100" b="1" i="1" spc="-5" dirty="0">
                <a:latin typeface="Bookman Old Style"/>
                <a:cs typeface="Bookman Old Style"/>
              </a:rPr>
              <a:t>ont</a:t>
            </a:r>
            <a:r>
              <a:rPr sz="1100" b="1" i="1" spc="5" dirty="0">
                <a:latin typeface="Bookman Old Style"/>
                <a:cs typeface="Bookman Old Style"/>
              </a:rPr>
              <a:t>h</a:t>
            </a:r>
            <a:r>
              <a:rPr sz="1100" b="1" i="1" spc="-5" dirty="0">
                <a:latin typeface="Bookman Old Style"/>
                <a:cs typeface="Bookman Old Style"/>
              </a:rPr>
              <a:t>’</a:t>
            </a:r>
            <a:r>
              <a:rPr sz="1100" b="1" i="1" dirty="0">
                <a:latin typeface="Bookman Old Style"/>
                <a:cs typeface="Bookman Old Style"/>
              </a:rPr>
              <a:t>s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2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Bookman Old Style"/>
                <a:cs typeface="Bookman Old Style"/>
              </a:rPr>
              <a:t>n</a:t>
            </a:r>
            <a:r>
              <a:rPr sz="1100" b="1" i="1" spc="-5" dirty="0">
                <a:latin typeface="Bookman Old Style"/>
                <a:cs typeface="Bookman Old Style"/>
              </a:rPr>
              <a:t>o</a:t>
            </a:r>
            <a:r>
              <a:rPr sz="1100" b="1" i="1" spc="-10" dirty="0">
                <a:latin typeface="Bookman Old Style"/>
                <a:cs typeface="Bookman Old Style"/>
              </a:rPr>
              <a:t>t</a:t>
            </a:r>
            <a:r>
              <a:rPr sz="1100" b="1" i="1" dirty="0">
                <a:latin typeface="Bookman Old Style"/>
                <a:cs typeface="Bookman Old Style"/>
              </a:rPr>
              <a:t>i</a:t>
            </a:r>
            <a:r>
              <a:rPr sz="1100" b="1" i="1" spc="-10" dirty="0">
                <a:latin typeface="Bookman Old Style"/>
                <a:cs typeface="Bookman Old Style"/>
              </a:rPr>
              <a:t>c</a:t>
            </a:r>
            <a:r>
              <a:rPr sz="1100" b="1" i="1" dirty="0">
                <a:latin typeface="Bookman Old Style"/>
                <a:cs typeface="Bookman Old Style"/>
              </a:rPr>
              <a:t>e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3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Bookman Old Style"/>
                <a:cs typeface="Bookman Old Style"/>
              </a:rPr>
              <a:t>p</a:t>
            </a:r>
            <a:r>
              <a:rPr sz="1100" b="1" i="1" dirty="0">
                <a:latin typeface="Bookman Old Style"/>
                <a:cs typeface="Bookman Old Style"/>
              </a:rPr>
              <a:t>eri</a:t>
            </a:r>
            <a:r>
              <a:rPr sz="1100" b="1" i="1" spc="-15" dirty="0">
                <a:latin typeface="Bookman Old Style"/>
                <a:cs typeface="Bookman Old Style"/>
              </a:rPr>
              <a:t>o</a:t>
            </a:r>
            <a:r>
              <a:rPr sz="1100" b="1" i="1" dirty="0">
                <a:latin typeface="Bookman Old Style"/>
                <a:cs typeface="Bookman Old Style"/>
              </a:rPr>
              <a:t>d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3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Bookman Old Style"/>
                <a:cs typeface="Bookman Old Style"/>
              </a:rPr>
              <a:t>t</a:t>
            </a:r>
            <a:r>
              <a:rPr sz="1100" b="1" i="1" dirty="0">
                <a:latin typeface="Bookman Old Style"/>
                <a:cs typeface="Bookman Old Style"/>
              </a:rPr>
              <a:t>o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20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Bookman Old Style"/>
                <a:cs typeface="Bookman Old Style"/>
              </a:rPr>
              <a:t>m</a:t>
            </a:r>
            <a:r>
              <a:rPr sz="1100" b="1" i="1" dirty="0">
                <a:latin typeface="Bookman Old Style"/>
                <a:cs typeface="Bookman Old Style"/>
              </a:rPr>
              <a:t>y</a:t>
            </a:r>
            <a:r>
              <a:rPr sz="1100" b="1" i="1" dirty="0">
                <a:latin typeface="Times New Roman"/>
                <a:cs typeface="Times New Roman"/>
              </a:rPr>
              <a:t>  </a:t>
            </a:r>
            <a:r>
              <a:rPr sz="1100" b="1" i="1" spc="2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Bookman Old Style"/>
                <a:cs typeface="Bookman Old Style"/>
              </a:rPr>
              <a:t>pr</a:t>
            </a:r>
            <a:r>
              <a:rPr sz="1100" b="1" i="1" spc="-10" dirty="0">
                <a:latin typeface="Bookman Old Style"/>
                <a:cs typeface="Bookman Old Style"/>
              </a:rPr>
              <a:t>es</a:t>
            </a:r>
            <a:r>
              <a:rPr sz="1100" b="1" i="1" dirty="0">
                <a:latin typeface="Bookman Old Style"/>
                <a:cs typeface="Bookman Old Style"/>
              </a:rPr>
              <a:t>ent</a:t>
            </a:r>
            <a:r>
              <a:rPr sz="1100" b="1" i="1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Bookman Old Style"/>
                <a:cs typeface="Bookman Old Style"/>
              </a:rPr>
              <a:t>e</a:t>
            </a:r>
            <a:r>
              <a:rPr sz="1100" b="1" i="1" spc="-5" dirty="0">
                <a:latin typeface="Bookman Old Style"/>
                <a:cs typeface="Bookman Old Style"/>
              </a:rPr>
              <a:t>m</a:t>
            </a:r>
            <a:r>
              <a:rPr sz="1100" b="1" i="1" dirty="0">
                <a:latin typeface="Bookman Old Style"/>
                <a:cs typeface="Bookman Old Style"/>
              </a:rPr>
              <a:t>plo</a:t>
            </a:r>
            <a:r>
              <a:rPr sz="1100" b="1" i="1" spc="-20" dirty="0">
                <a:latin typeface="Bookman Old Style"/>
                <a:cs typeface="Bookman Old Style"/>
              </a:rPr>
              <a:t>y</a:t>
            </a:r>
            <a:r>
              <a:rPr sz="1100" b="1" i="1" dirty="0">
                <a:latin typeface="Bookman Old Style"/>
                <a:cs typeface="Bookman Old Style"/>
              </a:rPr>
              <a:t>er.</a:t>
            </a:r>
            <a:endParaRPr sz="11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0" dirty="0">
                <a:latin typeface="Bookman Old Style"/>
                <a:cs typeface="Bookman Old Style"/>
              </a:rPr>
              <a:t>D</a:t>
            </a:r>
            <a:r>
              <a:rPr sz="1100" b="0" spc="-5" dirty="0">
                <a:latin typeface="Bookman Old Style"/>
                <a:cs typeface="Bookman Old Style"/>
              </a:rPr>
              <a:t>a</a:t>
            </a:r>
            <a:r>
              <a:rPr sz="1100" b="0" spc="-15" dirty="0">
                <a:latin typeface="Bookman Old Style"/>
                <a:cs typeface="Bookman Old Style"/>
              </a:rPr>
              <a:t>t</a:t>
            </a:r>
            <a:r>
              <a:rPr sz="1100" b="0" dirty="0">
                <a:latin typeface="Bookman Old Style"/>
                <a:cs typeface="Bookman Old Style"/>
              </a:rPr>
              <a:t>e</a:t>
            </a:r>
            <a:r>
              <a:rPr sz="1100" b="0" spc="85" dirty="0">
                <a:latin typeface="Times New Roman"/>
                <a:cs typeface="Times New Roman"/>
              </a:rPr>
              <a:t> </a:t>
            </a:r>
            <a:r>
              <a:rPr sz="1100" b="0" dirty="0">
                <a:latin typeface="Bookman Old Style"/>
                <a:cs typeface="Bookman Old Style"/>
              </a:rPr>
              <a:t>:</a:t>
            </a:r>
            <a:r>
              <a:rPr sz="1100" b="0" dirty="0">
                <a:latin typeface="Times New Roman"/>
                <a:cs typeface="Times New Roman"/>
              </a:rPr>
              <a:t>  </a:t>
            </a:r>
            <a:r>
              <a:rPr sz="1100" b="0" spc="-135" dirty="0">
                <a:latin typeface="Times New Roman"/>
                <a:cs typeface="Times New Roman"/>
              </a:rPr>
              <a:t> </a:t>
            </a:r>
            <a:r>
              <a:rPr sz="1100" b="0" spc="-5" dirty="0">
                <a:latin typeface="Bookman Old Style"/>
                <a:cs typeface="Bookman Old Style"/>
              </a:rPr>
              <a:t>29/05/2015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" y="307848"/>
            <a:ext cx="7164705" cy="0"/>
          </a:xfrm>
          <a:custGeom>
            <a:avLst/>
            <a:gdLst/>
            <a:ahLst/>
            <a:cxnLst/>
            <a:rect l="l" t="t" r="r" b="b"/>
            <a:pathLst>
              <a:path w="7164705">
                <a:moveTo>
                  <a:pt x="0" y="0"/>
                </a:moveTo>
                <a:lnTo>
                  <a:pt x="716432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895" y="310896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3047"/>
                </a:moveTo>
                <a:lnTo>
                  <a:pt x="12191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6991" y="320040"/>
            <a:ext cx="7139940" cy="0"/>
          </a:xfrm>
          <a:custGeom>
            <a:avLst/>
            <a:gdLst/>
            <a:ahLst/>
            <a:cxnLst/>
            <a:rect l="l" t="t" r="r" b="b"/>
            <a:pathLst>
              <a:path w="7139940">
                <a:moveTo>
                  <a:pt x="0" y="0"/>
                </a:moveTo>
                <a:lnTo>
                  <a:pt x="713993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6931" y="310896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6095"/>
                </a:moveTo>
                <a:lnTo>
                  <a:pt x="6095" y="6095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847" y="301752"/>
            <a:ext cx="0" cy="9456420"/>
          </a:xfrm>
          <a:custGeom>
            <a:avLst/>
            <a:gdLst/>
            <a:ahLst/>
            <a:cxnLst/>
            <a:rect l="l" t="t" r="r" b="b"/>
            <a:pathLst>
              <a:path h="9456420">
                <a:moveTo>
                  <a:pt x="0" y="0"/>
                </a:moveTo>
                <a:lnTo>
                  <a:pt x="0" y="945641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943" y="307848"/>
            <a:ext cx="0" cy="9444355"/>
          </a:xfrm>
          <a:custGeom>
            <a:avLst/>
            <a:gdLst/>
            <a:ahLst/>
            <a:cxnLst/>
            <a:rect l="l" t="t" r="r" b="b"/>
            <a:pathLst>
              <a:path h="9444355">
                <a:moveTo>
                  <a:pt x="0" y="0"/>
                </a:moveTo>
                <a:lnTo>
                  <a:pt x="0" y="944422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039" y="323088"/>
            <a:ext cx="0" cy="9413875"/>
          </a:xfrm>
          <a:custGeom>
            <a:avLst/>
            <a:gdLst/>
            <a:ahLst/>
            <a:cxnLst/>
            <a:rect l="l" t="t" r="r" b="b"/>
            <a:pathLst>
              <a:path h="9413875">
                <a:moveTo>
                  <a:pt x="0" y="0"/>
                </a:moveTo>
                <a:lnTo>
                  <a:pt x="0" y="941374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6076" y="301752"/>
            <a:ext cx="0" cy="9456420"/>
          </a:xfrm>
          <a:custGeom>
            <a:avLst/>
            <a:gdLst/>
            <a:ahLst/>
            <a:cxnLst/>
            <a:rect l="l" t="t" r="r" b="b"/>
            <a:pathLst>
              <a:path h="9456420">
                <a:moveTo>
                  <a:pt x="0" y="0"/>
                </a:moveTo>
                <a:lnTo>
                  <a:pt x="0" y="945641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7249" y="304800"/>
            <a:ext cx="0" cy="9450705"/>
          </a:xfrm>
          <a:custGeom>
            <a:avLst/>
            <a:gdLst/>
            <a:ahLst/>
            <a:cxnLst/>
            <a:rect l="l" t="t" r="r" b="b"/>
            <a:pathLst>
              <a:path h="9450705">
                <a:moveTo>
                  <a:pt x="0" y="0"/>
                </a:moveTo>
                <a:lnTo>
                  <a:pt x="0" y="9450323"/>
                </a:lnTo>
              </a:path>
            </a:pathLst>
          </a:custGeom>
          <a:ln w="128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3883" y="323088"/>
            <a:ext cx="0" cy="9413875"/>
          </a:xfrm>
          <a:custGeom>
            <a:avLst/>
            <a:gdLst/>
            <a:ahLst/>
            <a:cxnLst/>
            <a:rect l="l" t="t" r="r" b="b"/>
            <a:pathLst>
              <a:path h="9413875">
                <a:moveTo>
                  <a:pt x="0" y="0"/>
                </a:moveTo>
                <a:lnTo>
                  <a:pt x="0" y="9413747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00" y="9752076"/>
            <a:ext cx="7164705" cy="0"/>
          </a:xfrm>
          <a:custGeom>
            <a:avLst/>
            <a:gdLst/>
            <a:ahLst/>
            <a:cxnLst/>
            <a:rect l="l" t="t" r="r" b="b"/>
            <a:pathLst>
              <a:path w="7164705">
                <a:moveTo>
                  <a:pt x="0" y="0"/>
                </a:moveTo>
                <a:lnTo>
                  <a:pt x="716432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895" y="9742931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3047"/>
                </a:moveTo>
                <a:lnTo>
                  <a:pt x="12191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6991" y="9739883"/>
            <a:ext cx="7139940" cy="0"/>
          </a:xfrm>
          <a:custGeom>
            <a:avLst/>
            <a:gdLst/>
            <a:ahLst/>
            <a:cxnLst/>
            <a:rect l="l" t="t" r="r" b="b"/>
            <a:pathLst>
              <a:path w="7139940">
                <a:moveTo>
                  <a:pt x="0" y="0"/>
                </a:moveTo>
                <a:lnTo>
                  <a:pt x="713993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6931" y="973683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6095"/>
                </a:moveTo>
                <a:lnTo>
                  <a:pt x="6095" y="6095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726</Words>
  <Application>Microsoft Office PowerPoint</Application>
  <PresentationFormat>Benutzerdefiniert</PresentationFormat>
  <Paragraphs>139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2022-12-05T11:11:45Z</dcterms:created>
  <dcterms:modified xsi:type="dcterms:W3CDTF">2022-12-05T10:11:48Z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LastSaved">
    <vt:filetime>2022-12-05T00:00:00Z</vt:filetime>
  </property>
</Properties>
</file>