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62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mit00146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886" y="957834"/>
            <a:ext cx="2319655" cy="88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1D1B10"/>
                </a:solidFill>
                <a:latin typeface="Times New Roman"/>
                <a:cs typeface="Times New Roman"/>
              </a:rPr>
              <a:t>SUMIT</a:t>
            </a:r>
            <a:r>
              <a:rPr sz="1500" b="1" spc="-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D1B10"/>
                </a:solidFill>
                <a:latin typeface="Times New Roman"/>
                <a:cs typeface="Times New Roman"/>
              </a:rPr>
              <a:t>SH</a:t>
            </a:r>
            <a:r>
              <a:rPr sz="1500" b="1" spc="-10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1D1B10"/>
                </a:solidFill>
                <a:latin typeface="Times New Roman"/>
                <a:cs typeface="Times New Roman"/>
              </a:rPr>
              <a:t>RMA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tabLst>
                <a:tab pos="723265" algn="l"/>
              </a:tabLst>
            </a:pPr>
            <a:r>
              <a:rPr sz="1200" b="1" dirty="0">
                <a:solidFill>
                  <a:srgbClr val="1D1B10"/>
                </a:solidFill>
                <a:latin typeface="Times New Roman"/>
                <a:cs typeface="Times New Roman"/>
              </a:rPr>
              <a:t>B</a:t>
            </a:r>
            <a:r>
              <a:rPr sz="1200" b="1" spc="-5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b="1" dirty="0">
                <a:solidFill>
                  <a:srgbClr val="1D1B10"/>
                </a:solidFill>
                <a:latin typeface="Times New Roman"/>
                <a:cs typeface="Times New Roman"/>
              </a:rPr>
              <a:t>an</a:t>
            </a:r>
            <a:r>
              <a:rPr sz="1200" b="1" spc="-5" dirty="0">
                <a:solidFill>
                  <a:srgbClr val="1D1B10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1D1B10"/>
                </a:solidFill>
                <a:latin typeface="Times New Roman"/>
                <a:cs typeface="Times New Roman"/>
              </a:rPr>
              <a:t>h	:</a:t>
            </a:r>
            <a:r>
              <a:rPr sz="1200" b="1" spc="-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M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ec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ni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En</a:t>
            </a:r>
            <a:r>
              <a:rPr sz="1200" spc="-15" dirty="0">
                <a:solidFill>
                  <a:srgbClr val="1D1B10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ri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5" dirty="0">
                <a:solidFill>
                  <a:srgbClr val="1D1B10"/>
                </a:solidFill>
                <a:latin typeface="Times New Roman"/>
                <a:cs typeface="Times New Roman"/>
              </a:rPr>
              <a:t>P</a:t>
            </a:r>
            <a:r>
              <a:rPr sz="1200" b="1" dirty="0">
                <a:solidFill>
                  <a:srgbClr val="1D1B10"/>
                </a:solidFill>
                <a:latin typeface="Times New Roman"/>
                <a:cs typeface="Times New Roman"/>
              </a:rPr>
              <a:t>hone</a:t>
            </a:r>
            <a:r>
              <a:rPr sz="1200" b="1" spc="-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B10"/>
                </a:solidFill>
                <a:latin typeface="Times New Roman"/>
                <a:cs typeface="Times New Roman"/>
              </a:rPr>
              <a:t>No. :</a:t>
            </a:r>
            <a:r>
              <a:rPr sz="1200" b="1" spc="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+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91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94588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0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8182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886" y="1840639"/>
            <a:ext cx="4641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b="1" spc="-5" dirty="0">
                <a:solidFill>
                  <a:srgbClr val="1D1B10"/>
                </a:solidFill>
                <a:latin typeface="Times New Roman"/>
                <a:cs typeface="Times New Roman"/>
              </a:rPr>
              <a:t>-</a:t>
            </a:r>
            <a:r>
              <a:rPr sz="1200" b="1" spc="-20" dirty="0">
                <a:solidFill>
                  <a:srgbClr val="1D1B10"/>
                </a:solidFill>
                <a:latin typeface="Times New Roman"/>
                <a:cs typeface="Times New Roman"/>
              </a:rPr>
              <a:t>m</a:t>
            </a:r>
            <a:r>
              <a:rPr sz="1200" b="1" dirty="0">
                <a:solidFill>
                  <a:srgbClr val="1D1B10"/>
                </a:solidFill>
                <a:latin typeface="Times New Roman"/>
                <a:cs typeface="Times New Roman"/>
              </a:rPr>
              <a:t>ail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539" y="1840639"/>
            <a:ext cx="158496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1D1B10"/>
                </a:solidFill>
                <a:latin typeface="Times New Roman"/>
                <a:cs typeface="Times New Roman"/>
                <a:hlinkClick r:id="rId3"/>
              </a:rPr>
              <a:t>: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  <a:hlinkClick r:id="rId3"/>
              </a:rPr>
              <a:t>sumit0014</a:t>
            </a:r>
            <a:r>
              <a:rPr sz="1200" spc="15" dirty="0">
                <a:solidFill>
                  <a:srgbClr val="1D1B10"/>
                </a:solidFill>
                <a:latin typeface="Times New Roman"/>
                <a:cs typeface="Times New Roman"/>
                <a:hlinkClick r:id="rId3"/>
              </a:rPr>
              <a:t>6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  <a:hlinkClick r:id="rId3"/>
              </a:rPr>
              <a:t>@</a:t>
            </a:r>
            <a:r>
              <a:rPr sz="1200" spc="-15" dirty="0">
                <a:solidFill>
                  <a:srgbClr val="1D1B10"/>
                </a:solidFill>
                <a:latin typeface="Times New Roman"/>
                <a:cs typeface="Times New Roman"/>
                <a:hlinkClick r:id="rId3"/>
              </a:rPr>
              <a:t>g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  <a:hlinkClick r:id="rId3"/>
              </a:rPr>
              <a:t>mail.com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298" y="2463027"/>
            <a:ext cx="6225540" cy="20447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Career 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O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b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j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400" u="sng" spc="-15" dirty="0">
                <a:solidFill>
                  <a:srgbClr val="1D1B10"/>
                </a:solidFill>
                <a:latin typeface="Times New Roman"/>
                <a:cs typeface="Times New Roman"/>
              </a:rPr>
              <a:t>c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t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ive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886" y="2851237"/>
            <a:ext cx="620903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5900"/>
              </a:lnSpc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200" spc="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m</a:t>
            </a:r>
            <a:r>
              <a:rPr sz="1200" spc="3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1D1B10"/>
                </a:solidFill>
                <a:latin typeface="Times New Roman"/>
                <a:cs typeface="Times New Roman"/>
              </a:rPr>
              <a:t>t</a:t>
            </a:r>
            <a:r>
              <a:rPr sz="1200" spc="-25" dirty="0">
                <a:solidFill>
                  <a:srgbClr val="1D1B10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pe</a:t>
            </a:r>
            <a:r>
              <a:rPr sz="1200" spc="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f</a:t>
            </a:r>
            <a:r>
              <a:rPr sz="1200" spc="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rson</a:t>
            </a:r>
            <a:r>
              <a:rPr sz="1200" spc="4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who</a:t>
            </a:r>
            <a:r>
              <a:rPr sz="1200" spc="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nj</a:t>
            </a:r>
            <a:r>
              <a:rPr sz="1200" spc="25" dirty="0">
                <a:solidFill>
                  <a:srgbClr val="1D1B10"/>
                </a:solidFill>
                <a:latin typeface="Times New Roman"/>
                <a:cs typeface="Times New Roman"/>
              </a:rPr>
              <a:t>o</a:t>
            </a:r>
            <a:r>
              <a:rPr sz="1200" spc="-25" dirty="0">
                <a:solidFill>
                  <a:srgbClr val="1D1B10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r>
              <a:rPr sz="1200" spc="4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nd</a:t>
            </a:r>
            <a:r>
              <a:rPr sz="1200" spc="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thriv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r>
              <a:rPr sz="1200" spc="3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u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pon</a:t>
            </a:r>
            <a:r>
              <a:rPr sz="1200" spc="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ll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r>
              <a:rPr sz="1200" spc="3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both</a:t>
            </a:r>
            <a:r>
              <a:rPr sz="1200" spc="3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ins</a:t>
            </a:r>
            <a:r>
              <a:rPr sz="1200" spc="15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de</a:t>
            </a:r>
            <a:r>
              <a:rPr sz="1200" spc="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nd</a:t>
            </a:r>
            <a:r>
              <a:rPr sz="1200" spc="4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outside</a:t>
            </a:r>
            <a:r>
              <a:rPr sz="1200" spc="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wo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k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ng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nvironme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t.</a:t>
            </a:r>
            <a:r>
              <a:rPr sz="1200" spc="1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K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spc="1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to</a:t>
            </a:r>
            <a:r>
              <a:rPr sz="1200" spc="1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find</a:t>
            </a:r>
            <a:r>
              <a:rPr sz="1200" spc="12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spc="12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position</a:t>
            </a:r>
            <a:r>
              <a:rPr sz="1200" spc="114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in</a:t>
            </a:r>
            <a:r>
              <a:rPr sz="1200" spc="1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spc="1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nvi</a:t>
            </a:r>
            <a:r>
              <a:rPr sz="1200" spc="-15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onment</a:t>
            </a:r>
            <a:r>
              <a:rPr sz="1200" spc="1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whi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h</a:t>
            </a:r>
            <a:r>
              <a:rPr sz="1200" spc="1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will</a:t>
            </a:r>
            <a:r>
              <a:rPr sz="1200" spc="1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b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spc="12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me</a:t>
            </a:r>
            <a:r>
              <a:rPr sz="1200" spc="12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to</a:t>
            </a:r>
            <a:r>
              <a:rPr sz="1200" spc="13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ut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li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z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spc="11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y</a:t>
            </a:r>
            <a:r>
              <a:rPr sz="1200" spc="9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Skills whilst providing</a:t>
            </a:r>
            <a:r>
              <a:rPr sz="1200" spc="-1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me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w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ith a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 c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ll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298" y="3586612"/>
            <a:ext cx="6225540" cy="20574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ca</a:t>
            </a:r>
            <a:r>
              <a:rPr sz="1400" u="sng" spc="5" dirty="0">
                <a:solidFill>
                  <a:srgbClr val="1D1B10"/>
                </a:solidFill>
                <a:latin typeface="Times New Roman"/>
                <a:cs typeface="Times New Roman"/>
              </a:rPr>
              <a:t>d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400" u="sng" spc="-25" dirty="0">
                <a:solidFill>
                  <a:srgbClr val="1D1B10"/>
                </a:solidFill>
                <a:latin typeface="Times New Roman"/>
                <a:cs typeface="Times New Roman"/>
              </a:rPr>
              <a:t>m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ic 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Q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ua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l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if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ca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ti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298" y="5824087"/>
            <a:ext cx="6229985" cy="20447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400" u="sng" spc="5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du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st</a:t>
            </a:r>
            <a:r>
              <a:rPr sz="1400" u="sng" spc="-15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400" u="sng" spc="-1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l 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Ex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p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os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ure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486" y="6233545"/>
            <a:ext cx="5205095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Summ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t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 </a:t>
            </a:r>
            <a:r>
              <a:rPr sz="1200" spc="5" dirty="0">
                <a:latin typeface="Times New Roman"/>
                <a:cs typeface="Times New Roman"/>
              </a:rPr>
              <a:t>SE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VT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ARO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A ,</a:t>
            </a:r>
            <a:r>
              <a:rPr sz="1200" spc="-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ARAT.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Diploma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in AU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OCAD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f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om CA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D CEN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ER ,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MA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H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LI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RO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D, 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U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298" y="7108819"/>
            <a:ext cx="6225540" cy="20574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T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ec</a:t>
            </a:r>
            <a:r>
              <a:rPr sz="1400" u="sng" spc="5" dirty="0">
                <a:solidFill>
                  <a:srgbClr val="1D1B10"/>
                </a:solidFill>
                <a:latin typeface="Times New Roman"/>
                <a:cs typeface="Times New Roman"/>
              </a:rPr>
              <a:t>h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ic</a:t>
            </a:r>
            <a:r>
              <a:rPr sz="1400" u="sng" spc="-1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l </a:t>
            </a:r>
            <a:r>
              <a:rPr sz="1400" u="sng" spc="-20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k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l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l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486" y="7490846"/>
            <a:ext cx="2094864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Clr>
                <a:srgbClr val="1D1B10"/>
              </a:buClr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U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CAD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Clr>
                <a:srgbClr val="1D1B10"/>
              </a:buClr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Mic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osoft 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W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indows XP,7 &amp;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Clr>
                <a:srgbClr val="1D1B10"/>
              </a:buClr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Mic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osoft O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fice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Pro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f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ss</a:t>
            </a:r>
            <a:r>
              <a:rPr sz="1200" spc="15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on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298" y="8366510"/>
            <a:ext cx="6229985" cy="20447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K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ey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r>
              <a:rPr sz="1400" u="sng" spc="5" dirty="0">
                <a:solidFill>
                  <a:srgbClr val="1D1B10"/>
                </a:solidFill>
                <a:latin typeface="Times New Roman"/>
                <a:cs typeface="Times New Roman"/>
              </a:rPr>
              <a:t>k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l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l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2866" y="8775961"/>
            <a:ext cx="1176020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ts val="1410"/>
              </a:lnSpc>
              <a:buClr>
                <a:srgbClr val="1D1B10"/>
              </a:buClr>
              <a:buFont typeface="Wingdings"/>
              <a:buChar char=""/>
              <a:tabLst>
                <a:tab pos="279400" algn="l"/>
              </a:tabLst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H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rd Working</a:t>
            </a:r>
            <a:endParaRPr sz="1200">
              <a:latin typeface="Times New Roman"/>
              <a:cs typeface="Times New Roman"/>
            </a:endParaRPr>
          </a:p>
          <a:p>
            <a:pPr marL="279400" indent="-266700">
              <a:lnSpc>
                <a:spcPts val="1380"/>
              </a:lnSpc>
              <a:buClr>
                <a:srgbClr val="1D1B10"/>
              </a:buClr>
              <a:buFont typeface="Wingdings"/>
              <a:buChar char=""/>
              <a:tabLst>
                <a:tab pos="279400" algn="l"/>
              </a:tabLst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Confid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  <a:p>
            <a:pPr marL="279400" indent="-266700">
              <a:lnSpc>
                <a:spcPts val="1410"/>
              </a:lnSpc>
              <a:buClr>
                <a:srgbClr val="1D1B10"/>
              </a:buClr>
              <a:buFont typeface="Wingdings"/>
              <a:buChar char=""/>
              <a:tabLst>
                <a:tab pos="279400" algn="l"/>
              </a:tabLst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Ad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ptabili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t</a:t>
            </a:r>
            <a:r>
              <a:rPr sz="1200" spc="-25" dirty="0">
                <a:solidFill>
                  <a:srgbClr val="1D1B10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2192967"/>
            <a:ext cx="7560945" cy="73025"/>
          </a:xfrm>
          <a:custGeom>
            <a:avLst/>
            <a:gdLst/>
            <a:ahLst/>
            <a:cxnLst/>
            <a:rect l="l" t="t" r="r" b="b"/>
            <a:pathLst>
              <a:path w="7560945" h="73025">
                <a:moveTo>
                  <a:pt x="0" y="72607"/>
                </a:moveTo>
                <a:lnTo>
                  <a:pt x="756056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0676" y="4009649"/>
          <a:ext cx="6154420" cy="1435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8573"/>
                <a:gridCol w="1869057"/>
                <a:gridCol w="979931"/>
                <a:gridCol w="1157112"/>
                <a:gridCol w="1068567"/>
              </a:tblGrid>
              <a:tr h="35661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200" b="1" spc="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b="1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1200" b="1" spc="-1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b="1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ica</a:t>
                      </a:r>
                      <a:r>
                        <a:rPr sz="1200" b="1" spc="-1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Institution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Boa</a:t>
                      </a:r>
                      <a:r>
                        <a:rPr sz="1200" b="1" spc="-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d/Univ.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410"/>
                        </a:lnSpc>
                        <a:tabLst>
                          <a:tab pos="949960" algn="l"/>
                        </a:tabLst>
                      </a:pPr>
                      <a:r>
                        <a:rPr sz="1200" b="1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b="1" spc="-1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ar	of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ts val="1410"/>
                        </a:lnSpc>
                      </a:pPr>
                      <a:r>
                        <a:rPr sz="1200" b="1" spc="-1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assing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b="1" spc="-1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200" b="1" spc="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b="1" spc="-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ntage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13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.Te</a:t>
                      </a:r>
                      <a:r>
                        <a:rPr sz="1200" spc="-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h. </a:t>
                      </a:r>
                      <a:r>
                        <a:rPr sz="1200" spc="-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spc="-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spc="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200" spc="-3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1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200" spc="-1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spc="1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200" spc="-2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.T.M., </a:t>
                      </a:r>
                      <a:r>
                        <a:rPr sz="1200" spc="1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spc="-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thura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U.P.T.U.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2015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62%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(up to 7 s</a:t>
                      </a:r>
                      <a:r>
                        <a:rPr sz="1200" spc="-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m)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61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nt</a:t>
                      </a:r>
                      <a:r>
                        <a:rPr sz="1200" spc="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rm</a:t>
                      </a:r>
                      <a:r>
                        <a:rPr sz="1200" spc="-1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1200" spc="-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 marR="6286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meli </a:t>
                      </a:r>
                      <a:r>
                        <a:rPr sz="12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vi </a:t>
                      </a:r>
                      <a:r>
                        <a:rPr sz="12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diate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oll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,M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thu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U.P.</a:t>
                      </a:r>
                      <a:r>
                        <a:rPr sz="1200" spc="-1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spc="-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2011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68%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61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1200" spc="-1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h S</a:t>
                      </a:r>
                      <a:r>
                        <a:rPr sz="1200" spc="-5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hool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Am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   Vid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,M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thura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C.</a:t>
                      </a:r>
                      <a:r>
                        <a:rPr sz="1200" spc="-1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.S.E.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2008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D1B10"/>
                          </a:solidFill>
                          <a:latin typeface="Times New Roman"/>
                          <a:cs typeface="Times New Roman"/>
                        </a:rPr>
                        <a:t>63%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298" y="687323"/>
            <a:ext cx="6229985" cy="20447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H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o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b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b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6" y="1068066"/>
            <a:ext cx="1248410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spc="-15" dirty="0">
                <a:solidFill>
                  <a:srgbClr val="1D1B10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ist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ni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g</a:t>
            </a:r>
            <a:r>
              <a:rPr sz="1200" spc="-1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Music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ra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lli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ding Nov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298" y="1768083"/>
            <a:ext cx="6229985" cy="20574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Per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o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al 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D</a:t>
            </a:r>
            <a:r>
              <a:rPr sz="1400" u="sng" spc="-1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ta</a:t>
            </a:r>
            <a:r>
              <a:rPr sz="1400" u="sng" spc="-10" dirty="0">
                <a:solidFill>
                  <a:srgbClr val="1D1B10"/>
                </a:solidFill>
                <a:latin typeface="Times New Roman"/>
                <a:cs typeface="Times New Roman"/>
              </a:rPr>
              <a:t>il</a:t>
            </a:r>
            <a:r>
              <a:rPr sz="1400" u="sng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886" y="2120434"/>
            <a:ext cx="1214120" cy="1061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7625">
              <a:lnSpc>
                <a:spcPts val="1380"/>
              </a:lnSpc>
            </a:pP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F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’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s n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me D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te of 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irth N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tion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li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y M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rit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 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tatus </a:t>
            </a:r>
            <a:r>
              <a:rPr sz="1200" spc="-15" dirty="0">
                <a:solidFill>
                  <a:srgbClr val="1D1B10"/>
                </a:solidFill>
                <a:latin typeface="Times New Roman"/>
                <a:cs typeface="Times New Roman"/>
              </a:rPr>
              <a:t>L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spc="-15" dirty="0">
                <a:solidFill>
                  <a:srgbClr val="1D1B10"/>
                </a:solidFill>
                <a:latin typeface="Times New Roman"/>
                <a:cs typeface="Times New Roman"/>
              </a:rPr>
              <a:t>g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u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B10"/>
                </a:solidFill>
                <a:latin typeface="Times New Roman"/>
                <a:cs typeface="Times New Roman"/>
              </a:rPr>
              <a:t>g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s Kn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wn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P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rm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nt Add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6585" y="2127337"/>
            <a:ext cx="7747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410"/>
              </a:lnSpc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3970">
              <a:lnSpc>
                <a:spcPts val="1380"/>
              </a:lnSpc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3970">
              <a:lnSpc>
                <a:spcPts val="1380"/>
              </a:lnSpc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3970">
              <a:lnSpc>
                <a:spcPts val="1380"/>
              </a:lnSpc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1590">
              <a:lnSpc>
                <a:spcPts val="1410"/>
              </a:lnSpc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1801" y="2127337"/>
            <a:ext cx="392493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 marR="2688590" indent="-635">
              <a:lnSpc>
                <a:spcPts val="1380"/>
              </a:lnSpc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Mr. 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lvir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rma 16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04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1993</a:t>
            </a:r>
            <a:endParaRPr sz="1200">
              <a:latin typeface="Times New Roman"/>
              <a:cs typeface="Times New Roman"/>
            </a:endParaRPr>
          </a:p>
          <a:p>
            <a:pPr marL="80645" marR="3446779" indent="1270">
              <a:lnSpc>
                <a:spcPts val="1380"/>
              </a:lnSpc>
            </a:pPr>
            <a:r>
              <a:rPr sz="1200" spc="-30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nd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 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le</a:t>
            </a:r>
            <a:endParaRPr sz="1200">
              <a:latin typeface="Times New Roman"/>
              <a:cs typeface="Times New Roman"/>
            </a:endParaRPr>
          </a:p>
          <a:p>
            <a:pPr marL="42545">
              <a:lnSpc>
                <a:spcPts val="1315"/>
              </a:lnSpc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Hindi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nd En</a:t>
            </a:r>
            <a:r>
              <a:rPr sz="1200" spc="-15" dirty="0">
                <a:solidFill>
                  <a:srgbClr val="1D1B10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lish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2A/450 K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ishna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viha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, 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SA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spc="-15" dirty="0">
                <a:solidFill>
                  <a:srgbClr val="1D1B10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ri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g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Coll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spc="-15" dirty="0">
                <a:solidFill>
                  <a:srgbClr val="1D1B10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o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d M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thu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886" y="3529799"/>
            <a:ext cx="56718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</a:t>
            </a:r>
            <a:r>
              <a:rPr sz="1200" spc="-2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spc="20" dirty="0">
                <a:solidFill>
                  <a:srgbClr val="1D1B10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ec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re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that the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bove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w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itten parti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ula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re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tr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u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to best of </a:t>
            </a:r>
            <a:r>
              <a:rPr sz="1200" spc="20" dirty="0">
                <a:solidFill>
                  <a:srgbClr val="1D1B10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k</a:t>
            </a:r>
            <a:r>
              <a:rPr sz="1200" spc="10" dirty="0">
                <a:solidFill>
                  <a:srgbClr val="1D1B10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owl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dge</a:t>
            </a:r>
            <a:r>
              <a:rPr sz="1200" spc="5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&amp;</a:t>
            </a:r>
            <a:r>
              <a:rPr sz="1200" spc="-10" dirty="0">
                <a:solidFill>
                  <a:srgbClr val="1D1B1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li</a:t>
            </a:r>
            <a:r>
              <a:rPr sz="1200" spc="-5" dirty="0">
                <a:solidFill>
                  <a:srgbClr val="1D1B1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1D1B10"/>
                </a:solidFill>
                <a:latin typeface="Times New Roman"/>
                <a:cs typeface="Times New Roman"/>
              </a:rPr>
              <a:t>f.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886" y="4835431"/>
            <a:ext cx="55118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300" b="1" spc="-10" dirty="0">
                <a:solidFill>
                  <a:srgbClr val="1D1B10"/>
                </a:solidFill>
                <a:latin typeface="Times New Roman"/>
                <a:cs typeface="Times New Roman"/>
              </a:rPr>
              <a:t>Date:- Place:</a:t>
            </a:r>
            <a:r>
              <a:rPr sz="1300" b="1" spc="-5" dirty="0">
                <a:solidFill>
                  <a:srgbClr val="1D1B10"/>
                </a:solidFill>
                <a:latin typeface="Times New Roman"/>
                <a:cs typeface="Times New Roman"/>
              </a:rPr>
              <a:t> -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3770" y="5026030"/>
            <a:ext cx="11283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D1B10"/>
                </a:solidFill>
                <a:latin typeface="Times New Roman"/>
                <a:cs typeface="Times New Roman"/>
              </a:rPr>
              <a:t>S</a:t>
            </a:r>
            <a:r>
              <a:rPr sz="1400" b="1" spc="5" dirty="0">
                <a:solidFill>
                  <a:srgbClr val="1D1B10"/>
                </a:solidFill>
                <a:latin typeface="Times New Roman"/>
                <a:cs typeface="Times New Roman"/>
              </a:rPr>
              <a:t>u</a:t>
            </a:r>
            <a:r>
              <a:rPr sz="1400" b="1" spc="-10" dirty="0">
                <a:solidFill>
                  <a:srgbClr val="1D1B10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1D1B10"/>
                </a:solidFill>
                <a:latin typeface="Times New Roman"/>
                <a:cs typeface="Times New Roman"/>
              </a:rPr>
              <a:t>it Sh</a:t>
            </a:r>
            <a:r>
              <a:rPr sz="1400" b="1" spc="-10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1D1B10"/>
                </a:solidFill>
                <a:latin typeface="Times New Roman"/>
                <a:cs typeface="Times New Roman"/>
              </a:rPr>
              <a:t>r</a:t>
            </a:r>
            <a:r>
              <a:rPr sz="1400" b="1" spc="-20" dirty="0">
                <a:solidFill>
                  <a:srgbClr val="1D1B10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1D1B10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459" y="3387730"/>
            <a:ext cx="6883400" cy="0"/>
          </a:xfrm>
          <a:custGeom>
            <a:avLst/>
            <a:gdLst/>
            <a:ahLst/>
            <a:cxnLst/>
            <a:rect l="l" t="t" r="r" b="b"/>
            <a:pathLst>
              <a:path w="6883400">
                <a:moveTo>
                  <a:pt x="0" y="0"/>
                </a:moveTo>
                <a:lnTo>
                  <a:pt x="688341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1B1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</Words>
  <Application>Microsoft Office PowerPoint</Application>
  <PresentationFormat>Benutzerdefiniert</PresentationFormat>
  <Paragraphs>63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2022-12-05T11:12:17Z</dcterms:created>
  <dcterms:modified xsi:type="dcterms:W3CDTF">2022-12-05T10:12:20Z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LastSaved">
    <vt:filetime>2022-12-05T00:00:00Z</vt:filetime>
  </property>
</Properties>
</file>