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772400" cy="100584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44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79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5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18134" y="304800"/>
            <a:ext cx="0" cy="9450070"/>
          </a:xfrm>
          <a:custGeom>
            <a:avLst/>
            <a:gdLst/>
            <a:ahLst/>
            <a:cxnLst/>
            <a:rect l="l" t="t" r="r" b="b"/>
            <a:pathLst>
              <a:path h="9450070">
                <a:moveTo>
                  <a:pt x="0" y="0"/>
                </a:moveTo>
                <a:lnTo>
                  <a:pt x="0" y="9450073"/>
                </a:lnTo>
              </a:path>
            </a:pathLst>
          </a:custGeom>
          <a:ln w="27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54889" y="304800"/>
            <a:ext cx="0" cy="9450070"/>
          </a:xfrm>
          <a:custGeom>
            <a:avLst/>
            <a:gdLst/>
            <a:ahLst/>
            <a:cxnLst/>
            <a:rect l="l" t="t" r="r" b="b"/>
            <a:pathLst>
              <a:path h="9450070">
                <a:moveTo>
                  <a:pt x="0" y="0"/>
                </a:moveTo>
                <a:lnTo>
                  <a:pt x="0" y="9450073"/>
                </a:lnTo>
              </a:path>
            </a:pathLst>
          </a:custGeom>
          <a:ln w="27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4800" y="318119"/>
            <a:ext cx="7164070" cy="0"/>
          </a:xfrm>
          <a:custGeom>
            <a:avLst/>
            <a:gdLst/>
            <a:ahLst/>
            <a:cxnLst/>
            <a:rect l="l" t="t" r="r" b="b"/>
            <a:pathLst>
              <a:path w="7164070">
                <a:moveTo>
                  <a:pt x="0" y="0"/>
                </a:moveTo>
                <a:lnTo>
                  <a:pt x="7164079" y="0"/>
                </a:lnTo>
              </a:path>
            </a:pathLst>
          </a:custGeom>
          <a:ln w="27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40994" y="345430"/>
            <a:ext cx="7091045" cy="0"/>
          </a:xfrm>
          <a:custGeom>
            <a:avLst/>
            <a:gdLst/>
            <a:ahLst/>
            <a:cxnLst/>
            <a:rect l="l" t="t" r="r" b="b"/>
            <a:pathLst>
              <a:path w="7091045">
                <a:moveTo>
                  <a:pt x="0" y="0"/>
                </a:moveTo>
                <a:lnTo>
                  <a:pt x="7091034" y="0"/>
                </a:lnTo>
              </a:path>
            </a:pathLst>
          </a:custGeom>
          <a:ln w="91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45435" y="340979"/>
            <a:ext cx="0" cy="9377045"/>
          </a:xfrm>
          <a:custGeom>
            <a:avLst/>
            <a:gdLst/>
            <a:ahLst/>
            <a:cxnLst/>
            <a:rect l="l" t="t" r="r" b="b"/>
            <a:pathLst>
              <a:path h="9377045">
                <a:moveTo>
                  <a:pt x="0" y="0"/>
                </a:moveTo>
                <a:lnTo>
                  <a:pt x="0" y="937705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427610" y="340979"/>
            <a:ext cx="0" cy="9377045"/>
          </a:xfrm>
          <a:custGeom>
            <a:avLst/>
            <a:gdLst/>
            <a:ahLst/>
            <a:cxnLst/>
            <a:rect l="l" t="t" r="r" b="b"/>
            <a:pathLst>
              <a:path h="9377045">
                <a:moveTo>
                  <a:pt x="0" y="0"/>
                </a:moveTo>
                <a:lnTo>
                  <a:pt x="0" y="9377055"/>
                </a:lnTo>
              </a:path>
            </a:pathLst>
          </a:custGeom>
          <a:ln w="91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5"/>
            <a:ext cx="6995159" cy="16093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59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7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vishu4833@gmail.com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619895"/>
            <a:ext cx="5715000" cy="57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505" y="1866889"/>
            <a:ext cx="6551279" cy="273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505" y="3038464"/>
            <a:ext cx="6551279" cy="2749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1505" y="7665084"/>
            <a:ext cx="6551279" cy="273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1505" y="8891271"/>
            <a:ext cx="6551279" cy="273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3100" y="474122"/>
            <a:ext cx="1664335" cy="935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Times New Roman"/>
                <a:cs typeface="Times New Roman"/>
              </a:rPr>
              <a:t>VISHAL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SAINI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200" dirty="0">
                <a:latin typeface="Times New Roman"/>
                <a:cs typeface="Times New Roman"/>
              </a:rPr>
              <a:t>H.no. 20,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40"/>
              </a:lnSpc>
              <a:spcBef>
                <a:spcPts val="175"/>
              </a:spcBef>
            </a:pPr>
            <a:r>
              <a:rPr sz="1200" dirty="0">
                <a:latin typeface="Times New Roman"/>
                <a:cs typeface="Times New Roman"/>
              </a:rPr>
              <a:t>Vill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mn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 S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npur,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U.P.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(247</a:t>
            </a:r>
            <a:r>
              <a:rPr sz="1200" spc="-5" dirty="0">
                <a:latin typeface="Times New Roman"/>
                <a:cs typeface="Times New Roman"/>
              </a:rPr>
              <a:t>0</a:t>
            </a:r>
            <a:r>
              <a:rPr sz="1200" spc="10" dirty="0">
                <a:latin typeface="Times New Roman"/>
                <a:cs typeface="Times New Roman"/>
              </a:rPr>
              <a:t>0</a:t>
            </a:r>
            <a:r>
              <a:rPr sz="1200" dirty="0">
                <a:latin typeface="Times New Roman"/>
                <a:cs typeface="Times New Roman"/>
              </a:rPr>
              <a:t>1)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77184" y="865068"/>
            <a:ext cx="2018030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ts val="1470"/>
              </a:lnSpc>
            </a:pPr>
            <a:r>
              <a:rPr sz="1250" b="1" spc="-5" dirty="0">
                <a:latin typeface="Times New Roman"/>
                <a:cs typeface="Times New Roman"/>
              </a:rPr>
              <a:t>E</a:t>
            </a:r>
            <a:r>
              <a:rPr sz="1250" b="1" spc="-35" dirty="0">
                <a:latin typeface="Times New Roman"/>
                <a:cs typeface="Times New Roman"/>
              </a:rPr>
              <a:t>m</a:t>
            </a:r>
            <a:r>
              <a:rPr sz="1250" b="1" spc="-5" dirty="0">
                <a:latin typeface="Times New Roman"/>
                <a:cs typeface="Times New Roman"/>
              </a:rPr>
              <a:t>ail:</a:t>
            </a:r>
            <a:r>
              <a:rPr sz="1250" b="1" spc="45" dirty="0">
                <a:latin typeface="Times New Roman"/>
                <a:cs typeface="Times New Roman"/>
              </a:rPr>
              <a:t> </a:t>
            </a:r>
            <a:r>
              <a:rPr sz="1150" spc="-15" dirty="0">
                <a:latin typeface="Times New Roman"/>
                <a:cs typeface="Times New Roman"/>
                <a:hlinkClick r:id="rId6"/>
              </a:rPr>
              <a:t>v</a:t>
            </a:r>
            <a:r>
              <a:rPr sz="1150" dirty="0">
                <a:latin typeface="Times New Roman"/>
                <a:cs typeface="Times New Roman"/>
                <a:hlinkClick r:id="rId6"/>
              </a:rPr>
              <a:t>i</a:t>
            </a:r>
            <a:r>
              <a:rPr sz="1150" spc="-5" dirty="0">
                <a:latin typeface="Times New Roman"/>
                <a:cs typeface="Times New Roman"/>
                <a:hlinkClick r:id="rId6"/>
              </a:rPr>
              <a:t>s</a:t>
            </a:r>
            <a:r>
              <a:rPr sz="1150" dirty="0">
                <a:latin typeface="Times New Roman"/>
                <a:cs typeface="Times New Roman"/>
                <a:hlinkClick r:id="rId6"/>
              </a:rPr>
              <a:t>hu4833</a:t>
            </a:r>
            <a:r>
              <a:rPr sz="1150" spc="-5" dirty="0">
                <a:latin typeface="Times New Roman"/>
                <a:cs typeface="Times New Roman"/>
                <a:hlinkClick r:id="rId6"/>
              </a:rPr>
              <a:t>@</a:t>
            </a:r>
            <a:r>
              <a:rPr sz="1150" spc="-15" dirty="0">
                <a:latin typeface="Times New Roman"/>
                <a:cs typeface="Times New Roman"/>
                <a:hlinkClick r:id="rId6"/>
              </a:rPr>
              <a:t>g</a:t>
            </a:r>
            <a:r>
              <a:rPr sz="1150" dirty="0">
                <a:latin typeface="Times New Roman"/>
                <a:cs typeface="Times New Roman"/>
                <a:hlinkClick r:id="rId6"/>
              </a:rPr>
              <a:t>mail.com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530"/>
              </a:lnSpc>
            </a:pPr>
            <a:r>
              <a:rPr sz="1300" b="1" spc="-10" dirty="0">
                <a:latin typeface="Times New Roman"/>
                <a:cs typeface="Times New Roman"/>
              </a:rPr>
              <a:t>Contact</a:t>
            </a:r>
            <a:r>
              <a:rPr sz="1300" b="1" spc="-5" dirty="0">
                <a:latin typeface="Times New Roman"/>
                <a:cs typeface="Times New Roman"/>
              </a:rPr>
              <a:t> no. :</a:t>
            </a:r>
            <a:r>
              <a:rPr sz="1300" b="1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+</a:t>
            </a:r>
            <a:r>
              <a:rPr sz="1200" dirty="0">
                <a:latin typeface="Times New Roman"/>
                <a:cs typeface="Times New Roman"/>
              </a:rPr>
              <a:t>91 995</a:t>
            </a:r>
            <a:r>
              <a:rPr sz="1200" spc="10" dirty="0">
                <a:latin typeface="Times New Roman"/>
                <a:cs typeface="Times New Roman"/>
              </a:rPr>
              <a:t>3</a:t>
            </a:r>
            <a:r>
              <a:rPr sz="1200" dirty="0">
                <a:latin typeface="Times New Roman"/>
                <a:cs typeface="Times New Roman"/>
              </a:rPr>
              <a:t>578789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3100" y="1898304"/>
            <a:ext cx="6376670" cy="1916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areer O</a:t>
            </a:r>
            <a:r>
              <a:rPr sz="1400" b="1" spc="-15" dirty="0">
                <a:latin typeface="Times New Roman"/>
                <a:cs typeface="Times New Roman"/>
              </a:rPr>
              <a:t>b</a:t>
            </a:r>
            <a:r>
              <a:rPr sz="1400" b="1" dirty="0">
                <a:latin typeface="Times New Roman"/>
                <a:cs typeface="Times New Roman"/>
              </a:rPr>
              <a:t>jec</a:t>
            </a:r>
            <a:r>
              <a:rPr sz="1400" b="1" spc="-1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e: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239395">
              <a:lnSpc>
                <a:spcPct val="100899"/>
              </a:lnSpc>
            </a:pPr>
            <a:r>
              <a:rPr sz="115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150" dirty="0">
                <a:solidFill>
                  <a:srgbClr val="323232"/>
                </a:solidFill>
                <a:latin typeface="Times New Roman"/>
                <a:cs typeface="Times New Roman"/>
              </a:rPr>
              <a:t>s</a:t>
            </a:r>
            <a:r>
              <a:rPr sz="115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323232"/>
                </a:solidFill>
                <a:latin typeface="Times New Roman"/>
                <a:cs typeface="Times New Roman"/>
              </a:rPr>
              <a:t>I</a:t>
            </a:r>
            <a:r>
              <a:rPr sz="115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323232"/>
                </a:solidFill>
                <a:latin typeface="Times New Roman"/>
                <a:cs typeface="Times New Roman"/>
              </a:rPr>
              <a:t>am a </a:t>
            </a:r>
            <a:r>
              <a:rPr sz="1150" spc="-15" dirty="0">
                <a:solidFill>
                  <a:srgbClr val="323232"/>
                </a:solidFill>
                <a:latin typeface="Times New Roman"/>
                <a:cs typeface="Times New Roman"/>
              </a:rPr>
              <a:t>f</a:t>
            </a:r>
            <a:r>
              <a:rPr sz="1150" dirty="0">
                <a:solidFill>
                  <a:srgbClr val="323232"/>
                </a:solidFill>
                <a:latin typeface="Times New Roman"/>
                <a:cs typeface="Times New Roman"/>
              </a:rPr>
              <a:t>re</a:t>
            </a:r>
            <a:r>
              <a:rPr sz="1150" spc="-5" dirty="0">
                <a:solidFill>
                  <a:srgbClr val="323232"/>
                </a:solidFill>
                <a:latin typeface="Times New Roman"/>
                <a:cs typeface="Times New Roman"/>
              </a:rPr>
              <a:t>s</a:t>
            </a:r>
            <a:r>
              <a:rPr sz="1150" dirty="0">
                <a:solidFill>
                  <a:srgbClr val="323232"/>
                </a:solidFill>
                <a:latin typeface="Times New Roman"/>
                <a:cs typeface="Times New Roman"/>
              </a:rPr>
              <a:t>her in this</a:t>
            </a:r>
            <a:r>
              <a:rPr sz="115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150" spc="-15" dirty="0">
                <a:solidFill>
                  <a:srgbClr val="323232"/>
                </a:solidFill>
                <a:latin typeface="Times New Roman"/>
                <a:cs typeface="Times New Roman"/>
              </a:rPr>
              <a:t>f</a:t>
            </a:r>
            <a:r>
              <a:rPr sz="1150" spc="-10" dirty="0">
                <a:solidFill>
                  <a:srgbClr val="323232"/>
                </a:solidFill>
                <a:latin typeface="Times New Roman"/>
                <a:cs typeface="Times New Roman"/>
              </a:rPr>
              <a:t>i</a:t>
            </a:r>
            <a:r>
              <a:rPr sz="1150" dirty="0">
                <a:solidFill>
                  <a:srgbClr val="323232"/>
                </a:solidFill>
                <a:latin typeface="Times New Roman"/>
                <a:cs typeface="Times New Roman"/>
              </a:rPr>
              <a:t>eld, I</a:t>
            </a:r>
            <a:r>
              <a:rPr sz="115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150" spc="-5" dirty="0">
                <a:solidFill>
                  <a:srgbClr val="323232"/>
                </a:solidFill>
                <a:latin typeface="Times New Roman"/>
                <a:cs typeface="Times New Roman"/>
              </a:rPr>
              <a:t>w</a:t>
            </a:r>
            <a:r>
              <a:rPr sz="1150" dirty="0">
                <a:solidFill>
                  <a:srgbClr val="323232"/>
                </a:solidFill>
                <a:latin typeface="Times New Roman"/>
                <a:cs typeface="Times New Roman"/>
              </a:rPr>
              <a:t>ill</a:t>
            </a:r>
            <a:r>
              <a:rPr sz="115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323232"/>
                </a:solidFill>
                <a:latin typeface="Times New Roman"/>
                <a:cs typeface="Times New Roman"/>
              </a:rPr>
              <a:t>at</a:t>
            </a:r>
            <a:r>
              <a:rPr sz="1150" spc="-1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1150" dirty="0">
                <a:solidFill>
                  <a:srgbClr val="323232"/>
                </a:solidFill>
                <a:latin typeface="Times New Roman"/>
                <a:cs typeface="Times New Roman"/>
              </a:rPr>
              <a:t>em</a:t>
            </a:r>
            <a:r>
              <a:rPr sz="1150" spc="-15" dirty="0">
                <a:solidFill>
                  <a:srgbClr val="323232"/>
                </a:solidFill>
                <a:latin typeface="Times New Roman"/>
                <a:cs typeface="Times New Roman"/>
              </a:rPr>
              <a:t>p</a:t>
            </a:r>
            <a:r>
              <a:rPr sz="1150" dirty="0">
                <a:solidFill>
                  <a:srgbClr val="323232"/>
                </a:solidFill>
                <a:latin typeface="Times New Roman"/>
                <a:cs typeface="Times New Roman"/>
              </a:rPr>
              <a:t>t to know</a:t>
            </a:r>
            <a:r>
              <a:rPr sz="1150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323232"/>
                </a:solidFill>
                <a:latin typeface="Times New Roman"/>
                <a:cs typeface="Times New Roman"/>
              </a:rPr>
              <a:t>about</a:t>
            </a:r>
            <a:r>
              <a:rPr sz="115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323232"/>
                </a:solidFill>
                <a:latin typeface="Times New Roman"/>
                <a:cs typeface="Times New Roman"/>
              </a:rPr>
              <a:t>the </a:t>
            </a:r>
            <a:r>
              <a:rPr sz="1150" spc="-15" dirty="0">
                <a:solidFill>
                  <a:srgbClr val="323232"/>
                </a:solidFill>
                <a:latin typeface="Times New Roman"/>
                <a:cs typeface="Times New Roman"/>
              </a:rPr>
              <a:t>v</a:t>
            </a:r>
            <a:r>
              <a:rPr sz="1150" dirty="0">
                <a:solidFill>
                  <a:srgbClr val="323232"/>
                </a:solidFill>
                <a:latin typeface="Times New Roman"/>
                <a:cs typeface="Times New Roman"/>
              </a:rPr>
              <a:t>arious</a:t>
            </a:r>
            <a:r>
              <a:rPr sz="115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323232"/>
                </a:solidFill>
                <a:latin typeface="Times New Roman"/>
                <a:cs typeface="Times New Roman"/>
              </a:rPr>
              <a:t>pr</a:t>
            </a:r>
            <a:r>
              <a:rPr sz="1150" spc="-15" dirty="0">
                <a:solidFill>
                  <a:srgbClr val="323232"/>
                </a:solidFill>
                <a:latin typeface="Times New Roman"/>
                <a:cs typeface="Times New Roman"/>
              </a:rPr>
              <a:t>o</a:t>
            </a:r>
            <a:r>
              <a:rPr sz="1150" dirty="0">
                <a:solidFill>
                  <a:srgbClr val="323232"/>
                </a:solidFill>
                <a:latin typeface="Times New Roman"/>
                <a:cs typeface="Times New Roman"/>
              </a:rPr>
              <a:t>ce</a:t>
            </a:r>
            <a:r>
              <a:rPr sz="1150" spc="-5" dirty="0">
                <a:solidFill>
                  <a:srgbClr val="323232"/>
                </a:solidFill>
                <a:latin typeface="Times New Roman"/>
                <a:cs typeface="Times New Roman"/>
              </a:rPr>
              <a:t>s</a:t>
            </a:r>
            <a:r>
              <a:rPr sz="1150" spc="-20" dirty="0">
                <a:solidFill>
                  <a:srgbClr val="323232"/>
                </a:solidFill>
                <a:latin typeface="Times New Roman"/>
                <a:cs typeface="Times New Roman"/>
              </a:rPr>
              <a:t>s</a:t>
            </a:r>
            <a:r>
              <a:rPr sz="1150" dirty="0">
                <a:solidFill>
                  <a:srgbClr val="323232"/>
                </a:solidFill>
                <a:latin typeface="Times New Roman"/>
                <a:cs typeface="Times New Roman"/>
              </a:rPr>
              <a:t>es</a:t>
            </a:r>
            <a:r>
              <a:rPr sz="1150" spc="-5" dirty="0">
                <a:solidFill>
                  <a:srgbClr val="323232"/>
                </a:solidFill>
                <a:latin typeface="Times New Roman"/>
                <a:cs typeface="Times New Roman"/>
              </a:rPr>
              <a:t> w</a:t>
            </a:r>
            <a:r>
              <a:rPr sz="1150" dirty="0">
                <a:solidFill>
                  <a:srgbClr val="323232"/>
                </a:solidFill>
                <a:latin typeface="Times New Roman"/>
                <a:cs typeface="Times New Roman"/>
              </a:rPr>
              <a:t>hich </a:t>
            </a:r>
            <a:r>
              <a:rPr sz="1150" spc="-15" dirty="0">
                <a:solidFill>
                  <a:srgbClr val="323232"/>
                </a:solidFill>
                <a:latin typeface="Times New Roman"/>
                <a:cs typeface="Times New Roman"/>
              </a:rPr>
              <a:t>f</a:t>
            </a:r>
            <a:r>
              <a:rPr sz="1150" dirty="0">
                <a:solidFill>
                  <a:srgbClr val="323232"/>
                </a:solidFill>
                <a:latin typeface="Times New Roman"/>
                <a:cs typeface="Times New Roman"/>
              </a:rPr>
              <a:t>orm my</a:t>
            </a:r>
            <a:r>
              <a:rPr sz="1150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323232"/>
                </a:solidFill>
                <a:latin typeface="Times New Roman"/>
                <a:cs typeface="Times New Roman"/>
              </a:rPr>
              <a:t>job. </a:t>
            </a:r>
            <a:r>
              <a:rPr sz="1150" spc="10" dirty="0">
                <a:solidFill>
                  <a:srgbClr val="323232"/>
                </a:solidFill>
                <a:latin typeface="Times New Roman"/>
                <a:cs typeface="Times New Roman"/>
              </a:rPr>
              <a:t>B</a:t>
            </a:r>
            <a:r>
              <a:rPr sz="1150" dirty="0">
                <a:solidFill>
                  <a:srgbClr val="323232"/>
                </a:solidFill>
                <a:latin typeface="Times New Roman"/>
                <a:cs typeface="Times New Roman"/>
              </a:rPr>
              <a:t>y doing</a:t>
            </a:r>
            <a:r>
              <a:rPr sz="115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150" spc="-5" dirty="0">
                <a:solidFill>
                  <a:srgbClr val="323232"/>
                </a:solidFill>
                <a:latin typeface="Times New Roman"/>
                <a:cs typeface="Times New Roman"/>
              </a:rPr>
              <a:t>s</a:t>
            </a:r>
            <a:r>
              <a:rPr sz="1150" dirty="0">
                <a:solidFill>
                  <a:srgbClr val="323232"/>
                </a:solidFill>
                <a:latin typeface="Times New Roman"/>
                <a:cs typeface="Times New Roman"/>
              </a:rPr>
              <a:t>o, I</a:t>
            </a:r>
            <a:r>
              <a:rPr sz="115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150" spc="-5" dirty="0">
                <a:solidFill>
                  <a:srgbClr val="323232"/>
                </a:solidFill>
                <a:latin typeface="Times New Roman"/>
                <a:cs typeface="Times New Roman"/>
              </a:rPr>
              <a:t>w</a:t>
            </a:r>
            <a:r>
              <a:rPr sz="1150" dirty="0">
                <a:solidFill>
                  <a:srgbClr val="323232"/>
                </a:solidFill>
                <a:latin typeface="Times New Roman"/>
                <a:cs typeface="Times New Roman"/>
              </a:rPr>
              <a:t>ill be ab</a:t>
            </a:r>
            <a:r>
              <a:rPr sz="1150" spc="-10" dirty="0">
                <a:solidFill>
                  <a:srgbClr val="323232"/>
                </a:solidFill>
                <a:latin typeface="Times New Roman"/>
                <a:cs typeface="Times New Roman"/>
              </a:rPr>
              <a:t>l</a:t>
            </a:r>
            <a:r>
              <a:rPr sz="1150" dirty="0">
                <a:solidFill>
                  <a:srgbClr val="323232"/>
                </a:solidFill>
                <a:latin typeface="Times New Roman"/>
                <a:cs typeface="Times New Roman"/>
              </a:rPr>
              <a:t>e to</a:t>
            </a:r>
            <a:r>
              <a:rPr sz="115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323232"/>
                </a:solidFill>
                <a:latin typeface="Times New Roman"/>
                <a:cs typeface="Times New Roman"/>
              </a:rPr>
              <a:t>do my</a:t>
            </a:r>
            <a:r>
              <a:rPr sz="1150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323232"/>
                </a:solidFill>
                <a:latin typeface="Times New Roman"/>
                <a:cs typeface="Times New Roman"/>
              </a:rPr>
              <a:t>job more pro</a:t>
            </a:r>
            <a:r>
              <a:rPr sz="1150" spc="-15" dirty="0">
                <a:solidFill>
                  <a:srgbClr val="323232"/>
                </a:solidFill>
                <a:latin typeface="Times New Roman"/>
                <a:cs typeface="Times New Roman"/>
              </a:rPr>
              <a:t>f</a:t>
            </a:r>
            <a:r>
              <a:rPr sz="1150" dirty="0">
                <a:solidFill>
                  <a:srgbClr val="323232"/>
                </a:solidFill>
                <a:latin typeface="Times New Roman"/>
                <a:cs typeface="Times New Roman"/>
              </a:rPr>
              <a:t>ici</a:t>
            </a:r>
            <a:r>
              <a:rPr sz="1150" spc="-10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1150" dirty="0">
                <a:solidFill>
                  <a:srgbClr val="323232"/>
                </a:solidFill>
                <a:latin typeface="Times New Roman"/>
                <a:cs typeface="Times New Roman"/>
              </a:rPr>
              <a:t>n</a:t>
            </a:r>
            <a:r>
              <a:rPr sz="1150" spc="-1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1150" spc="15" dirty="0">
                <a:solidFill>
                  <a:srgbClr val="323232"/>
                </a:solidFill>
                <a:latin typeface="Times New Roman"/>
                <a:cs typeface="Times New Roman"/>
              </a:rPr>
              <a:t>l</a:t>
            </a:r>
            <a:r>
              <a:rPr sz="1150" spc="-25" dirty="0">
                <a:solidFill>
                  <a:srgbClr val="323232"/>
                </a:solidFill>
                <a:latin typeface="Times New Roman"/>
                <a:cs typeface="Times New Roman"/>
              </a:rPr>
              <a:t>y</a:t>
            </a:r>
            <a:r>
              <a:rPr sz="1150" dirty="0">
                <a:solidFill>
                  <a:srgbClr val="323232"/>
                </a:solidFill>
                <a:latin typeface="Times New Roman"/>
                <a:cs typeface="Times New Roman"/>
              </a:rPr>
              <a:t>. </a:t>
            </a:r>
            <a:r>
              <a:rPr sz="1150" spc="-5" dirty="0">
                <a:solidFill>
                  <a:srgbClr val="323232"/>
                </a:solidFill>
                <a:latin typeface="Times New Roman"/>
                <a:cs typeface="Times New Roman"/>
              </a:rPr>
              <a:t>O</a:t>
            </a:r>
            <a:r>
              <a:rPr sz="1150" dirty="0">
                <a:solidFill>
                  <a:srgbClr val="323232"/>
                </a:solidFill>
                <a:latin typeface="Times New Roman"/>
                <a:cs typeface="Times New Roman"/>
              </a:rPr>
              <a:t>n the other</a:t>
            </a:r>
            <a:r>
              <a:rPr sz="115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323232"/>
                </a:solidFill>
                <a:latin typeface="Times New Roman"/>
                <a:cs typeface="Times New Roman"/>
              </a:rPr>
              <a:t>hand, I</a:t>
            </a:r>
            <a:r>
              <a:rPr sz="115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150" spc="-5" dirty="0">
                <a:solidFill>
                  <a:srgbClr val="323232"/>
                </a:solidFill>
                <a:latin typeface="Times New Roman"/>
                <a:cs typeface="Times New Roman"/>
              </a:rPr>
              <a:t>s</a:t>
            </a:r>
            <a:r>
              <a:rPr sz="1150" dirty="0">
                <a:solidFill>
                  <a:srgbClr val="323232"/>
                </a:solidFill>
                <a:latin typeface="Times New Roman"/>
                <a:cs typeface="Times New Roman"/>
              </a:rPr>
              <a:t>hall</a:t>
            </a:r>
            <a:r>
              <a:rPr sz="115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323232"/>
                </a:solidFill>
                <a:latin typeface="Times New Roman"/>
                <a:cs typeface="Times New Roman"/>
              </a:rPr>
              <a:t>im</a:t>
            </a:r>
            <a:r>
              <a:rPr sz="1150" spc="-15" dirty="0">
                <a:solidFill>
                  <a:srgbClr val="323232"/>
                </a:solidFill>
                <a:latin typeface="Times New Roman"/>
                <a:cs typeface="Times New Roman"/>
              </a:rPr>
              <a:t>p</a:t>
            </a:r>
            <a:r>
              <a:rPr sz="1150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1150" spc="-10" dirty="0">
                <a:solidFill>
                  <a:srgbClr val="323232"/>
                </a:solidFill>
                <a:latin typeface="Times New Roman"/>
                <a:cs typeface="Times New Roman"/>
              </a:rPr>
              <a:t>m</a:t>
            </a:r>
            <a:r>
              <a:rPr sz="1150" dirty="0">
                <a:solidFill>
                  <a:srgbClr val="323232"/>
                </a:solidFill>
                <a:latin typeface="Times New Roman"/>
                <a:cs typeface="Times New Roman"/>
              </a:rPr>
              <a:t>ent</a:t>
            </a:r>
            <a:r>
              <a:rPr sz="115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323232"/>
                </a:solidFill>
                <a:latin typeface="Times New Roman"/>
                <a:cs typeface="Times New Roman"/>
              </a:rPr>
              <a:t>my kno</a:t>
            </a:r>
            <a:r>
              <a:rPr sz="1150" spc="-5" dirty="0">
                <a:solidFill>
                  <a:srgbClr val="323232"/>
                </a:solidFill>
                <a:latin typeface="Times New Roman"/>
                <a:cs typeface="Times New Roman"/>
              </a:rPr>
              <a:t>w</a:t>
            </a:r>
            <a:r>
              <a:rPr sz="1150" dirty="0">
                <a:solidFill>
                  <a:srgbClr val="323232"/>
                </a:solidFill>
                <a:latin typeface="Times New Roman"/>
                <a:cs typeface="Times New Roman"/>
              </a:rPr>
              <a:t>led</a:t>
            </a:r>
            <a:r>
              <a:rPr sz="1150" spc="-15" dirty="0">
                <a:solidFill>
                  <a:srgbClr val="323232"/>
                </a:solidFill>
                <a:latin typeface="Times New Roman"/>
                <a:cs typeface="Times New Roman"/>
              </a:rPr>
              <a:t>g</a:t>
            </a:r>
            <a:r>
              <a:rPr sz="1150" dirty="0">
                <a:solidFill>
                  <a:srgbClr val="323232"/>
                </a:solidFill>
                <a:latin typeface="Times New Roman"/>
                <a:cs typeface="Times New Roman"/>
              </a:rPr>
              <a:t>e into</a:t>
            </a:r>
            <a:r>
              <a:rPr sz="115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323232"/>
                </a:solidFill>
                <a:latin typeface="Times New Roman"/>
                <a:cs typeface="Times New Roman"/>
              </a:rPr>
              <a:t>the </a:t>
            </a:r>
            <a:r>
              <a:rPr sz="1150" spc="-15" dirty="0">
                <a:solidFill>
                  <a:srgbClr val="323232"/>
                </a:solidFill>
                <a:latin typeface="Times New Roman"/>
                <a:cs typeface="Times New Roman"/>
              </a:rPr>
              <a:t>p</a:t>
            </a:r>
            <a:r>
              <a:rPr sz="1150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150" spc="-10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150" dirty="0">
                <a:solidFill>
                  <a:srgbClr val="323232"/>
                </a:solidFill>
                <a:latin typeface="Times New Roman"/>
                <a:cs typeface="Times New Roman"/>
              </a:rPr>
              <a:t>ct</a:t>
            </a:r>
            <a:r>
              <a:rPr sz="1150" spc="-10" dirty="0">
                <a:solidFill>
                  <a:srgbClr val="323232"/>
                </a:solidFill>
                <a:latin typeface="Times New Roman"/>
                <a:cs typeface="Times New Roman"/>
              </a:rPr>
              <a:t>ic</a:t>
            </a:r>
            <a:r>
              <a:rPr sz="1150" dirty="0">
                <a:solidFill>
                  <a:srgbClr val="323232"/>
                </a:solidFill>
                <a:latin typeface="Times New Roman"/>
                <a:cs typeface="Times New Roman"/>
              </a:rPr>
              <a:t>al </a:t>
            </a:r>
            <a:r>
              <a:rPr sz="1150" spc="-5" dirty="0">
                <a:solidFill>
                  <a:srgbClr val="323232"/>
                </a:solidFill>
                <a:latin typeface="Times New Roman"/>
                <a:cs typeface="Times New Roman"/>
              </a:rPr>
              <a:t>w</a:t>
            </a:r>
            <a:r>
              <a:rPr sz="1150" dirty="0">
                <a:solidFill>
                  <a:srgbClr val="323232"/>
                </a:solidFill>
                <a:latin typeface="Times New Roman"/>
                <a:cs typeface="Times New Roman"/>
              </a:rPr>
              <a:t>orld.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c</a:t>
            </a:r>
            <a:r>
              <a:rPr sz="1400" b="1" spc="5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de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ic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reden</a:t>
            </a:r>
            <a:r>
              <a:rPr sz="1400" b="1" spc="-1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ls: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320"/>
              </a:lnSpc>
            </a:pPr>
            <a:r>
              <a:rPr sz="1200" dirty="0">
                <a:latin typeface="Times New Roman"/>
                <a:cs typeface="Times New Roman"/>
              </a:rPr>
              <a:t>Now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7</a:t>
            </a:r>
            <a:r>
              <a:rPr sz="1575" spc="-15" baseline="29100" dirty="0">
                <a:latin typeface="Times New Roman"/>
                <a:cs typeface="Times New Roman"/>
              </a:rPr>
              <a:t>t</a:t>
            </a:r>
            <a:r>
              <a:rPr sz="1575" baseline="29100" dirty="0">
                <a:latin typeface="Times New Roman"/>
                <a:cs typeface="Times New Roman"/>
              </a:rPr>
              <a:t>h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mest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of B.T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rse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Me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l E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ineering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(201</a:t>
            </a:r>
            <a:r>
              <a:rPr sz="1200" spc="10" dirty="0">
                <a:latin typeface="Times New Roman"/>
                <a:cs typeface="Times New Roman"/>
              </a:rPr>
              <a:t>1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10" dirty="0">
                <a:latin typeface="Times New Roman"/>
                <a:cs typeface="Times New Roman"/>
              </a:rPr>
              <a:t>0</a:t>
            </a:r>
            <a:r>
              <a:rPr sz="1200" dirty="0">
                <a:latin typeface="Times New Roman"/>
                <a:cs typeface="Times New Roman"/>
              </a:rPr>
              <a:t>15)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rom S</a:t>
            </a:r>
            <a:r>
              <a:rPr sz="1200" spc="10" dirty="0">
                <a:latin typeface="Times New Roman"/>
                <a:cs typeface="Times New Roman"/>
              </a:rPr>
              <a:t>k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line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nstitute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En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hnol</a:t>
            </a:r>
            <a:r>
              <a:rPr sz="1200" spc="10" dirty="0">
                <a:latin typeface="Times New Roman"/>
                <a:cs typeface="Times New Roman"/>
              </a:rPr>
              <a:t>og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), 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oida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ppro</a:t>
            </a:r>
            <a:r>
              <a:rPr sz="1200" spc="-5" dirty="0">
                <a:latin typeface="Times New Roman"/>
                <a:cs typeface="Times New Roman"/>
              </a:rPr>
              <a:t>ve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2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E,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2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A.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59395" y="4245742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>
                <a:moveTo>
                  <a:pt x="0" y="0"/>
                </a:moveTo>
                <a:lnTo>
                  <a:pt x="466642" y="0"/>
                </a:lnTo>
              </a:path>
            </a:pathLst>
          </a:custGeom>
          <a:ln w="21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3100" y="7322056"/>
            <a:ext cx="4126865" cy="214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6200">
              <a:lnSpc>
                <a:spcPct val="100000"/>
              </a:lnSpc>
            </a:pPr>
            <a:r>
              <a:rPr sz="1300" b="1" u="sng" spc="-20" dirty="0">
                <a:latin typeface="Calibri"/>
                <a:cs typeface="Calibri"/>
              </a:rPr>
              <a:t>T</a:t>
            </a:r>
            <a:r>
              <a:rPr sz="1300" b="1" u="sng" spc="-10" dirty="0">
                <a:latin typeface="Calibri"/>
                <a:cs typeface="Calibri"/>
              </a:rPr>
              <a:t>EC</a:t>
            </a:r>
            <a:r>
              <a:rPr sz="1300" b="1" u="sng" dirty="0">
                <a:latin typeface="Calibri"/>
                <a:cs typeface="Calibri"/>
              </a:rPr>
              <a:t>H</a:t>
            </a:r>
            <a:r>
              <a:rPr sz="1300" b="1" u="sng" spc="-10" dirty="0">
                <a:latin typeface="Calibri"/>
                <a:cs typeface="Calibri"/>
              </a:rPr>
              <a:t>NIC</a:t>
            </a:r>
            <a:r>
              <a:rPr sz="1300" b="1" u="sng" spc="-20" dirty="0">
                <a:latin typeface="Calibri"/>
                <a:cs typeface="Calibri"/>
              </a:rPr>
              <a:t>A</a:t>
            </a:r>
            <a:r>
              <a:rPr sz="1300" b="1" u="sng" spc="-10" dirty="0">
                <a:latin typeface="Calibri"/>
                <a:cs typeface="Calibri"/>
              </a:rPr>
              <a:t>L</a:t>
            </a:r>
            <a:r>
              <a:rPr sz="1300" b="1" u="sng" dirty="0">
                <a:latin typeface="Calibri"/>
                <a:cs typeface="Calibri"/>
              </a:rPr>
              <a:t> </a:t>
            </a:r>
            <a:r>
              <a:rPr sz="1300" b="1" u="sng" spc="-10" dirty="0">
                <a:latin typeface="Calibri"/>
                <a:cs typeface="Calibri"/>
              </a:rPr>
              <a:t>SKIL</a:t>
            </a:r>
            <a:r>
              <a:rPr sz="1300" b="1" u="sng" spc="-5" dirty="0">
                <a:latin typeface="Calibri"/>
                <a:cs typeface="Calibri"/>
              </a:rPr>
              <a:t>L</a:t>
            </a:r>
            <a:r>
              <a:rPr sz="1300" b="1" u="sng" spc="-10" dirty="0">
                <a:latin typeface="Calibri"/>
                <a:cs typeface="Calibri"/>
              </a:rPr>
              <a:t>S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Techn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c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l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-25" dirty="0">
                <a:latin typeface="Times New Roman"/>
                <a:cs typeface="Times New Roman"/>
              </a:rPr>
              <a:t>k</a:t>
            </a:r>
            <a:r>
              <a:rPr sz="1400" b="1" dirty="0">
                <a:latin typeface="Times New Roman"/>
                <a:cs typeface="Times New Roman"/>
              </a:rPr>
              <a:t>il</a:t>
            </a:r>
            <a:r>
              <a:rPr sz="1400" b="1" spc="-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s:</a:t>
            </a:r>
            <a:endParaRPr sz="1400">
              <a:latin typeface="Times New Roman"/>
              <a:cs typeface="Times New Roman"/>
            </a:endParaRPr>
          </a:p>
          <a:p>
            <a:pPr marL="508000" indent="-228600">
              <a:lnSpc>
                <a:spcPct val="100000"/>
              </a:lnSpc>
              <a:spcBef>
                <a:spcPts val="345"/>
              </a:spcBef>
              <a:buFont typeface="Symbol"/>
              <a:buChar char=""/>
              <a:tabLst>
                <a:tab pos="508634" algn="l"/>
              </a:tabLst>
            </a:pP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sic kno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C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 </a:t>
            </a:r>
            <a:r>
              <a:rPr sz="1200" spc="10" dirty="0">
                <a:latin typeface="Times New Roman"/>
                <a:cs typeface="Times New Roman"/>
              </a:rPr>
              <a:t>J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  <a:p>
            <a:pPr marL="508000" indent="-228600">
              <a:lnSpc>
                <a:spcPct val="100000"/>
              </a:lnSpc>
              <a:spcBef>
                <a:spcPts val="50"/>
              </a:spcBef>
              <a:buFont typeface="Symbol"/>
              <a:buChar char=""/>
              <a:tabLst>
                <a:tab pos="508634" algn="l"/>
              </a:tabLst>
            </a:pPr>
            <a:r>
              <a:rPr sz="1150" b="1" spc="-5" dirty="0">
                <a:latin typeface="Calibri"/>
                <a:cs typeface="Calibri"/>
              </a:rPr>
              <a:t>O</a:t>
            </a:r>
            <a:r>
              <a:rPr sz="1150" b="1" dirty="0">
                <a:latin typeface="Calibri"/>
                <a:cs typeface="Calibri"/>
              </a:rPr>
              <a:t>S</a:t>
            </a:r>
            <a:r>
              <a:rPr sz="1150" b="1" spc="-30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Calibri"/>
                <a:cs typeface="Calibri"/>
              </a:rPr>
              <a:t>kn</a:t>
            </a:r>
            <a:r>
              <a:rPr sz="1150" b="1" spc="-10" dirty="0">
                <a:latin typeface="Calibri"/>
                <a:cs typeface="Calibri"/>
              </a:rPr>
              <a:t>o</a:t>
            </a:r>
            <a:r>
              <a:rPr sz="1150" b="1" dirty="0">
                <a:latin typeface="Calibri"/>
                <a:cs typeface="Calibri"/>
              </a:rPr>
              <a:t>w</a:t>
            </a:r>
            <a:r>
              <a:rPr sz="1150" b="1" spc="-5" dirty="0">
                <a:latin typeface="Calibri"/>
                <a:cs typeface="Calibri"/>
              </a:rPr>
              <a:t>n</a:t>
            </a:r>
            <a:r>
              <a:rPr sz="1150" dirty="0">
                <a:latin typeface="Calibri"/>
                <a:cs typeface="Calibri"/>
              </a:rPr>
              <a:t>: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Calibri"/>
                <a:cs typeface="Calibri"/>
              </a:rPr>
              <a:t>W</a:t>
            </a:r>
            <a:r>
              <a:rPr sz="1150" dirty="0">
                <a:latin typeface="Calibri"/>
                <a:cs typeface="Calibri"/>
              </a:rPr>
              <a:t>i</a:t>
            </a:r>
            <a:r>
              <a:rPr sz="1150" spc="-10" dirty="0">
                <a:latin typeface="Calibri"/>
                <a:cs typeface="Calibri"/>
              </a:rPr>
              <a:t>n</a:t>
            </a:r>
            <a:r>
              <a:rPr sz="1150" spc="-5" dirty="0">
                <a:latin typeface="Calibri"/>
                <a:cs typeface="Calibri"/>
              </a:rPr>
              <a:t>d</a:t>
            </a:r>
            <a:r>
              <a:rPr sz="1150" dirty="0">
                <a:latin typeface="Calibri"/>
                <a:cs typeface="Calibri"/>
              </a:rPr>
              <a:t>o</a:t>
            </a:r>
            <a:r>
              <a:rPr sz="1150" spc="-10" dirty="0">
                <a:latin typeface="Calibri"/>
                <a:cs typeface="Calibri"/>
              </a:rPr>
              <a:t>w</a:t>
            </a:r>
            <a:r>
              <a:rPr sz="1150" dirty="0">
                <a:latin typeface="Calibri"/>
                <a:cs typeface="Calibri"/>
              </a:rPr>
              <a:t>s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Calibri"/>
                <a:cs typeface="Calibri"/>
              </a:rPr>
              <a:t>7</a:t>
            </a:r>
            <a:r>
              <a:rPr sz="1150" spc="-5" dirty="0">
                <a:latin typeface="Calibri"/>
                <a:cs typeface="Calibri"/>
              </a:rPr>
              <a:t>,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spc="-20" dirty="0">
                <a:latin typeface="Calibri"/>
                <a:cs typeface="Calibri"/>
              </a:rPr>
              <a:t>W</a:t>
            </a:r>
            <a:r>
              <a:rPr sz="1150" dirty="0">
                <a:latin typeface="Calibri"/>
                <a:cs typeface="Calibri"/>
              </a:rPr>
              <a:t>i</a:t>
            </a:r>
            <a:r>
              <a:rPr sz="1150" spc="-10" dirty="0">
                <a:latin typeface="Calibri"/>
                <a:cs typeface="Calibri"/>
              </a:rPr>
              <a:t>n</a:t>
            </a:r>
            <a:r>
              <a:rPr sz="1150" spc="-5" dirty="0">
                <a:latin typeface="Calibri"/>
                <a:cs typeface="Calibri"/>
              </a:rPr>
              <a:t>d</a:t>
            </a:r>
            <a:r>
              <a:rPr sz="1150" dirty="0">
                <a:latin typeface="Calibri"/>
                <a:cs typeface="Calibri"/>
              </a:rPr>
              <a:t>ows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Calibri"/>
                <a:cs typeface="Calibri"/>
              </a:rPr>
              <a:t>8.</a:t>
            </a:r>
            <a:endParaRPr sz="1150">
              <a:latin typeface="Calibri"/>
              <a:cs typeface="Calibri"/>
            </a:endParaRPr>
          </a:p>
          <a:p>
            <a:pPr marL="508000" indent="-228600">
              <a:lnSpc>
                <a:spcPct val="100000"/>
              </a:lnSpc>
              <a:spcBef>
                <a:spcPts val="335"/>
              </a:spcBef>
              <a:buFont typeface="Symbol"/>
              <a:buChar char=""/>
              <a:tabLst>
                <a:tab pos="508634" algn="l"/>
              </a:tabLst>
            </a:pPr>
            <a:r>
              <a:rPr sz="1150" b="1" spc="-5" dirty="0">
                <a:latin typeface="Calibri"/>
                <a:cs typeface="Calibri"/>
              </a:rPr>
              <a:t>S</a:t>
            </a:r>
            <a:r>
              <a:rPr sz="1150" b="1" dirty="0">
                <a:latin typeface="Calibri"/>
                <a:cs typeface="Calibri"/>
              </a:rPr>
              <a:t>o</a:t>
            </a:r>
            <a:r>
              <a:rPr sz="1150" b="1" spc="-5" dirty="0">
                <a:latin typeface="Calibri"/>
                <a:cs typeface="Calibri"/>
              </a:rPr>
              <a:t>ft</a:t>
            </a:r>
            <a:r>
              <a:rPr sz="1150" b="1" dirty="0">
                <a:latin typeface="Calibri"/>
                <a:cs typeface="Calibri"/>
              </a:rPr>
              <a:t>w</a:t>
            </a:r>
            <a:r>
              <a:rPr sz="1150" b="1" spc="-5" dirty="0">
                <a:latin typeface="Calibri"/>
                <a:cs typeface="Calibri"/>
              </a:rPr>
              <a:t>are</a:t>
            </a:r>
            <a:r>
              <a:rPr sz="1150" b="1" dirty="0">
                <a:latin typeface="Calibri"/>
                <a:cs typeface="Calibri"/>
              </a:rPr>
              <a:t>’</a:t>
            </a:r>
            <a:r>
              <a:rPr sz="1150" b="1" spc="-5" dirty="0">
                <a:latin typeface="Calibri"/>
                <a:cs typeface="Calibri"/>
              </a:rPr>
              <a:t>s</a:t>
            </a:r>
            <a:r>
              <a:rPr sz="1150" b="1" dirty="0">
                <a:latin typeface="Calibri"/>
                <a:cs typeface="Calibri"/>
              </a:rPr>
              <a:t>:</a:t>
            </a:r>
            <a:r>
              <a:rPr sz="1150" b="1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Calibri"/>
                <a:cs typeface="Calibri"/>
              </a:rPr>
              <a:t>A</a:t>
            </a:r>
            <a:r>
              <a:rPr sz="1150" spc="-5" dirty="0">
                <a:latin typeface="Calibri"/>
                <a:cs typeface="Calibri"/>
              </a:rPr>
              <a:t>u</a:t>
            </a:r>
            <a:r>
              <a:rPr sz="1150" dirty="0">
                <a:latin typeface="Calibri"/>
                <a:cs typeface="Calibri"/>
              </a:rPr>
              <a:t>toCA</a:t>
            </a:r>
            <a:r>
              <a:rPr sz="1150" spc="-5" dirty="0">
                <a:latin typeface="Calibri"/>
                <a:cs typeface="Calibri"/>
              </a:rPr>
              <a:t>D</a:t>
            </a:r>
            <a:r>
              <a:rPr sz="1150" dirty="0">
                <a:latin typeface="Calibri"/>
                <a:cs typeface="Calibri"/>
              </a:rPr>
              <a:t>,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Calibri"/>
                <a:cs typeface="Calibri"/>
              </a:rPr>
              <a:t>MS</a:t>
            </a:r>
            <a:r>
              <a:rPr sz="1150" spc="-5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Calibri"/>
                <a:cs typeface="Calibri"/>
              </a:rPr>
              <a:t>o</a:t>
            </a:r>
            <a:r>
              <a:rPr sz="1150" spc="-5" dirty="0">
                <a:latin typeface="Calibri"/>
                <a:cs typeface="Calibri"/>
              </a:rPr>
              <a:t>f</a:t>
            </a:r>
            <a:r>
              <a:rPr sz="1150" spc="-10" dirty="0">
                <a:latin typeface="Calibri"/>
                <a:cs typeface="Calibri"/>
              </a:rPr>
              <a:t>f</a:t>
            </a:r>
            <a:r>
              <a:rPr sz="1150" dirty="0">
                <a:latin typeface="Calibri"/>
                <a:cs typeface="Calibri"/>
              </a:rPr>
              <a:t>ice.</a:t>
            </a:r>
            <a:endParaRPr sz="11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r</a:t>
            </a:r>
            <a:r>
              <a:rPr sz="1400" b="1" spc="5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ject </a:t>
            </a:r>
            <a:r>
              <a:rPr sz="1400" b="1" spc="-15" dirty="0">
                <a:latin typeface="Times New Roman"/>
                <a:cs typeface="Times New Roman"/>
              </a:rPr>
              <a:t>W</a:t>
            </a:r>
            <a:r>
              <a:rPr sz="1400" b="1" dirty="0">
                <a:latin typeface="Times New Roman"/>
                <a:cs typeface="Times New Roman"/>
              </a:rPr>
              <a:t>or</a:t>
            </a:r>
            <a:r>
              <a:rPr sz="1400" b="1" spc="-25" dirty="0">
                <a:latin typeface="Times New Roman"/>
                <a:cs typeface="Times New Roman"/>
              </a:rPr>
              <a:t>k</a:t>
            </a:r>
            <a:r>
              <a:rPr sz="1400" b="1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u</a:t>
            </a:r>
            <a:r>
              <a:rPr sz="1200" dirty="0">
                <a:latin typeface="Arial"/>
                <a:cs typeface="Arial"/>
              </a:rPr>
              <a:t>dy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roje</a:t>
            </a:r>
            <a:r>
              <a:rPr sz="1200" spc="-5" dirty="0">
                <a:latin typeface="Arial"/>
                <a:cs typeface="Arial"/>
              </a:rPr>
              <a:t>ct: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“</a:t>
            </a:r>
            <a:r>
              <a:rPr sz="1200" b="1" spc="-10" dirty="0">
                <a:latin typeface="Arial"/>
                <a:cs typeface="Arial"/>
              </a:rPr>
              <a:t>To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design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"/>
                <a:cs typeface="Arial"/>
              </a:rPr>
              <a:t>&amp;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Fabri</a:t>
            </a:r>
            <a:r>
              <a:rPr sz="1200" b="1" spc="-20" dirty="0">
                <a:latin typeface="Arial"/>
                <a:cs typeface="Arial"/>
              </a:rPr>
              <a:t>c</a:t>
            </a:r>
            <a:r>
              <a:rPr sz="1200" b="1" dirty="0">
                <a:latin typeface="Arial"/>
                <a:cs typeface="Arial"/>
              </a:rPr>
              <a:t>ate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spc="-10" dirty="0">
                <a:latin typeface="Arial"/>
                <a:cs typeface="Arial"/>
              </a:rPr>
              <a:t>n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O</a:t>
            </a:r>
            <a:r>
              <a:rPr sz="1200" b="1" spc="-15" dirty="0">
                <a:latin typeface="Arial"/>
                <a:cs typeface="Arial"/>
              </a:rPr>
              <a:t>r</a:t>
            </a:r>
            <a:r>
              <a:rPr sz="1200" b="1" spc="-10" dirty="0">
                <a:latin typeface="Arial"/>
                <a:cs typeface="Arial"/>
              </a:rPr>
              <a:t>ganic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10" dirty="0">
                <a:latin typeface="Arial"/>
                <a:cs typeface="Arial"/>
              </a:rPr>
              <a:t>hic</a:t>
            </a:r>
            <a:r>
              <a:rPr sz="1200" b="1" spc="-15" dirty="0">
                <a:latin typeface="Arial"/>
                <a:cs typeface="Arial"/>
              </a:rPr>
              <a:t>l</a:t>
            </a:r>
            <a:r>
              <a:rPr sz="1200" b="1" spc="1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”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4800" y="9885675"/>
            <a:ext cx="7164070" cy="0"/>
          </a:xfrm>
          <a:custGeom>
            <a:avLst/>
            <a:gdLst/>
            <a:ahLst/>
            <a:cxnLst/>
            <a:rect l="l" t="t" r="r" b="b"/>
            <a:pathLst>
              <a:path w="7164070">
                <a:moveTo>
                  <a:pt x="0" y="0"/>
                </a:moveTo>
                <a:lnTo>
                  <a:pt x="7164079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1625" y="9858375"/>
            <a:ext cx="7090409" cy="0"/>
          </a:xfrm>
          <a:custGeom>
            <a:avLst/>
            <a:gdLst/>
            <a:ahLst/>
            <a:cxnLst/>
            <a:rect l="l" t="t" r="r" b="b"/>
            <a:pathLst>
              <a:path w="7090409">
                <a:moveTo>
                  <a:pt x="0" y="0"/>
                </a:moveTo>
                <a:lnTo>
                  <a:pt x="7090403" y="0"/>
                </a:lnTo>
              </a:path>
            </a:pathLst>
          </a:custGeom>
          <a:ln w="91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79068" y="3998981"/>
          <a:ext cx="6419850" cy="2984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610"/>
                <a:gridCol w="1484696"/>
                <a:gridCol w="1080768"/>
                <a:gridCol w="685799"/>
                <a:gridCol w="1320180"/>
                <a:gridCol w="1332219"/>
              </a:tblGrid>
              <a:tr h="36423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200" b="1" u="sng" dirty="0">
                          <a:latin typeface="Calibri"/>
                          <a:cs typeface="Calibri"/>
                        </a:rPr>
                        <a:t>S No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65277">
                      <a:solidFill>
                        <a:srgbClr val="D9D9D9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</a:pPr>
                      <a:r>
                        <a:rPr sz="1200" b="1" u="sng" dirty="0">
                          <a:latin typeface="Calibri"/>
                          <a:cs typeface="Calibri"/>
                        </a:rPr>
                        <a:t>Ins</a:t>
                      </a:r>
                      <a:r>
                        <a:rPr sz="1200" b="1" u="sng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b="1" u="sng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200" b="1" u="sng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200" b="1" u="sng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b="1" u="sng" spc="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200" b="1" u="sng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b="1" u="sng" dirty="0">
                          <a:latin typeface="Calibri"/>
                          <a:cs typeface="Calibri"/>
                        </a:rPr>
                        <a:t>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5277">
                      <a:solidFill>
                        <a:srgbClr val="D9D9D9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</a:pPr>
                      <a:r>
                        <a:rPr sz="1200" b="1" u="sng" dirty="0">
                          <a:latin typeface="Calibri"/>
                          <a:cs typeface="Calibri"/>
                        </a:rPr>
                        <a:t>Af</a:t>
                      </a:r>
                      <a:r>
                        <a:rPr sz="1200" b="1" u="sng" spc="-1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200" b="1" u="sng" dirty="0">
                          <a:latin typeface="Calibri"/>
                          <a:cs typeface="Calibri"/>
                        </a:rPr>
                        <a:t>ili</a:t>
                      </a:r>
                      <a:r>
                        <a:rPr sz="1200" b="1" u="sng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u="sng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b="1" u="sng" dirty="0">
                          <a:latin typeface="Calibri"/>
                          <a:cs typeface="Calibri"/>
                        </a:rPr>
                        <a:t>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</a:pPr>
                      <a:r>
                        <a:rPr sz="1200" b="1" u="sng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200" b="1" u="sng" spc="-5" dirty="0">
                          <a:latin typeface="Calibri"/>
                          <a:cs typeface="Calibri"/>
                        </a:rPr>
                        <a:t>ea</a:t>
                      </a:r>
                      <a:r>
                        <a:rPr sz="1200" b="1" u="sng" dirty="0">
                          <a:latin typeface="Calibri"/>
                          <a:cs typeface="Calibri"/>
                        </a:rPr>
                        <a:t>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63753">
                      <a:solidFill>
                        <a:srgbClr val="D9D9D9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Course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753">
                      <a:solidFill>
                        <a:srgbClr val="D9D9D9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</a:pPr>
                      <a:r>
                        <a:rPr sz="1200" b="1" u="sng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b="1" u="sng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b="1" u="sng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b="1" u="sng" spc="-5" dirty="0">
                          <a:latin typeface="Calibri"/>
                          <a:cs typeface="Calibri"/>
                        </a:rPr>
                        <a:t>cen</a:t>
                      </a:r>
                      <a:r>
                        <a:rPr sz="1200" b="1" u="sng" spc="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b="1" u="sng" spc="-5" dirty="0">
                          <a:latin typeface="Calibri"/>
                          <a:cs typeface="Calibri"/>
                        </a:rPr>
                        <a:t>ag</a:t>
                      </a:r>
                      <a:r>
                        <a:rPr sz="1200" b="1" u="sng" dirty="0">
                          <a:latin typeface="Calibri"/>
                          <a:cs typeface="Calibri"/>
                        </a:rPr>
                        <a:t>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957315"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 marR="92075" indent="12700" algn="ctr">
                        <a:lnSpc>
                          <a:spcPct val="1111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li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nstitute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 En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ri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nd T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hnol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og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200" spc="-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Gr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 Noida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 marR="93980" algn="ctr">
                        <a:lnSpc>
                          <a:spcPct val="1111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Uttar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sh T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hnic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 Univ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rsi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kn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2011-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498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2015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640" marR="222885" indent="22860">
                        <a:lnSpc>
                          <a:spcPct val="9630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h.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 M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ni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 En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ri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67%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40663"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1465" marR="67945" indent="-228600">
                        <a:lnSpc>
                          <a:spcPct val="1083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Asha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Mod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rn School, S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npur,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U.P.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C.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.S.E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2011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nt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rm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diate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65 %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08303"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 marR="261620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Moth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rl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nd Public S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hool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53365" indent="-1524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mpur M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niha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5336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npur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C.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.S.E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2009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tri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ulation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119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80 %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505" y="631809"/>
            <a:ext cx="6551279" cy="273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505" y="2290440"/>
            <a:ext cx="6551279" cy="273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505" y="3887470"/>
            <a:ext cx="6551279" cy="273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1505" y="5079360"/>
            <a:ext cx="6551279" cy="273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3096" y="662089"/>
            <a:ext cx="5159375" cy="269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Ind</a:t>
            </a:r>
            <a:r>
              <a:rPr sz="1400" b="1" spc="-15" dirty="0">
                <a:latin typeface="Times New Roman"/>
                <a:cs typeface="Times New Roman"/>
              </a:rPr>
              <a:t>u</a:t>
            </a:r>
            <a:r>
              <a:rPr sz="1400" b="1" dirty="0">
                <a:latin typeface="Times New Roman"/>
                <a:cs typeface="Times New Roman"/>
              </a:rPr>
              <a:t>str</a:t>
            </a:r>
            <a:r>
              <a:rPr sz="1400" b="1" spc="-10" dirty="0">
                <a:latin typeface="Times New Roman"/>
                <a:cs typeface="Times New Roman"/>
              </a:rPr>
              <a:t>ia</a:t>
            </a:r>
            <a:r>
              <a:rPr sz="1400" b="1" dirty="0">
                <a:latin typeface="Times New Roman"/>
                <a:cs typeface="Times New Roman"/>
              </a:rPr>
              <a:t>l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2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ai</a:t>
            </a:r>
            <a:r>
              <a:rPr sz="1400" b="1" spc="-15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5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g: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200" b="1" dirty="0">
                <a:latin typeface="Times New Roman"/>
                <a:cs typeface="Times New Roman"/>
              </a:rPr>
              <a:t>C</a:t>
            </a:r>
            <a:r>
              <a:rPr sz="1200" b="1" spc="5" dirty="0">
                <a:latin typeface="Times New Roman"/>
                <a:cs typeface="Times New Roman"/>
              </a:rPr>
              <a:t>o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pany: </a:t>
            </a: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10" dirty="0">
                <a:latin typeface="Times New Roman"/>
                <a:cs typeface="Times New Roman"/>
              </a:rPr>
              <a:t>D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AR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Cur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iculu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: </a:t>
            </a:r>
            <a:r>
              <a:rPr sz="1200" dirty="0">
                <a:latin typeface="Times New Roman"/>
                <a:cs typeface="Times New Roman"/>
              </a:rPr>
              <a:t>Summ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t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ft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5" dirty="0">
                <a:latin typeface="Times New Roman"/>
                <a:cs typeface="Times New Roman"/>
              </a:rPr>
              <a:t>6</a:t>
            </a:r>
            <a:r>
              <a:rPr sz="1575" spc="-15" baseline="29100" dirty="0">
                <a:latin typeface="Times New Roman"/>
                <a:cs typeface="Times New Roman"/>
              </a:rPr>
              <a:t>t</a:t>
            </a:r>
            <a:r>
              <a:rPr sz="1575" baseline="29100" dirty="0">
                <a:latin typeface="Times New Roman"/>
                <a:cs typeface="Times New Roman"/>
              </a:rPr>
              <a:t>h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ste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nu</a:t>
            </a:r>
            <a:r>
              <a:rPr sz="1200" b="1" spc="-5" dirty="0">
                <a:latin typeface="Times New Roman"/>
                <a:cs typeface="Times New Roman"/>
              </a:rPr>
              <a:t>re</a:t>
            </a:r>
            <a:r>
              <a:rPr sz="1200" b="1" dirty="0">
                <a:latin typeface="Times New Roman"/>
                <a:cs typeface="Times New Roman"/>
              </a:rPr>
              <a:t>: </a:t>
            </a:r>
            <a:r>
              <a:rPr sz="1200" dirty="0">
                <a:latin typeface="Times New Roman"/>
                <a:cs typeface="Times New Roman"/>
              </a:rPr>
              <a:t>4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ks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200" b="1" dirty="0">
                <a:latin typeface="Times New Roman"/>
                <a:cs typeface="Times New Roman"/>
              </a:rPr>
              <a:t>Titl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: 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A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s of St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m Turbine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turi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chi</a:t>
            </a:r>
            <a:r>
              <a:rPr sz="1400" b="1" spc="-1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ve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ents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 </a:t>
            </a:r>
            <a:r>
              <a:rPr sz="1400" b="1" spc="-1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xt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urr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cu</a:t>
            </a:r>
            <a:r>
              <a:rPr sz="1400" b="1" spc="-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ar 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c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vi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s: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5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Symbol"/>
              <a:buChar char=""/>
              <a:tabLst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Su</a:t>
            </a:r>
            <a:r>
              <a:rPr sz="1200" spc="-5" dirty="0">
                <a:latin typeface="Times New Roman"/>
                <a:cs typeface="Times New Roman"/>
              </a:rPr>
              <a:t>cce</a:t>
            </a:r>
            <a:r>
              <a:rPr sz="1200" dirty="0">
                <a:latin typeface="Times New Roman"/>
                <a:cs typeface="Times New Roman"/>
              </a:rPr>
              <a:t>ssful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fi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position in proj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 display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held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215"/>
              </a:spcBef>
              <a:buFont typeface="Symbol"/>
              <a:buChar char=""/>
              <a:tabLst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Su</a:t>
            </a:r>
            <a:r>
              <a:rPr sz="1200" spc="-5" dirty="0">
                <a:latin typeface="Times New Roman"/>
                <a:cs typeface="Times New Roman"/>
              </a:rPr>
              <a:t>cce</a:t>
            </a:r>
            <a:r>
              <a:rPr sz="1200" dirty="0">
                <a:latin typeface="Times New Roman"/>
                <a:cs typeface="Times New Roman"/>
              </a:rPr>
              <a:t>ssful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oordin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“</a:t>
            </a:r>
            <a:r>
              <a:rPr sz="1200" dirty="0">
                <a:latin typeface="Times New Roman"/>
                <a:cs typeface="Times New Roman"/>
              </a:rPr>
              <a:t>RO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spc="-10" dirty="0">
                <a:latin typeface="Times New Roman"/>
                <a:cs typeface="Times New Roman"/>
              </a:rPr>
              <a:t>”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ma</a:t>
            </a:r>
            <a:r>
              <a:rPr sz="1200" spc="2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in Coll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t.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229"/>
              </a:spcBef>
              <a:buFont typeface="Symbol"/>
              <a:buChar char=""/>
              <a:tabLst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ipat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in Roboti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ompetition at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oll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3094" y="3917986"/>
            <a:ext cx="5278755" cy="4918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K</a:t>
            </a:r>
            <a:r>
              <a:rPr sz="1400" b="1" dirty="0">
                <a:latin typeface="Times New Roman"/>
                <a:cs typeface="Times New Roman"/>
              </a:rPr>
              <a:t>ey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-30" dirty="0">
                <a:latin typeface="Times New Roman"/>
                <a:cs typeface="Times New Roman"/>
              </a:rPr>
              <a:t>k</a:t>
            </a:r>
            <a:r>
              <a:rPr sz="1400" b="1" dirty="0">
                <a:latin typeface="Times New Roman"/>
                <a:cs typeface="Times New Roman"/>
              </a:rPr>
              <a:t>il</a:t>
            </a:r>
            <a:r>
              <a:rPr sz="1400" b="1" spc="-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345"/>
              </a:spcBef>
              <a:buFont typeface="Symbol"/>
              <a:buChar char=""/>
              <a:tabLst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Potential to wo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k und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ssur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10"/>
              </a:spcBef>
              <a:buFont typeface="Symbol"/>
              <a:buChar char=""/>
              <a:tabLst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Qui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k le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ibl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10"/>
              </a:spcBef>
              <a:buFont typeface="Symbol"/>
              <a:buChar char=""/>
              <a:tabLst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Abili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pid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lationship and s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up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trust.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Motiv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l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Do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-10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ier: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200" b="1" spc="-1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ath</a:t>
            </a:r>
            <a:r>
              <a:rPr sz="1200" b="1" spc="5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s N</a:t>
            </a:r>
            <a:r>
              <a:rPr sz="1200" b="1" spc="5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me</a:t>
            </a:r>
            <a:r>
              <a:rPr sz="1200" b="1" dirty="0">
                <a:latin typeface="Times New Roman"/>
                <a:cs typeface="Times New Roman"/>
              </a:rPr>
              <a:t>: </a:t>
            </a:r>
            <a:r>
              <a:rPr sz="1200" dirty="0">
                <a:latin typeface="Times New Roman"/>
                <a:cs typeface="Times New Roman"/>
              </a:rPr>
              <a:t>Mr. 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ini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Da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bir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h: </a:t>
            </a:r>
            <a:r>
              <a:rPr sz="1200" dirty="0">
                <a:latin typeface="Times New Roman"/>
                <a:cs typeface="Times New Roman"/>
              </a:rPr>
              <a:t>10</a:t>
            </a:r>
            <a:r>
              <a:rPr sz="1575" spc="-15" baseline="29100" dirty="0">
                <a:latin typeface="Times New Roman"/>
                <a:cs typeface="Times New Roman"/>
              </a:rPr>
              <a:t>t</a:t>
            </a:r>
            <a:r>
              <a:rPr sz="1575" baseline="29100" dirty="0">
                <a:latin typeface="Times New Roman"/>
                <a:cs typeface="Times New Roman"/>
              </a:rPr>
              <a:t>h </a:t>
            </a:r>
            <a:r>
              <a:rPr sz="1200" spc="10" dirty="0">
                <a:latin typeface="Times New Roman"/>
                <a:cs typeface="Times New Roman"/>
              </a:rPr>
              <a:t>J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1993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200" b="1" dirty="0">
                <a:latin typeface="Times New Roman"/>
                <a:cs typeface="Times New Roman"/>
              </a:rPr>
              <a:t>Ho</a:t>
            </a:r>
            <a:r>
              <a:rPr sz="1200" b="1" spc="5" dirty="0">
                <a:latin typeface="Times New Roman"/>
                <a:cs typeface="Times New Roman"/>
              </a:rPr>
              <a:t>b</a:t>
            </a:r>
            <a:r>
              <a:rPr sz="1200" b="1" dirty="0">
                <a:latin typeface="Times New Roman"/>
                <a:cs typeface="Times New Roman"/>
              </a:rPr>
              <a:t>bies: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Sk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tchin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150" spc="-5" dirty="0">
                <a:latin typeface="Calibri"/>
                <a:cs typeface="Calibri"/>
              </a:rPr>
              <a:t>,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Music</a:t>
            </a:r>
            <a:r>
              <a:rPr sz="1150" spc="-5" dirty="0">
                <a:latin typeface="Calibri"/>
                <a:cs typeface="Calibri"/>
              </a:rPr>
              <a:t>,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Calibri"/>
                <a:cs typeface="Calibri"/>
              </a:rPr>
              <a:t>S</a:t>
            </a:r>
            <a:r>
              <a:rPr sz="1150" spc="5" dirty="0">
                <a:latin typeface="Calibri"/>
                <a:cs typeface="Calibri"/>
              </a:rPr>
              <a:t>u</a:t>
            </a:r>
            <a:r>
              <a:rPr sz="1150" spc="-10" dirty="0">
                <a:latin typeface="Calibri"/>
                <a:cs typeface="Calibri"/>
              </a:rPr>
              <a:t>r</a:t>
            </a:r>
            <a:r>
              <a:rPr sz="1150" spc="-5" dirty="0">
                <a:latin typeface="Calibri"/>
                <a:cs typeface="Calibri"/>
              </a:rPr>
              <a:t>fin</a:t>
            </a:r>
            <a:r>
              <a:rPr sz="1150" dirty="0">
                <a:latin typeface="Calibri"/>
                <a:cs typeface="Calibri"/>
              </a:rPr>
              <a:t>g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Calibri"/>
                <a:cs typeface="Calibri"/>
              </a:rPr>
              <a:t>i</a:t>
            </a:r>
            <a:r>
              <a:rPr sz="1150" spc="-5" dirty="0">
                <a:latin typeface="Calibri"/>
                <a:cs typeface="Calibri"/>
              </a:rPr>
              <a:t>n</a:t>
            </a:r>
            <a:r>
              <a:rPr sz="1150" dirty="0">
                <a:latin typeface="Calibri"/>
                <a:cs typeface="Calibri"/>
              </a:rPr>
              <a:t>t</a:t>
            </a:r>
            <a:r>
              <a:rPr sz="1150" spc="10" dirty="0">
                <a:latin typeface="Calibri"/>
                <a:cs typeface="Calibri"/>
              </a:rPr>
              <a:t>e</a:t>
            </a:r>
            <a:r>
              <a:rPr sz="1150" spc="-10" dirty="0">
                <a:latin typeface="Calibri"/>
                <a:cs typeface="Calibri"/>
              </a:rPr>
              <a:t>r</a:t>
            </a:r>
            <a:r>
              <a:rPr sz="1150" spc="-5" dirty="0">
                <a:latin typeface="Calibri"/>
                <a:cs typeface="Calibri"/>
              </a:rPr>
              <a:t>n</a:t>
            </a:r>
            <a:r>
              <a:rPr sz="1150" dirty="0">
                <a:latin typeface="Calibri"/>
                <a:cs typeface="Calibri"/>
              </a:rPr>
              <a:t>et.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x: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b="1" dirty="0">
                <a:latin typeface="Times New Roman"/>
                <a:cs typeface="Times New Roman"/>
              </a:rPr>
              <a:t>Na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io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ality: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lara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io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7500"/>
              </a:lnSpc>
              <a:spcBef>
                <a:spcPts val="660"/>
              </a:spcBef>
            </a:pP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 c</a:t>
            </a:r>
            <a:r>
              <a:rPr sz="1200" dirty="0">
                <a:latin typeface="Times New Roman"/>
                <a:cs typeface="Times New Roman"/>
              </a:rPr>
              <a:t>onfi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 th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ovided </a:t>
            </a:r>
            <a:r>
              <a:rPr sz="1200" spc="5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true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 of </a:t>
            </a:r>
            <a:r>
              <a:rPr sz="1200" spc="25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wl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dge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nd 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f.</a:t>
            </a:r>
            <a:endParaRPr sz="1200">
              <a:latin typeface="Times New Roman"/>
              <a:cs typeface="Times New Roman"/>
            </a:endParaRPr>
          </a:p>
          <a:p>
            <a:pPr marL="12700" marR="3942715">
              <a:lnSpc>
                <a:spcPct val="1075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Pla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 Gre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Noi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a 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R="485140" algn="r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(</a:t>
            </a:r>
            <a:r>
              <a:rPr sz="1200" b="1" dirty="0">
                <a:latin typeface="Times New Roman"/>
                <a:cs typeface="Times New Roman"/>
              </a:rPr>
              <a:t>Vishal </a:t>
            </a:r>
            <a:r>
              <a:rPr sz="1200" b="1" spc="5" dirty="0">
                <a:latin typeface="Times New Roman"/>
                <a:cs typeface="Times New Roman"/>
              </a:rPr>
              <a:t>S</a:t>
            </a:r>
            <a:r>
              <a:rPr sz="1200" b="1" dirty="0">
                <a:latin typeface="Times New Roman"/>
                <a:cs typeface="Times New Roman"/>
              </a:rPr>
              <a:t>ai</a:t>
            </a:r>
            <a:r>
              <a:rPr sz="1200" b="1" spc="-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i)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800" y="9985378"/>
            <a:ext cx="7164070" cy="0"/>
          </a:xfrm>
          <a:custGeom>
            <a:avLst/>
            <a:gdLst/>
            <a:ahLst/>
            <a:cxnLst/>
            <a:rect l="l" t="t" r="r" b="b"/>
            <a:pathLst>
              <a:path w="7164070">
                <a:moveTo>
                  <a:pt x="0" y="0"/>
                </a:moveTo>
                <a:lnTo>
                  <a:pt x="7164079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1625" y="9957434"/>
            <a:ext cx="7090409" cy="0"/>
          </a:xfrm>
          <a:custGeom>
            <a:avLst/>
            <a:gdLst/>
            <a:ahLst/>
            <a:cxnLst/>
            <a:rect l="l" t="t" r="r" b="b"/>
            <a:pathLst>
              <a:path w="7090409">
                <a:moveTo>
                  <a:pt x="0" y="0"/>
                </a:moveTo>
                <a:lnTo>
                  <a:pt x="7090403" y="0"/>
                </a:lnTo>
              </a:path>
            </a:pathLst>
          </a:custGeom>
          <a:ln w="91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383</Words>
  <Application>Microsoft Office PowerPoint</Application>
  <PresentationFormat>Benutzerdefiniert</PresentationFormat>
  <Paragraphs>85</Paragraphs>
  <Slides>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2022-12-05T11:13:08Z</dcterms:created>
  <dcterms:modified xsi:type="dcterms:W3CDTF">2022-12-05T10:13:16Z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2022-12-05T00:00:00Z</vt:filetime>
  </property>
  <property fmtid="{D5CDD505-2E9C-101B-9397-08002B2CF9AE}" pid="3" name="LastSaved">
    <vt:filetime>2022-12-05T00:00:00Z</vt:filetime>
  </property>
</Properties>
</file>