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993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shvaanil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64588"/>
            <a:ext cx="3575685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050" b="1" u="heavy" dirty="0">
                <a:latin typeface="Times New Roman"/>
                <a:cs typeface="Times New Roman"/>
              </a:rPr>
              <a:t>Re</a:t>
            </a:r>
            <a:r>
              <a:rPr sz="1050" b="1" u="heavy" spc="-5" dirty="0">
                <a:latin typeface="Times New Roman"/>
                <a:cs typeface="Times New Roman"/>
              </a:rPr>
              <a:t>s</a:t>
            </a:r>
            <a:r>
              <a:rPr sz="1050" b="1" u="heavy" dirty="0">
                <a:latin typeface="Times New Roman"/>
                <a:cs typeface="Times New Roman"/>
              </a:rPr>
              <a:t>u</a:t>
            </a:r>
            <a:r>
              <a:rPr sz="1050" b="1" u="heavy" spc="-15" dirty="0">
                <a:latin typeface="Times New Roman"/>
                <a:cs typeface="Times New Roman"/>
              </a:rPr>
              <a:t>m</a:t>
            </a:r>
            <a:r>
              <a:rPr sz="1050" b="1" u="heavy" dirty="0">
                <a:latin typeface="Times New Roman"/>
                <a:cs typeface="Times New Roman"/>
              </a:rPr>
              <a:t>e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b="1" spc="-35" dirty="0">
                <a:latin typeface="Arial"/>
                <a:cs typeface="Arial"/>
              </a:rPr>
              <a:t>A</a:t>
            </a:r>
            <a:r>
              <a:rPr sz="1050" b="1" spc="15" dirty="0">
                <a:latin typeface="Arial"/>
                <a:cs typeface="Arial"/>
              </a:rPr>
              <a:t>N</a:t>
            </a:r>
            <a:r>
              <a:rPr sz="1050" b="1" spc="-10" dirty="0">
                <a:latin typeface="Arial"/>
                <a:cs typeface="Arial"/>
              </a:rPr>
              <a:t>I</a:t>
            </a:r>
            <a:r>
              <a:rPr sz="1050" b="1" dirty="0">
                <a:latin typeface="Arial"/>
                <a:cs typeface="Arial"/>
              </a:rPr>
              <a:t>L</a:t>
            </a:r>
            <a:r>
              <a:rPr sz="1050" b="1" spc="30" dirty="0">
                <a:latin typeface="Times New Roman"/>
                <a:cs typeface="Times New Roman"/>
              </a:rPr>
              <a:t> </a:t>
            </a:r>
            <a:r>
              <a:rPr sz="1050" b="1" spc="-5" dirty="0">
                <a:latin typeface="Arial"/>
                <a:cs typeface="Arial"/>
              </a:rPr>
              <a:t>KU</a:t>
            </a:r>
            <a:r>
              <a:rPr sz="1050" b="1" spc="15" dirty="0">
                <a:latin typeface="Arial"/>
                <a:cs typeface="Arial"/>
              </a:rPr>
              <a:t>M</a:t>
            </a:r>
            <a:r>
              <a:rPr sz="1050" b="1" spc="-35" dirty="0">
                <a:latin typeface="Arial"/>
                <a:cs typeface="Arial"/>
              </a:rPr>
              <a:t>A</a:t>
            </a:r>
            <a:r>
              <a:rPr sz="1050" b="1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17987"/>
            <a:ext cx="42735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5800"/>
              </a:lnSpc>
            </a:pPr>
            <a:r>
              <a:rPr sz="1050" dirty="0">
                <a:latin typeface="Arial"/>
                <a:cs typeface="Arial"/>
              </a:rPr>
              <a:t>V</a:t>
            </a:r>
            <a:r>
              <a:rPr sz="1050" spc="-10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l</a:t>
            </a:r>
            <a:r>
              <a:rPr sz="1050" spc="-10" dirty="0">
                <a:latin typeface="Arial"/>
                <a:cs typeface="Arial"/>
              </a:rPr>
              <a:t>l</a:t>
            </a:r>
            <a:r>
              <a:rPr sz="1050" spc="-5" dirty="0">
                <a:latin typeface="Arial"/>
                <a:cs typeface="Arial"/>
              </a:rPr>
              <a:t>age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P</a:t>
            </a:r>
            <a:r>
              <a:rPr sz="1050" spc="-5" dirty="0">
                <a:latin typeface="Arial"/>
                <a:cs typeface="Arial"/>
              </a:rPr>
              <a:t>ost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Te</a:t>
            </a:r>
            <a:r>
              <a:rPr sz="1050" spc="-5" dirty="0">
                <a:latin typeface="Arial"/>
                <a:cs typeface="Arial"/>
              </a:rPr>
              <a:t>h</a:t>
            </a:r>
            <a:r>
              <a:rPr sz="1050" spc="-15" dirty="0">
                <a:latin typeface="Arial"/>
                <a:cs typeface="Arial"/>
              </a:rPr>
              <a:t>s</a:t>
            </a:r>
            <a:r>
              <a:rPr sz="1050" spc="-10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l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490" y="917987"/>
            <a:ext cx="99885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1230"/>
              </a:lnSpc>
            </a:pPr>
            <a:r>
              <a:rPr sz="1050" dirty="0">
                <a:latin typeface="Arial"/>
                <a:cs typeface="Arial"/>
              </a:rPr>
              <a:t>–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</a:t>
            </a:r>
            <a:r>
              <a:rPr sz="1050" spc="-15" dirty="0">
                <a:latin typeface="Arial"/>
                <a:cs typeface="Arial"/>
              </a:rPr>
              <a:t>a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15" dirty="0">
                <a:latin typeface="Arial"/>
                <a:cs typeface="Arial"/>
              </a:rPr>
              <a:t>ga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spc="-5" dirty="0">
                <a:latin typeface="Arial"/>
                <a:cs typeface="Arial"/>
              </a:rPr>
              <a:t>ba</a:t>
            </a:r>
            <a:r>
              <a:rPr sz="1050" spc="-15" dirty="0">
                <a:latin typeface="Arial"/>
                <a:cs typeface="Arial"/>
              </a:rPr>
              <a:t>r</a:t>
            </a:r>
            <a:r>
              <a:rPr sz="1050" spc="-5" dirty="0">
                <a:latin typeface="Arial"/>
                <a:cs typeface="Arial"/>
              </a:rPr>
              <a:t>pur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205"/>
              </a:lnSpc>
            </a:pPr>
            <a:r>
              <a:rPr sz="1050" spc="-5" dirty="0">
                <a:latin typeface="Arial"/>
                <a:cs typeface="Arial"/>
              </a:rPr>
              <a:t>-</a:t>
            </a:r>
            <a:r>
              <a:rPr sz="1050" dirty="0">
                <a:latin typeface="Arial"/>
                <a:cs typeface="Arial"/>
              </a:rPr>
              <a:t>-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5" dirty="0">
                <a:latin typeface="Arial"/>
                <a:cs typeface="Arial"/>
              </a:rPr>
              <a:t>ata</a:t>
            </a:r>
            <a:r>
              <a:rPr sz="1050" spc="-10" dirty="0">
                <a:latin typeface="Arial"/>
                <a:cs typeface="Arial"/>
              </a:rPr>
              <a:t>w</a:t>
            </a:r>
            <a:r>
              <a:rPr sz="1050" spc="-5" dirty="0">
                <a:latin typeface="Arial"/>
                <a:cs typeface="Arial"/>
              </a:rPr>
              <a:t>ara</a:t>
            </a:r>
            <a:endParaRPr sz="1050">
              <a:latin typeface="Arial"/>
              <a:cs typeface="Arial"/>
            </a:endParaRPr>
          </a:p>
          <a:p>
            <a:pPr marL="15240">
              <a:lnSpc>
                <a:spcPts val="1235"/>
              </a:lnSpc>
            </a:pPr>
            <a:r>
              <a:rPr sz="1050" spc="-5" dirty="0">
                <a:latin typeface="Arial"/>
                <a:cs typeface="Arial"/>
              </a:rPr>
              <a:t>-</a:t>
            </a:r>
            <a:r>
              <a:rPr sz="1050" dirty="0">
                <a:latin typeface="Arial"/>
                <a:cs typeface="Arial"/>
              </a:rPr>
              <a:t>-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D</a:t>
            </a:r>
            <a:r>
              <a:rPr sz="1050" spc="-5" dirty="0">
                <a:latin typeface="Arial"/>
                <a:cs typeface="Arial"/>
              </a:rPr>
              <a:t>eb</a:t>
            </a:r>
            <a:r>
              <a:rPr sz="1050" spc="-10" dirty="0">
                <a:latin typeface="Arial"/>
                <a:cs typeface="Arial"/>
              </a:rPr>
              <a:t>a</a:t>
            </a:r>
            <a:r>
              <a:rPr sz="1050" dirty="0"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378485"/>
            <a:ext cx="110172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P</a:t>
            </a:r>
            <a:r>
              <a:rPr sz="1050" spc="-10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C</a:t>
            </a:r>
            <a:r>
              <a:rPr sz="1050" spc="-15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d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-2</a:t>
            </a:r>
            <a:r>
              <a:rPr sz="1050" spc="-15" dirty="0">
                <a:latin typeface="Arial"/>
                <a:cs typeface="Arial"/>
              </a:rPr>
              <a:t>0</a:t>
            </a:r>
            <a:r>
              <a:rPr sz="1050" spc="-5" dirty="0">
                <a:latin typeface="Arial"/>
                <a:cs typeface="Arial"/>
              </a:rPr>
              <a:t>23</a:t>
            </a:r>
            <a:r>
              <a:rPr sz="1050" spc="-10" dirty="0">
                <a:latin typeface="Arial"/>
                <a:cs typeface="Arial"/>
              </a:rPr>
              <a:t>9</a:t>
            </a:r>
            <a:r>
              <a:rPr sz="10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492" y="1530885"/>
            <a:ext cx="360045" cy="467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210"/>
              </a:lnSpc>
            </a:pPr>
            <a:r>
              <a:rPr sz="1050" dirty="0">
                <a:latin typeface="Arial"/>
                <a:cs typeface="Arial"/>
              </a:rPr>
              <a:t>D</a:t>
            </a:r>
            <a:r>
              <a:rPr sz="1050" spc="-10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10" dirty="0">
                <a:latin typeface="Arial"/>
                <a:cs typeface="Arial"/>
              </a:rPr>
              <a:t>tt</a:t>
            </a:r>
            <a:r>
              <a:rPr sz="1050" dirty="0">
                <a:latin typeface="Arial"/>
                <a:cs typeface="Arial"/>
              </a:rPr>
              <a:t>.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Mob.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spc="-15" dirty="0">
                <a:latin typeface="Arial"/>
                <a:cs typeface="Arial"/>
              </a:rPr>
              <a:t>a</a:t>
            </a:r>
            <a:r>
              <a:rPr sz="1050" dirty="0">
                <a:latin typeface="Arial"/>
                <a:cs typeface="Arial"/>
              </a:rPr>
              <a:t>il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963" y="1530885"/>
            <a:ext cx="1457960" cy="467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235"/>
              </a:lnSpc>
            </a:pPr>
            <a:r>
              <a:rPr sz="1050" spc="-5" dirty="0">
                <a:latin typeface="Arial"/>
                <a:cs typeface="Arial"/>
              </a:rPr>
              <a:t>-</a:t>
            </a:r>
            <a:r>
              <a:rPr sz="1050" dirty="0">
                <a:latin typeface="Arial"/>
                <a:cs typeface="Arial"/>
              </a:rPr>
              <a:t>-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B</a:t>
            </a:r>
            <a:r>
              <a:rPr sz="1050" spc="-5" dirty="0">
                <a:latin typeface="Arial"/>
                <a:cs typeface="Arial"/>
              </a:rPr>
              <a:t>u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spc="-5" dirty="0">
                <a:latin typeface="Arial"/>
                <a:cs typeface="Arial"/>
              </a:rPr>
              <a:t>a</a:t>
            </a:r>
            <a:r>
              <a:rPr sz="1050" spc="-15" dirty="0">
                <a:latin typeface="Arial"/>
                <a:cs typeface="Arial"/>
              </a:rPr>
              <a:t>n</a:t>
            </a:r>
            <a:r>
              <a:rPr sz="1050" spc="-5" dirty="0">
                <a:latin typeface="Arial"/>
                <a:cs typeface="Arial"/>
              </a:rPr>
              <a:t>ds</a:t>
            </a:r>
            <a:r>
              <a:rPr sz="1050" spc="-15" dirty="0">
                <a:latin typeface="Arial"/>
                <a:cs typeface="Arial"/>
              </a:rPr>
              <a:t>a</a:t>
            </a:r>
            <a:r>
              <a:rPr sz="1050" spc="-5" dirty="0">
                <a:latin typeface="Arial"/>
                <a:cs typeface="Arial"/>
              </a:rPr>
              <a:t>ha</a:t>
            </a:r>
            <a:r>
              <a:rPr sz="1050" dirty="0">
                <a:latin typeface="Arial"/>
                <a:cs typeface="Arial"/>
              </a:rPr>
              <a:t>r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(</a:t>
            </a:r>
            <a:r>
              <a:rPr sz="1050" dirty="0">
                <a:latin typeface="Arial"/>
                <a:cs typeface="Arial"/>
              </a:rPr>
              <a:t>U</a:t>
            </a:r>
            <a:r>
              <a:rPr sz="1050" spc="-1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P</a:t>
            </a:r>
            <a:r>
              <a:rPr sz="1050" spc="-1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sz="1050" spc="-5" dirty="0">
                <a:latin typeface="Arial"/>
                <a:cs typeface="Arial"/>
              </a:rPr>
              <a:t>-</a:t>
            </a:r>
            <a:r>
              <a:rPr sz="1050" dirty="0">
                <a:latin typeface="Arial"/>
                <a:cs typeface="Arial"/>
              </a:rPr>
              <a:t>-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089</a:t>
            </a:r>
            <a:r>
              <a:rPr sz="1050" dirty="0">
                <a:latin typeface="Arial"/>
                <a:cs typeface="Arial"/>
              </a:rPr>
              <a:t>5</a:t>
            </a:r>
            <a:r>
              <a:rPr sz="1050" spc="-5" dirty="0">
                <a:latin typeface="Arial"/>
                <a:cs typeface="Arial"/>
              </a:rPr>
              <a:t>45</a:t>
            </a:r>
            <a:r>
              <a:rPr sz="1050" spc="-10" dirty="0">
                <a:latin typeface="Arial"/>
                <a:cs typeface="Arial"/>
              </a:rPr>
              <a:t>3</a:t>
            </a:r>
            <a:r>
              <a:rPr sz="1050" spc="-5" dirty="0">
                <a:latin typeface="Arial"/>
                <a:cs typeface="Arial"/>
              </a:rPr>
              <a:t>78</a:t>
            </a:r>
            <a:r>
              <a:rPr sz="1050" spc="-10" dirty="0">
                <a:latin typeface="Arial"/>
                <a:cs typeface="Arial"/>
              </a:rPr>
              <a:t>0</a:t>
            </a:r>
            <a:r>
              <a:rPr sz="105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235"/>
              </a:lnSpc>
            </a:pPr>
            <a:r>
              <a:rPr sz="1050" spc="-5" dirty="0">
                <a:latin typeface="Arial"/>
                <a:cs typeface="Arial"/>
              </a:rPr>
              <a:t>-</a:t>
            </a:r>
            <a:r>
              <a:rPr sz="1050" dirty="0">
                <a:latin typeface="Arial"/>
                <a:cs typeface="Arial"/>
              </a:rPr>
              <a:t>-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  <a:hlinkClick r:id="rId3"/>
              </a:rPr>
              <a:t>r</a:t>
            </a:r>
            <a:r>
              <a:rPr sz="1050" dirty="0">
                <a:latin typeface="Arial"/>
                <a:cs typeface="Arial"/>
                <a:hlinkClick r:id="rId3"/>
              </a:rPr>
              <a:t>ish</a:t>
            </a:r>
            <a:r>
              <a:rPr sz="1050" spc="-15" dirty="0">
                <a:latin typeface="Arial"/>
                <a:cs typeface="Arial"/>
                <a:hlinkClick r:id="rId3"/>
              </a:rPr>
              <a:t>v</a:t>
            </a:r>
            <a:r>
              <a:rPr sz="1050" spc="-5" dirty="0">
                <a:latin typeface="Arial"/>
                <a:cs typeface="Arial"/>
                <a:hlinkClick r:id="rId3"/>
              </a:rPr>
              <a:t>aan</a:t>
            </a:r>
            <a:r>
              <a:rPr sz="1050" spc="5" dirty="0">
                <a:latin typeface="Arial"/>
                <a:cs typeface="Arial"/>
                <a:hlinkClick r:id="rId3"/>
              </a:rPr>
              <a:t>i</a:t>
            </a:r>
            <a:r>
              <a:rPr sz="1050" spc="-10" dirty="0">
                <a:latin typeface="Arial"/>
                <a:cs typeface="Arial"/>
                <a:hlinkClick r:id="rId3"/>
              </a:rPr>
              <a:t>l</a:t>
            </a:r>
            <a:r>
              <a:rPr sz="1050" spc="-5" dirty="0">
                <a:latin typeface="Arial"/>
                <a:cs typeface="Arial"/>
                <a:hlinkClick r:id="rId3"/>
              </a:rPr>
              <a:t>@</a:t>
            </a:r>
            <a:r>
              <a:rPr sz="1050" spc="-15" dirty="0">
                <a:latin typeface="Arial"/>
                <a:cs typeface="Arial"/>
                <a:hlinkClick r:id="rId3"/>
              </a:rPr>
              <a:t>g</a:t>
            </a:r>
            <a:r>
              <a:rPr sz="1050" spc="-5" dirty="0">
                <a:latin typeface="Arial"/>
                <a:cs typeface="Arial"/>
                <a:hlinkClick r:id="rId3"/>
              </a:rPr>
              <a:t>ma</a:t>
            </a:r>
            <a:r>
              <a:rPr sz="1050" spc="5" dirty="0">
                <a:latin typeface="Arial"/>
                <a:cs typeface="Arial"/>
                <a:hlinkClick r:id="rId3"/>
              </a:rPr>
              <a:t>i</a:t>
            </a:r>
            <a:r>
              <a:rPr sz="1050" dirty="0">
                <a:latin typeface="Arial"/>
                <a:cs typeface="Arial"/>
                <a:hlinkClick r:id="rId3"/>
              </a:rPr>
              <a:t>l</a:t>
            </a:r>
            <a:r>
              <a:rPr sz="1050" spc="-10" dirty="0">
                <a:latin typeface="Arial"/>
                <a:cs typeface="Arial"/>
                <a:hlinkClick r:id="rId3"/>
              </a:rPr>
              <a:t>.</a:t>
            </a:r>
            <a:r>
              <a:rPr sz="1050" spc="-15" dirty="0">
                <a:latin typeface="Arial"/>
                <a:cs typeface="Arial"/>
                <a:hlinkClick r:id="rId3"/>
              </a:rPr>
              <a:t>co</a:t>
            </a:r>
            <a:r>
              <a:rPr sz="1050" dirty="0">
                <a:latin typeface="Arial"/>
                <a:cs typeface="Arial"/>
                <a:hlinkClick r:id="rId3"/>
              </a:rPr>
              <a:t>m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485" y="2297458"/>
            <a:ext cx="6673215" cy="4811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u="heavy" dirty="0">
                <a:latin typeface="Arial"/>
                <a:cs typeface="Arial"/>
              </a:rPr>
              <a:t>C</a:t>
            </a:r>
            <a:r>
              <a:rPr sz="1050" b="1" u="heavy" spc="-35" dirty="0">
                <a:latin typeface="Arial"/>
                <a:cs typeface="Arial"/>
              </a:rPr>
              <a:t>A</a:t>
            </a:r>
            <a:r>
              <a:rPr sz="1050" b="1" u="heavy" dirty="0">
                <a:latin typeface="Arial"/>
                <a:cs typeface="Arial"/>
              </a:rPr>
              <a:t>REER</a:t>
            </a:r>
            <a:r>
              <a:rPr sz="1050" b="1" u="heavy" spc="-5" dirty="0">
                <a:latin typeface="Arial"/>
                <a:cs typeface="Arial"/>
              </a:rPr>
              <a:t> </a:t>
            </a:r>
            <a:r>
              <a:rPr sz="1050" b="1" u="heavy" spc="-20" dirty="0">
                <a:latin typeface="Arial"/>
                <a:cs typeface="Arial"/>
              </a:rPr>
              <a:t>O</a:t>
            </a:r>
            <a:r>
              <a:rPr sz="1050" b="1" u="heavy" dirty="0">
                <a:latin typeface="Arial"/>
                <a:cs typeface="Arial"/>
              </a:rPr>
              <a:t>B</a:t>
            </a:r>
            <a:r>
              <a:rPr sz="1050" b="1" u="heavy" spc="-15" dirty="0">
                <a:latin typeface="Arial"/>
                <a:cs typeface="Arial"/>
              </a:rPr>
              <a:t>J</a:t>
            </a:r>
            <a:r>
              <a:rPr sz="1050" b="1" u="heavy" spc="-10" dirty="0">
                <a:latin typeface="Arial"/>
                <a:cs typeface="Arial"/>
              </a:rPr>
              <a:t>E</a:t>
            </a:r>
            <a:r>
              <a:rPr sz="1050" b="1" u="heavy" dirty="0">
                <a:latin typeface="Arial"/>
                <a:cs typeface="Arial"/>
              </a:rPr>
              <a:t>CT</a:t>
            </a:r>
            <a:r>
              <a:rPr sz="1050" b="1" u="heavy" spc="-15" dirty="0">
                <a:latin typeface="Arial"/>
                <a:cs typeface="Arial"/>
              </a:rPr>
              <a:t>I</a:t>
            </a:r>
            <a:r>
              <a:rPr sz="1050" b="1" u="heavy" dirty="0">
                <a:latin typeface="Arial"/>
                <a:cs typeface="Arial"/>
              </a:rPr>
              <a:t>V</a:t>
            </a:r>
            <a:r>
              <a:rPr sz="1050" b="1" u="heavy" spc="5" dirty="0">
                <a:latin typeface="Arial"/>
                <a:cs typeface="Arial"/>
              </a:rPr>
              <a:t>E</a:t>
            </a:r>
            <a:r>
              <a:rPr sz="1050" b="1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469900" marR="7620" indent="-228600">
              <a:lnSpc>
                <a:spcPct val="142900"/>
              </a:lnSpc>
              <a:spcBef>
                <a:spcPts val="695"/>
              </a:spcBef>
              <a:buFont typeface="Symbol"/>
              <a:buChar char=""/>
              <a:tabLst>
                <a:tab pos="470534" algn="l"/>
              </a:tabLst>
            </a:pPr>
            <a:r>
              <a:rPr sz="1050" dirty="0">
                <a:latin typeface="Arial"/>
                <a:cs typeface="Arial"/>
              </a:rPr>
              <a:t>I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be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e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Arial"/>
                <a:cs typeface="Arial"/>
              </a:rPr>
              <a:t>s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n</a:t>
            </a:r>
            <a:r>
              <a:rPr sz="1050" spc="-15" dirty="0">
                <a:latin typeface="Arial"/>
                <a:cs typeface="Arial"/>
              </a:rPr>
              <a:t>c</a:t>
            </a:r>
            <a:r>
              <a:rPr sz="1050" spc="-5" dirty="0">
                <a:latin typeface="Arial"/>
                <a:cs typeface="Arial"/>
              </a:rPr>
              <a:t>erit</a:t>
            </a:r>
            <a:r>
              <a:rPr sz="1050" spc="-15" dirty="0">
                <a:latin typeface="Arial"/>
                <a:cs typeface="Arial"/>
              </a:rPr>
              <a:t>y</a:t>
            </a:r>
            <a:r>
              <a:rPr sz="1050" dirty="0">
                <a:latin typeface="Arial"/>
                <a:cs typeface="Arial"/>
              </a:rPr>
              <a:t>,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per</a:t>
            </a:r>
            <a:r>
              <a:rPr sz="1050" dirty="0">
                <a:latin typeface="Arial"/>
                <a:cs typeface="Arial"/>
              </a:rPr>
              <a:t>f</a:t>
            </a:r>
            <a:r>
              <a:rPr sz="1050" spc="-5" dirty="0">
                <a:latin typeface="Arial"/>
                <a:cs typeface="Arial"/>
              </a:rPr>
              <a:t>ect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o</a:t>
            </a:r>
            <a:r>
              <a:rPr sz="1050" spc="-15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15" dirty="0">
                <a:latin typeface="Arial"/>
                <a:cs typeface="Arial"/>
              </a:rPr>
              <a:t>s</a:t>
            </a:r>
            <a:r>
              <a:rPr sz="1050" dirty="0">
                <a:latin typeface="Arial"/>
                <a:cs typeface="Arial"/>
              </a:rPr>
              <a:t>m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Arial"/>
                <a:cs typeface="Arial"/>
              </a:rPr>
              <a:t>a</a:t>
            </a:r>
            <a:r>
              <a:rPr sz="1050" spc="-5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d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a</a:t>
            </a:r>
            <a:r>
              <a:rPr sz="1050" spc="-15" dirty="0">
                <a:latin typeface="Arial"/>
                <a:cs typeface="Arial"/>
              </a:rPr>
              <a:t>b</a:t>
            </a:r>
            <a:r>
              <a:rPr sz="1050" spc="-5" dirty="0">
                <a:latin typeface="Arial"/>
                <a:cs typeface="Arial"/>
              </a:rPr>
              <a:t>o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a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l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Arial"/>
                <a:cs typeface="Arial"/>
              </a:rPr>
              <a:t>p</a:t>
            </a:r>
            <a:r>
              <a:rPr sz="1050" spc="-5" dirty="0">
                <a:latin typeface="Arial"/>
                <a:cs typeface="Arial"/>
              </a:rPr>
              <a:t>os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5" dirty="0">
                <a:latin typeface="Arial"/>
                <a:cs typeface="Arial"/>
              </a:rPr>
              <a:t>h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15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k</a:t>
            </a:r>
            <a:r>
              <a:rPr sz="1050" spc="-1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ng</a:t>
            </a:r>
            <a:r>
              <a:rPr sz="1050" dirty="0">
                <a:latin typeface="Arial"/>
                <a:cs typeface="Arial"/>
              </a:rPr>
              <a:t>,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spc="-5" dirty="0">
                <a:latin typeface="Arial"/>
                <a:cs typeface="Arial"/>
              </a:rPr>
              <a:t>a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spc="-5" dirty="0">
                <a:latin typeface="Arial"/>
                <a:cs typeface="Arial"/>
              </a:rPr>
              <a:t>u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5" dirty="0">
                <a:latin typeface="Arial"/>
                <a:cs typeface="Arial"/>
              </a:rPr>
              <a:t>h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j</a:t>
            </a:r>
            <a:r>
              <a:rPr sz="1050" spc="-5" dirty="0">
                <a:latin typeface="Arial"/>
                <a:cs typeface="Arial"/>
              </a:rPr>
              <a:t>ob</a:t>
            </a:r>
            <a:r>
              <a:rPr sz="1050" dirty="0">
                <a:latin typeface="Arial"/>
                <a:cs typeface="Arial"/>
              </a:rPr>
              <a:t>,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w</a:t>
            </a:r>
            <a:r>
              <a:rPr sz="1050" spc="-5" dirty="0">
                <a:latin typeface="Arial"/>
                <a:cs typeface="Arial"/>
              </a:rPr>
              <a:t>h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15" dirty="0">
                <a:latin typeface="Arial"/>
                <a:cs typeface="Arial"/>
              </a:rPr>
              <a:t>c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w</a:t>
            </a:r>
            <a:r>
              <a:rPr sz="1050" spc="-5" dirty="0">
                <a:latin typeface="Arial"/>
                <a:cs typeface="Arial"/>
              </a:rPr>
              <a:t>oul</a:t>
            </a:r>
            <a:r>
              <a:rPr sz="1050" dirty="0">
                <a:latin typeface="Arial"/>
                <a:cs typeface="Arial"/>
              </a:rPr>
              <a:t>d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g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a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op</a:t>
            </a:r>
            <a:r>
              <a:rPr sz="1050" spc="-10" dirty="0">
                <a:latin typeface="Arial"/>
                <a:cs typeface="Arial"/>
              </a:rPr>
              <a:t>p</a:t>
            </a:r>
            <a:r>
              <a:rPr sz="1050" spc="-5" dirty="0">
                <a:latin typeface="Arial"/>
                <a:cs typeface="Arial"/>
              </a:rPr>
              <a:t>or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5" dirty="0">
                <a:latin typeface="Arial"/>
                <a:cs typeface="Arial"/>
              </a:rPr>
              <a:t>un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app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Arial"/>
                <a:cs typeface="Arial"/>
              </a:rPr>
              <a:t>k</a:t>
            </a:r>
            <a:r>
              <a:rPr sz="1050" spc="-5" dirty="0">
                <a:latin typeface="Arial"/>
                <a:cs typeface="Arial"/>
              </a:rPr>
              <a:t>now</a:t>
            </a:r>
            <a:r>
              <a:rPr sz="1050" spc="-10" dirty="0">
                <a:latin typeface="Arial"/>
                <a:cs typeface="Arial"/>
              </a:rPr>
              <a:t>l</a:t>
            </a:r>
            <a:r>
              <a:rPr sz="1050" spc="-5" dirty="0">
                <a:latin typeface="Arial"/>
                <a:cs typeface="Arial"/>
              </a:rPr>
              <a:t>ed</a:t>
            </a:r>
            <a:r>
              <a:rPr sz="1050" spc="-10" dirty="0">
                <a:latin typeface="Arial"/>
                <a:cs typeface="Arial"/>
              </a:rPr>
              <a:t>g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an</a:t>
            </a:r>
            <a:r>
              <a:rPr sz="1050" dirty="0">
                <a:latin typeface="Arial"/>
                <a:cs typeface="Arial"/>
              </a:rPr>
              <a:t>d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p</a:t>
            </a:r>
            <a:r>
              <a:rPr sz="1050" spc="-10" dirty="0">
                <a:latin typeface="Arial"/>
                <a:cs typeface="Arial"/>
              </a:rPr>
              <a:t>r</a:t>
            </a:r>
            <a:r>
              <a:rPr sz="1050" spc="-5" dirty="0">
                <a:latin typeface="Arial"/>
                <a:cs typeface="Arial"/>
              </a:rPr>
              <a:t>o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spc="-1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d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a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en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15" dirty="0">
                <a:latin typeface="Arial"/>
                <a:cs typeface="Arial"/>
              </a:rPr>
              <a:t>on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spc="-5" dirty="0">
                <a:latin typeface="Arial"/>
                <a:cs typeface="Arial"/>
              </a:rPr>
              <a:t>en</a:t>
            </a:r>
            <a:r>
              <a:rPr sz="1050" dirty="0">
                <a:latin typeface="Arial"/>
                <a:cs typeface="Arial"/>
              </a:rPr>
              <a:t>t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5" dirty="0">
                <a:latin typeface="Arial"/>
                <a:cs typeface="Arial"/>
              </a:rPr>
              <a:t>ha</a:t>
            </a:r>
            <a:r>
              <a:rPr sz="1050" dirty="0">
                <a:latin typeface="Arial"/>
                <a:cs typeface="Arial"/>
              </a:rPr>
              <a:t>t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10" dirty="0">
                <a:latin typeface="Arial"/>
                <a:cs typeface="Arial"/>
              </a:rPr>
              <a:t>ti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spc="-15" dirty="0">
                <a:latin typeface="Arial"/>
                <a:cs typeface="Arial"/>
              </a:rPr>
              <a:t>u</a:t>
            </a:r>
            <a:r>
              <a:rPr sz="1050" dirty="0">
                <a:latin typeface="Arial"/>
                <a:cs typeface="Arial"/>
              </a:rPr>
              <a:t>l</a:t>
            </a:r>
            <a:r>
              <a:rPr sz="1050" spc="-5" dirty="0">
                <a:latin typeface="Arial"/>
                <a:cs typeface="Arial"/>
              </a:rPr>
              <a:t>ate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l</a:t>
            </a:r>
            <a:r>
              <a:rPr sz="1050" spc="-5" dirty="0">
                <a:latin typeface="Arial"/>
                <a:cs typeface="Arial"/>
              </a:rPr>
              <a:t>ear</a:t>
            </a:r>
            <a:r>
              <a:rPr sz="1050" spc="-15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ng.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050" b="1" u="heavy" dirty="0">
                <a:latin typeface="Times New Roman"/>
                <a:cs typeface="Times New Roman"/>
              </a:rPr>
              <a:t>P</a:t>
            </a:r>
            <a:r>
              <a:rPr sz="1050" b="1" u="heavy" spc="5" dirty="0">
                <a:latin typeface="Times New Roman"/>
                <a:cs typeface="Times New Roman"/>
              </a:rPr>
              <a:t>R</a:t>
            </a:r>
            <a:r>
              <a:rPr sz="1050" b="1" u="heavy" spc="-20" dirty="0">
                <a:latin typeface="Times New Roman"/>
                <a:cs typeface="Times New Roman"/>
              </a:rPr>
              <a:t>O</a:t>
            </a:r>
            <a:r>
              <a:rPr sz="1050" b="1" u="heavy" dirty="0">
                <a:latin typeface="Times New Roman"/>
                <a:cs typeface="Times New Roman"/>
              </a:rPr>
              <a:t>F</a:t>
            </a:r>
            <a:r>
              <a:rPr sz="1050" b="1" u="heavy" spc="-10" dirty="0">
                <a:latin typeface="Times New Roman"/>
                <a:cs typeface="Times New Roman"/>
              </a:rPr>
              <a:t>E</a:t>
            </a:r>
            <a:r>
              <a:rPr sz="1050" b="1" u="heavy" dirty="0">
                <a:latin typeface="Times New Roman"/>
                <a:cs typeface="Times New Roman"/>
              </a:rPr>
              <a:t>SSI</a:t>
            </a:r>
            <a:r>
              <a:rPr sz="1050" b="1" u="heavy" spc="-20" dirty="0">
                <a:latin typeface="Times New Roman"/>
                <a:cs typeface="Times New Roman"/>
              </a:rPr>
              <a:t>O</a:t>
            </a:r>
            <a:r>
              <a:rPr sz="1050" b="1" u="heavy" spc="-10" dirty="0">
                <a:latin typeface="Times New Roman"/>
                <a:cs typeface="Times New Roman"/>
              </a:rPr>
              <a:t>N</a:t>
            </a:r>
            <a:r>
              <a:rPr sz="1050" b="1" u="heavy" dirty="0">
                <a:latin typeface="Times New Roman"/>
                <a:cs typeface="Times New Roman"/>
              </a:rPr>
              <a:t>AL </a:t>
            </a:r>
            <a:r>
              <a:rPr sz="1050" b="1" u="heavy" spc="-20" dirty="0">
                <a:latin typeface="Times New Roman"/>
                <a:cs typeface="Times New Roman"/>
              </a:rPr>
              <a:t>Q</a:t>
            </a:r>
            <a:r>
              <a:rPr sz="1050" b="1" u="heavy" spc="-10" dirty="0">
                <a:latin typeface="Times New Roman"/>
                <a:cs typeface="Times New Roman"/>
              </a:rPr>
              <a:t>UA</a:t>
            </a:r>
            <a:r>
              <a:rPr sz="1050" b="1" u="heavy" dirty="0">
                <a:latin typeface="Times New Roman"/>
                <a:cs typeface="Times New Roman"/>
              </a:rPr>
              <a:t>L</a:t>
            </a:r>
            <a:r>
              <a:rPr sz="1050" b="1" u="heavy" spc="-15" dirty="0">
                <a:latin typeface="Times New Roman"/>
                <a:cs typeface="Times New Roman"/>
              </a:rPr>
              <a:t>I</a:t>
            </a:r>
            <a:r>
              <a:rPr sz="1050" b="1" u="heavy" dirty="0">
                <a:latin typeface="Times New Roman"/>
                <a:cs typeface="Times New Roman"/>
              </a:rPr>
              <a:t>FI</a:t>
            </a:r>
            <a:r>
              <a:rPr sz="1050" b="1" u="heavy" spc="-10" dirty="0">
                <a:latin typeface="Times New Roman"/>
                <a:cs typeface="Times New Roman"/>
              </a:rPr>
              <a:t>CA</a:t>
            </a:r>
            <a:r>
              <a:rPr sz="1050" b="1" u="heavy" dirty="0">
                <a:latin typeface="Times New Roman"/>
                <a:cs typeface="Times New Roman"/>
              </a:rPr>
              <a:t>TI</a:t>
            </a:r>
            <a:r>
              <a:rPr sz="1050" b="1" u="heavy" spc="-10" dirty="0">
                <a:latin typeface="Times New Roman"/>
                <a:cs typeface="Times New Roman"/>
              </a:rPr>
              <a:t>O</a:t>
            </a:r>
            <a:r>
              <a:rPr sz="1050" b="1" u="heavy" dirty="0">
                <a:latin typeface="Times New Roman"/>
                <a:cs typeface="Times New Roman"/>
              </a:rPr>
              <a:t>N:</a:t>
            </a:r>
            <a:endParaRPr sz="105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240"/>
              </a:lnSpc>
              <a:spcBef>
                <a:spcPts val="60"/>
              </a:spcBef>
              <a:buFont typeface="Symbol"/>
              <a:buChar char=""/>
              <a:tabLst>
                <a:tab pos="470534" algn="l"/>
              </a:tabLst>
            </a:pPr>
            <a:r>
              <a:rPr sz="1050" dirty="0">
                <a:latin typeface="Times New Roman"/>
                <a:cs typeface="Times New Roman"/>
              </a:rPr>
              <a:t>Bache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dirty="0">
                <a:latin typeface="Times New Roman"/>
                <a:cs typeface="Times New Roman"/>
              </a:rPr>
              <a:t>or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of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Tech</a:t>
            </a:r>
            <a:r>
              <a:rPr sz="1050" spc="-15" dirty="0">
                <a:latin typeface="Times New Roman"/>
                <a:cs typeface="Times New Roman"/>
              </a:rPr>
              <a:t>n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dirty="0">
                <a:latin typeface="Times New Roman"/>
                <a:cs typeface="Times New Roman"/>
              </a:rPr>
              <a:t>ogy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 </a:t>
            </a:r>
            <a:r>
              <a:rPr sz="1050" spc="-125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Arial"/>
                <a:cs typeface="Arial"/>
              </a:rPr>
              <a:t>M</a:t>
            </a:r>
            <a:r>
              <a:rPr sz="1050" b="1" spc="-15" dirty="0">
                <a:latin typeface="Arial"/>
                <a:cs typeface="Arial"/>
              </a:rPr>
              <a:t>e</a:t>
            </a:r>
            <a:r>
              <a:rPr sz="1050" b="1" spc="-5" dirty="0">
                <a:latin typeface="Arial"/>
                <a:cs typeface="Arial"/>
              </a:rPr>
              <a:t>c</a:t>
            </a:r>
            <a:r>
              <a:rPr sz="1050" b="1" spc="-10" dirty="0">
                <a:latin typeface="Arial"/>
                <a:cs typeface="Arial"/>
              </a:rPr>
              <a:t>h</a:t>
            </a:r>
            <a:r>
              <a:rPr sz="1050" b="1" spc="-5" dirty="0">
                <a:latin typeface="Arial"/>
                <a:cs typeface="Arial"/>
              </a:rPr>
              <a:t>a</a:t>
            </a:r>
            <a:r>
              <a:rPr sz="1050" b="1" dirty="0">
                <a:latin typeface="Arial"/>
                <a:cs typeface="Arial"/>
              </a:rPr>
              <a:t>n</a:t>
            </a:r>
            <a:r>
              <a:rPr sz="1050" b="1" spc="-10" dirty="0">
                <a:latin typeface="Arial"/>
                <a:cs typeface="Arial"/>
              </a:rPr>
              <a:t>i</a:t>
            </a:r>
            <a:r>
              <a:rPr sz="1050" b="1" spc="-15" dirty="0">
                <a:latin typeface="Arial"/>
                <a:cs typeface="Arial"/>
              </a:rPr>
              <a:t>c</a:t>
            </a:r>
            <a:r>
              <a:rPr sz="1050" b="1" spc="-5" dirty="0">
                <a:latin typeface="Arial"/>
                <a:cs typeface="Arial"/>
              </a:rPr>
              <a:t>a</a:t>
            </a:r>
            <a:r>
              <a:rPr sz="1050" b="1" dirty="0">
                <a:latin typeface="Arial"/>
                <a:cs typeface="Arial"/>
              </a:rPr>
              <a:t>l</a:t>
            </a:r>
            <a:r>
              <a:rPr sz="1050" b="1" spc="120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Eng</a:t>
            </a:r>
            <a:r>
              <a:rPr sz="1050" b="1" spc="-5" dirty="0">
                <a:latin typeface="Times New Roman"/>
                <a:cs typeface="Times New Roman"/>
              </a:rPr>
              <a:t>i</a:t>
            </a:r>
            <a:r>
              <a:rPr sz="1050" b="1" spc="-15" dirty="0">
                <a:latin typeface="Times New Roman"/>
                <a:cs typeface="Times New Roman"/>
              </a:rPr>
              <a:t>n</a:t>
            </a:r>
            <a:r>
              <a:rPr sz="1050" b="1" dirty="0">
                <a:latin typeface="Times New Roman"/>
                <a:cs typeface="Times New Roman"/>
              </a:rPr>
              <a:t>eer</a:t>
            </a:r>
            <a:r>
              <a:rPr sz="1050" b="1" spc="-10" dirty="0">
                <a:latin typeface="Times New Roman"/>
                <a:cs typeface="Times New Roman"/>
              </a:rPr>
              <a:t>i</a:t>
            </a:r>
            <a:r>
              <a:rPr sz="1050" b="1" dirty="0">
                <a:latin typeface="Times New Roman"/>
                <a:cs typeface="Times New Roman"/>
              </a:rPr>
              <a:t>ng</a:t>
            </a:r>
            <a:r>
              <a:rPr sz="1050" b="1" spc="11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wit</a:t>
            </a:r>
            <a:r>
              <a:rPr sz="1050" dirty="0">
                <a:latin typeface="Times New Roman"/>
                <a:cs typeface="Times New Roman"/>
              </a:rPr>
              <a:t>h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60%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ks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(</a:t>
            </a:r>
            <a:r>
              <a:rPr sz="1050" dirty="0">
                <a:latin typeface="Times New Roman"/>
                <a:cs typeface="Times New Roman"/>
              </a:rPr>
              <a:t>2014)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fr</a:t>
            </a:r>
            <a:r>
              <a:rPr sz="1050" spc="10" dirty="0">
                <a:latin typeface="Times New Roman"/>
                <a:cs typeface="Times New Roman"/>
              </a:rPr>
              <a:t>o</a:t>
            </a:r>
            <a:r>
              <a:rPr sz="1050" dirty="0">
                <a:latin typeface="Times New Roman"/>
                <a:cs typeface="Times New Roman"/>
              </a:rPr>
              <a:t>m  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U</a:t>
            </a:r>
            <a:r>
              <a:rPr sz="1050" b="1" spc="-5" dirty="0">
                <a:latin typeface="Times New Roman"/>
                <a:cs typeface="Times New Roman"/>
              </a:rPr>
              <a:t>tt</a:t>
            </a:r>
            <a:r>
              <a:rPr sz="1050" b="1" dirty="0">
                <a:latin typeface="Times New Roman"/>
                <a:cs typeface="Times New Roman"/>
              </a:rPr>
              <a:t>ar</a:t>
            </a:r>
            <a:r>
              <a:rPr sz="1050" b="1" spc="114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Pradesh</a:t>
            </a:r>
            <a:r>
              <a:rPr sz="1050" b="1" spc="10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Tec</a:t>
            </a:r>
            <a:r>
              <a:rPr sz="1050" b="1" spc="-15" dirty="0">
                <a:latin typeface="Times New Roman"/>
                <a:cs typeface="Times New Roman"/>
              </a:rPr>
              <a:t>h</a:t>
            </a:r>
            <a:r>
              <a:rPr sz="1050" b="1" dirty="0">
                <a:latin typeface="Times New Roman"/>
                <a:cs typeface="Times New Roman"/>
              </a:rPr>
              <a:t>n</a:t>
            </a:r>
            <a:r>
              <a:rPr sz="1050" b="1" spc="-5" dirty="0">
                <a:latin typeface="Times New Roman"/>
                <a:cs typeface="Times New Roman"/>
              </a:rPr>
              <a:t>i</a:t>
            </a:r>
            <a:r>
              <a:rPr sz="1050" b="1" spc="-15" dirty="0">
                <a:latin typeface="Times New Roman"/>
                <a:cs typeface="Times New Roman"/>
              </a:rPr>
              <a:t>c</a:t>
            </a:r>
            <a:r>
              <a:rPr sz="1050" b="1" dirty="0">
                <a:latin typeface="Times New Roman"/>
                <a:cs typeface="Times New Roman"/>
              </a:rPr>
              <a:t>al Un</a:t>
            </a:r>
            <a:r>
              <a:rPr sz="1050" b="1" spc="-5" dirty="0">
                <a:latin typeface="Times New Roman"/>
                <a:cs typeface="Times New Roman"/>
              </a:rPr>
              <a:t>i</a:t>
            </a:r>
            <a:r>
              <a:rPr sz="1050" b="1" dirty="0">
                <a:latin typeface="Times New Roman"/>
                <a:cs typeface="Times New Roman"/>
              </a:rPr>
              <a:t>ver</a:t>
            </a:r>
            <a:r>
              <a:rPr sz="1050" b="1" spc="-5" dirty="0">
                <a:latin typeface="Times New Roman"/>
                <a:cs typeface="Times New Roman"/>
              </a:rPr>
              <a:t>s</a:t>
            </a:r>
            <a:r>
              <a:rPr sz="1050" b="1" spc="-10" dirty="0">
                <a:latin typeface="Times New Roman"/>
                <a:cs typeface="Times New Roman"/>
              </a:rPr>
              <a:t>i</a:t>
            </a:r>
            <a:r>
              <a:rPr sz="1050" b="1" spc="-5" dirty="0">
                <a:latin typeface="Times New Roman"/>
                <a:cs typeface="Times New Roman"/>
              </a:rPr>
              <a:t>t</a:t>
            </a:r>
            <a:r>
              <a:rPr sz="1050" b="1" dirty="0">
                <a:latin typeface="Times New Roman"/>
                <a:cs typeface="Times New Roman"/>
              </a:rPr>
              <a:t>y,</a:t>
            </a:r>
            <a:r>
              <a:rPr sz="1050" b="1" spc="-1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L</a:t>
            </a:r>
            <a:r>
              <a:rPr sz="1050" b="1" spc="-15" dirty="0">
                <a:latin typeface="Times New Roman"/>
                <a:cs typeface="Times New Roman"/>
              </a:rPr>
              <a:t>u</a:t>
            </a:r>
            <a:r>
              <a:rPr sz="1050" b="1" dirty="0">
                <a:latin typeface="Times New Roman"/>
                <a:cs typeface="Times New Roman"/>
              </a:rPr>
              <a:t>c</a:t>
            </a:r>
            <a:r>
              <a:rPr sz="1050" b="1" spc="-25" dirty="0">
                <a:latin typeface="Times New Roman"/>
                <a:cs typeface="Times New Roman"/>
              </a:rPr>
              <a:t>k</a:t>
            </a:r>
            <a:r>
              <a:rPr sz="1050" b="1" dirty="0">
                <a:latin typeface="Times New Roman"/>
                <a:cs typeface="Times New Roman"/>
              </a:rPr>
              <a:t>now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Symbol"/>
              <a:buChar char=""/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b="1" u="heavy" spc="-35" dirty="0">
                <a:latin typeface="Arial"/>
                <a:cs typeface="Arial"/>
              </a:rPr>
              <a:t>A</a:t>
            </a:r>
            <a:r>
              <a:rPr sz="1050" b="1" u="heavy" spc="25" dirty="0">
                <a:latin typeface="Arial"/>
                <a:cs typeface="Arial"/>
              </a:rPr>
              <a:t>C</a:t>
            </a:r>
            <a:r>
              <a:rPr sz="1050" b="1" u="heavy" spc="-35" dirty="0">
                <a:latin typeface="Arial"/>
                <a:cs typeface="Arial"/>
              </a:rPr>
              <a:t>A</a:t>
            </a:r>
            <a:r>
              <a:rPr sz="1050" b="1" u="heavy" dirty="0">
                <a:latin typeface="Arial"/>
                <a:cs typeface="Arial"/>
              </a:rPr>
              <a:t>D</a:t>
            </a:r>
            <a:r>
              <a:rPr sz="1050" b="1" u="heavy" spc="-10" dirty="0">
                <a:latin typeface="Arial"/>
                <a:cs typeface="Arial"/>
              </a:rPr>
              <a:t>E</a:t>
            </a:r>
            <a:r>
              <a:rPr sz="1050" b="1" u="heavy" spc="15" dirty="0">
                <a:latin typeface="Arial"/>
                <a:cs typeface="Arial"/>
              </a:rPr>
              <a:t>M</a:t>
            </a:r>
            <a:r>
              <a:rPr sz="1050" b="1" u="heavy" spc="-10" dirty="0">
                <a:latin typeface="Arial"/>
                <a:cs typeface="Arial"/>
              </a:rPr>
              <a:t>I</a:t>
            </a:r>
            <a:r>
              <a:rPr sz="1050" b="1" u="heavy" dirty="0">
                <a:latin typeface="Arial"/>
                <a:cs typeface="Arial"/>
              </a:rPr>
              <a:t>C</a:t>
            </a:r>
            <a:r>
              <a:rPr sz="1050" b="1" u="heavy" spc="-5" dirty="0">
                <a:latin typeface="Arial"/>
                <a:cs typeface="Arial"/>
              </a:rPr>
              <a:t> </a:t>
            </a:r>
            <a:r>
              <a:rPr sz="1050" b="1" u="heavy" spc="-20" dirty="0">
                <a:latin typeface="Arial"/>
                <a:cs typeface="Arial"/>
              </a:rPr>
              <a:t>Q</a:t>
            </a:r>
            <a:r>
              <a:rPr sz="1050" b="1" u="heavy" dirty="0">
                <a:latin typeface="Arial"/>
                <a:cs typeface="Arial"/>
              </a:rPr>
              <a:t>U</a:t>
            </a:r>
            <a:r>
              <a:rPr sz="1050" b="1" u="heavy" spc="-35" dirty="0">
                <a:latin typeface="Arial"/>
                <a:cs typeface="Arial"/>
              </a:rPr>
              <a:t>A</a:t>
            </a:r>
            <a:r>
              <a:rPr sz="1050" b="1" u="heavy" dirty="0">
                <a:latin typeface="Arial"/>
                <a:cs typeface="Arial"/>
              </a:rPr>
              <a:t>LIF</a:t>
            </a:r>
            <a:r>
              <a:rPr sz="1050" b="1" u="heavy" spc="-5" dirty="0">
                <a:latin typeface="Arial"/>
                <a:cs typeface="Arial"/>
              </a:rPr>
              <a:t>I</a:t>
            </a:r>
            <a:r>
              <a:rPr sz="1050" b="1" u="heavy" spc="15" dirty="0">
                <a:latin typeface="Arial"/>
                <a:cs typeface="Arial"/>
              </a:rPr>
              <a:t>C</a:t>
            </a:r>
            <a:r>
              <a:rPr sz="1050" b="1" u="heavy" spc="-20" dirty="0">
                <a:latin typeface="Arial"/>
                <a:cs typeface="Arial"/>
              </a:rPr>
              <a:t>A</a:t>
            </a:r>
            <a:r>
              <a:rPr sz="1050" b="1" u="heavy" dirty="0">
                <a:latin typeface="Arial"/>
                <a:cs typeface="Arial"/>
              </a:rPr>
              <a:t>TI</a:t>
            </a:r>
            <a:r>
              <a:rPr sz="1050" b="1" u="heavy" spc="-10" dirty="0">
                <a:latin typeface="Arial"/>
                <a:cs typeface="Arial"/>
              </a:rPr>
              <a:t>O</a:t>
            </a:r>
            <a:r>
              <a:rPr sz="1050" b="1" u="heavy" spc="5" dirty="0">
                <a:latin typeface="Arial"/>
                <a:cs typeface="Arial"/>
              </a:rPr>
              <a:t>N</a:t>
            </a:r>
            <a:r>
              <a:rPr sz="1050" b="1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70534" algn="l"/>
              </a:tabLst>
            </a:pPr>
            <a:r>
              <a:rPr sz="1050" dirty="0">
                <a:latin typeface="Arial"/>
                <a:cs typeface="Arial"/>
              </a:rPr>
              <a:t>H</a:t>
            </a:r>
            <a:r>
              <a:rPr sz="1050" spc="-1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g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S</a:t>
            </a:r>
            <a:r>
              <a:rPr sz="1050" dirty="0">
                <a:latin typeface="Arial"/>
                <a:cs typeface="Arial"/>
              </a:rPr>
              <a:t>ch</a:t>
            </a:r>
            <a:r>
              <a:rPr sz="1050" spc="-15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o</a:t>
            </a:r>
            <a:r>
              <a:rPr sz="1050" dirty="0">
                <a:latin typeface="Arial"/>
                <a:cs typeface="Arial"/>
              </a:rPr>
              <a:t>l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(1</a:t>
            </a:r>
            <a:r>
              <a:rPr sz="1050" dirty="0">
                <a:latin typeface="Arial"/>
                <a:cs typeface="Arial"/>
              </a:rPr>
              <a:t>0</a:t>
            </a:r>
            <a:r>
              <a:rPr sz="1050" spc="-15" baseline="39682" dirty="0">
                <a:latin typeface="Arial"/>
                <a:cs typeface="Arial"/>
              </a:rPr>
              <a:t>th</a:t>
            </a:r>
            <a:r>
              <a:rPr sz="1050" dirty="0">
                <a:latin typeface="Arial"/>
                <a:cs typeface="Arial"/>
              </a:rPr>
              <a:t>)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15" dirty="0">
                <a:latin typeface="Arial"/>
                <a:cs typeface="Arial"/>
              </a:rPr>
              <a:t>o</a:t>
            </a:r>
            <a:r>
              <a:rPr sz="1050" dirty="0">
                <a:latin typeface="Arial"/>
                <a:cs typeface="Arial"/>
              </a:rPr>
              <a:t>m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U</a:t>
            </a:r>
            <a:r>
              <a:rPr sz="1050" spc="-1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P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B</a:t>
            </a:r>
            <a:r>
              <a:rPr sz="1050" spc="-15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ard</a:t>
            </a:r>
            <a:r>
              <a:rPr sz="1050" dirty="0">
                <a:latin typeface="Arial"/>
                <a:cs typeface="Arial"/>
              </a:rPr>
              <a:t>,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Arial"/>
                <a:cs typeface="Arial"/>
              </a:rPr>
              <a:t>y</a:t>
            </a:r>
            <a:r>
              <a:rPr sz="1050" spc="-5" dirty="0">
                <a:latin typeface="Arial"/>
                <a:cs typeface="Arial"/>
              </a:rPr>
              <a:t>ea</a:t>
            </a:r>
            <a:r>
              <a:rPr sz="1050" dirty="0">
                <a:latin typeface="Arial"/>
                <a:cs typeface="Arial"/>
              </a:rPr>
              <a:t>r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200</a:t>
            </a:r>
            <a:r>
              <a:rPr sz="1050" dirty="0">
                <a:latin typeface="Arial"/>
                <a:cs typeface="Arial"/>
              </a:rPr>
              <a:t>6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Arial"/>
                <a:cs typeface="Arial"/>
              </a:rPr>
              <a:t>6</a:t>
            </a:r>
            <a:r>
              <a:rPr sz="1050" spc="-5" dirty="0">
                <a:latin typeface="Arial"/>
                <a:cs typeface="Arial"/>
              </a:rPr>
              <a:t>2</a:t>
            </a:r>
            <a:r>
              <a:rPr sz="1050" dirty="0">
                <a:latin typeface="Arial"/>
                <a:cs typeface="Arial"/>
              </a:rPr>
              <a:t>%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ma</a:t>
            </a:r>
            <a:r>
              <a:rPr sz="1050" spc="-15" dirty="0">
                <a:latin typeface="Arial"/>
                <a:cs typeface="Arial"/>
              </a:rPr>
              <a:t>r</a:t>
            </a:r>
            <a:r>
              <a:rPr sz="1050" spc="10" dirty="0">
                <a:latin typeface="Arial"/>
                <a:cs typeface="Arial"/>
              </a:rPr>
              <a:t>k</a:t>
            </a:r>
            <a:r>
              <a:rPr sz="1050" dirty="0">
                <a:latin typeface="Arial"/>
                <a:cs typeface="Arial"/>
              </a:rPr>
              <a:t>s.</a:t>
            </a:r>
            <a:endParaRPr sz="105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</a:tabLst>
            </a:pPr>
            <a:r>
              <a:rPr sz="1050" spc="-1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nter</a:t>
            </a:r>
            <a:r>
              <a:rPr sz="1050" dirty="0">
                <a:latin typeface="Arial"/>
                <a:cs typeface="Arial"/>
              </a:rPr>
              <a:t>m</a:t>
            </a:r>
            <a:r>
              <a:rPr sz="1050" spc="-15" dirty="0">
                <a:latin typeface="Arial"/>
                <a:cs typeface="Arial"/>
              </a:rPr>
              <a:t>e</a:t>
            </a:r>
            <a:r>
              <a:rPr sz="1050" spc="-5" dirty="0">
                <a:latin typeface="Arial"/>
                <a:cs typeface="Arial"/>
              </a:rPr>
              <a:t>d</a:t>
            </a:r>
            <a:r>
              <a:rPr sz="1050" spc="-1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at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(1</a:t>
            </a:r>
            <a:r>
              <a:rPr sz="1050" dirty="0">
                <a:latin typeface="Arial"/>
                <a:cs typeface="Arial"/>
              </a:rPr>
              <a:t>2</a:t>
            </a:r>
            <a:r>
              <a:rPr sz="1050" spc="-15" baseline="39682" dirty="0">
                <a:latin typeface="Arial"/>
                <a:cs typeface="Arial"/>
              </a:rPr>
              <a:t>th</a:t>
            </a:r>
            <a:r>
              <a:rPr sz="1050" dirty="0">
                <a:latin typeface="Arial"/>
                <a:cs typeface="Arial"/>
              </a:rPr>
              <a:t>)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15" dirty="0">
                <a:latin typeface="Arial"/>
                <a:cs typeface="Arial"/>
              </a:rPr>
              <a:t>o</a:t>
            </a:r>
            <a:r>
              <a:rPr sz="1050" dirty="0">
                <a:latin typeface="Arial"/>
                <a:cs typeface="Arial"/>
              </a:rPr>
              <a:t>m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U.</a:t>
            </a:r>
            <a:r>
              <a:rPr sz="1050" dirty="0">
                <a:latin typeface="Arial"/>
                <a:cs typeface="Arial"/>
              </a:rPr>
              <a:t>P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B</a:t>
            </a:r>
            <a:r>
              <a:rPr sz="1050" spc="-5" dirty="0">
                <a:latin typeface="Arial"/>
                <a:cs typeface="Arial"/>
              </a:rPr>
              <a:t>oa</a:t>
            </a:r>
            <a:r>
              <a:rPr sz="1050" spc="-15" dirty="0">
                <a:latin typeface="Arial"/>
                <a:cs typeface="Arial"/>
              </a:rPr>
              <a:t>r</a:t>
            </a:r>
            <a:r>
              <a:rPr sz="1050" spc="-5" dirty="0">
                <a:latin typeface="Arial"/>
                <a:cs typeface="Arial"/>
              </a:rPr>
              <a:t>d</a:t>
            </a:r>
            <a:r>
              <a:rPr sz="1050" dirty="0">
                <a:latin typeface="Arial"/>
                <a:cs typeface="Arial"/>
              </a:rPr>
              <a:t>,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Arial"/>
                <a:cs typeface="Arial"/>
              </a:rPr>
              <a:t>y</a:t>
            </a:r>
            <a:r>
              <a:rPr sz="1050" spc="-5" dirty="0">
                <a:latin typeface="Arial"/>
                <a:cs typeface="Arial"/>
              </a:rPr>
              <a:t>ea</a:t>
            </a:r>
            <a:r>
              <a:rPr sz="1050" dirty="0">
                <a:latin typeface="Arial"/>
                <a:cs typeface="Arial"/>
              </a:rPr>
              <a:t>r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201</a:t>
            </a:r>
            <a:r>
              <a:rPr sz="1050" dirty="0">
                <a:latin typeface="Arial"/>
                <a:cs typeface="Arial"/>
              </a:rPr>
              <a:t>0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60</a:t>
            </a:r>
            <a:r>
              <a:rPr sz="1050" dirty="0">
                <a:latin typeface="Arial"/>
                <a:cs typeface="Arial"/>
              </a:rPr>
              <a:t>%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spc="-5" dirty="0">
                <a:latin typeface="Arial"/>
                <a:cs typeface="Arial"/>
              </a:rPr>
              <a:t>a</a:t>
            </a:r>
            <a:r>
              <a:rPr sz="1050" spc="-15" dirty="0">
                <a:latin typeface="Arial"/>
                <a:cs typeface="Arial"/>
              </a:rPr>
              <a:t>r</a:t>
            </a:r>
            <a:r>
              <a:rPr sz="1050" spc="10" dirty="0">
                <a:latin typeface="Arial"/>
                <a:cs typeface="Arial"/>
              </a:rPr>
              <a:t>k</a:t>
            </a:r>
            <a:r>
              <a:rPr sz="1050" dirty="0">
                <a:latin typeface="Arial"/>
                <a:cs typeface="Arial"/>
              </a:rPr>
              <a:t>s.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050" b="1" u="heavy" dirty="0">
                <a:latin typeface="Times New Roman"/>
                <a:cs typeface="Times New Roman"/>
              </a:rPr>
              <a:t>P</a:t>
            </a:r>
            <a:r>
              <a:rPr sz="1050" b="1" u="heavy" spc="5" dirty="0">
                <a:latin typeface="Times New Roman"/>
                <a:cs typeface="Times New Roman"/>
              </a:rPr>
              <a:t>R</a:t>
            </a:r>
            <a:r>
              <a:rPr sz="1050" b="1" u="heavy" spc="-20" dirty="0">
                <a:latin typeface="Times New Roman"/>
                <a:cs typeface="Times New Roman"/>
              </a:rPr>
              <a:t>O</a:t>
            </a:r>
            <a:r>
              <a:rPr sz="1050" b="1" u="heavy" dirty="0">
                <a:latin typeface="Times New Roman"/>
                <a:cs typeface="Times New Roman"/>
              </a:rPr>
              <a:t>J</a:t>
            </a:r>
            <a:r>
              <a:rPr sz="1050" b="1" u="heavy" spc="-10" dirty="0">
                <a:latin typeface="Times New Roman"/>
                <a:cs typeface="Times New Roman"/>
              </a:rPr>
              <a:t>EC</a:t>
            </a:r>
            <a:r>
              <a:rPr sz="1050" b="1" u="heavy" dirty="0">
                <a:latin typeface="Times New Roman"/>
                <a:cs typeface="Times New Roman"/>
              </a:rPr>
              <a:t>T T</a:t>
            </a:r>
            <a:r>
              <a:rPr sz="1050" b="1" u="heavy" spc="-15" dirty="0">
                <a:latin typeface="Times New Roman"/>
                <a:cs typeface="Times New Roman"/>
              </a:rPr>
              <a:t>I</a:t>
            </a:r>
            <a:r>
              <a:rPr sz="1050" b="1" u="heavy" spc="-10" dirty="0">
                <a:latin typeface="Times New Roman"/>
                <a:cs typeface="Times New Roman"/>
              </a:rPr>
              <a:t>T</a:t>
            </a:r>
            <a:r>
              <a:rPr sz="1050" b="1" u="heavy" dirty="0">
                <a:latin typeface="Times New Roman"/>
                <a:cs typeface="Times New Roman"/>
              </a:rPr>
              <a:t>LE: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70534" algn="l"/>
              </a:tabLst>
            </a:pPr>
            <a:r>
              <a:rPr sz="1050" b="1" dirty="0">
                <a:latin typeface="Arial"/>
                <a:cs typeface="Arial"/>
              </a:rPr>
              <a:t>P</a:t>
            </a:r>
            <a:r>
              <a:rPr sz="1050" b="1" spc="-5" dirty="0">
                <a:latin typeface="Arial"/>
                <a:cs typeface="Arial"/>
              </a:rPr>
              <a:t>rojec</a:t>
            </a:r>
            <a:r>
              <a:rPr sz="1050" b="1" spc="-15" dirty="0">
                <a:latin typeface="Arial"/>
                <a:cs typeface="Arial"/>
              </a:rPr>
              <a:t>t</a:t>
            </a:r>
            <a:r>
              <a:rPr sz="1050" b="1" dirty="0">
                <a:latin typeface="Arial"/>
                <a:cs typeface="Arial"/>
              </a:rPr>
              <a:t>:</a:t>
            </a:r>
            <a:r>
              <a:rPr sz="1050" b="1" dirty="0">
                <a:latin typeface="Times New Roman"/>
                <a:cs typeface="Times New Roman"/>
              </a:rPr>
              <a:t> </a:t>
            </a:r>
            <a:r>
              <a:rPr sz="1050" b="1" spc="6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A</a:t>
            </a:r>
            <a:r>
              <a:rPr sz="1050" spc="-5" dirty="0">
                <a:latin typeface="Arial"/>
                <a:cs typeface="Arial"/>
              </a:rPr>
              <a:t>na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spc="-15" dirty="0">
                <a:latin typeface="Arial"/>
                <a:cs typeface="Arial"/>
              </a:rPr>
              <a:t>y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10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o</a:t>
            </a:r>
            <a:r>
              <a:rPr sz="1050" dirty="0">
                <a:latin typeface="Arial"/>
                <a:cs typeface="Arial"/>
              </a:rPr>
              <a:t>f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Arial"/>
                <a:cs typeface="Arial"/>
              </a:rPr>
              <a:t>a</a:t>
            </a:r>
            <a:r>
              <a:rPr sz="1050" spc="-5" dirty="0">
                <a:latin typeface="Arial"/>
                <a:cs typeface="Arial"/>
              </a:rPr>
              <a:t>ut</a:t>
            </a:r>
            <a:r>
              <a:rPr sz="1050" spc="-15" dirty="0">
                <a:latin typeface="Arial"/>
                <a:cs typeface="Arial"/>
              </a:rPr>
              <a:t>o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spc="-5" dirty="0">
                <a:latin typeface="Arial"/>
                <a:cs typeface="Arial"/>
              </a:rPr>
              <a:t>a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ic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5" dirty="0">
                <a:latin typeface="Arial"/>
                <a:cs typeface="Arial"/>
              </a:rPr>
              <a:t>ran</a:t>
            </a:r>
            <a:r>
              <a:rPr sz="1050" spc="-15" dirty="0">
                <a:latin typeface="Arial"/>
                <a:cs typeface="Arial"/>
              </a:rPr>
              <a:t>s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-15" dirty="0">
                <a:latin typeface="Arial"/>
                <a:cs typeface="Arial"/>
              </a:rPr>
              <a:t>s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Symbol"/>
              <a:buChar char=""/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b="1" u="heavy" dirty="0">
                <a:latin typeface="Arial"/>
                <a:cs typeface="Arial"/>
              </a:rPr>
              <a:t>T</a:t>
            </a:r>
            <a:r>
              <a:rPr sz="1050" b="1" u="heavy" spc="-10" dirty="0">
                <a:latin typeface="Arial"/>
                <a:cs typeface="Arial"/>
              </a:rPr>
              <a:t>ECH</a:t>
            </a:r>
            <a:r>
              <a:rPr sz="1050" b="1" u="heavy" dirty="0">
                <a:latin typeface="Arial"/>
                <a:cs typeface="Arial"/>
              </a:rPr>
              <a:t>N</a:t>
            </a:r>
            <a:r>
              <a:rPr sz="1050" b="1" u="heavy" spc="-10" dirty="0">
                <a:latin typeface="Arial"/>
                <a:cs typeface="Arial"/>
              </a:rPr>
              <a:t>I</a:t>
            </a:r>
            <a:r>
              <a:rPr sz="1050" b="1" u="heavy" dirty="0">
                <a:latin typeface="Arial"/>
                <a:cs typeface="Arial"/>
              </a:rPr>
              <a:t>C</a:t>
            </a:r>
            <a:r>
              <a:rPr sz="1050" b="1" u="heavy" spc="-35" dirty="0">
                <a:latin typeface="Arial"/>
                <a:cs typeface="Arial"/>
              </a:rPr>
              <a:t>A</a:t>
            </a:r>
            <a:r>
              <a:rPr sz="1050" b="1" u="heavy" dirty="0">
                <a:latin typeface="Arial"/>
                <a:cs typeface="Arial"/>
              </a:rPr>
              <a:t>L S</a:t>
            </a:r>
            <a:r>
              <a:rPr sz="1050" b="1" u="heavy" spc="5" dirty="0">
                <a:latin typeface="Arial"/>
                <a:cs typeface="Arial"/>
              </a:rPr>
              <a:t>K</a:t>
            </a:r>
            <a:r>
              <a:rPr sz="1050" b="1" u="heavy" spc="-10" dirty="0">
                <a:latin typeface="Arial"/>
                <a:cs typeface="Arial"/>
              </a:rPr>
              <a:t>I</a:t>
            </a:r>
            <a:r>
              <a:rPr sz="1050" b="1" u="heavy" dirty="0">
                <a:latin typeface="Arial"/>
                <a:cs typeface="Arial"/>
              </a:rPr>
              <a:t>L</a:t>
            </a:r>
            <a:r>
              <a:rPr sz="1050" b="1" u="heavy" spc="-10" dirty="0">
                <a:latin typeface="Arial"/>
                <a:cs typeface="Arial"/>
              </a:rPr>
              <a:t>L</a:t>
            </a:r>
            <a:r>
              <a:rPr sz="1050" b="1" u="heavy" spc="-5" dirty="0">
                <a:latin typeface="Arial"/>
                <a:cs typeface="Arial"/>
              </a:rPr>
              <a:t>S</a:t>
            </a:r>
            <a:r>
              <a:rPr sz="1050" b="1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70534" algn="l"/>
              </a:tabLst>
            </a:pPr>
            <a:r>
              <a:rPr sz="1050" dirty="0">
                <a:latin typeface="Arial"/>
                <a:cs typeface="Arial"/>
              </a:rPr>
              <a:t>A</a:t>
            </a:r>
            <a:r>
              <a:rPr sz="1050" spc="-5" dirty="0">
                <a:latin typeface="Arial"/>
                <a:cs typeface="Arial"/>
              </a:rPr>
              <a:t>ut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CA</a:t>
            </a:r>
            <a:r>
              <a:rPr sz="1050" dirty="0">
                <a:latin typeface="Arial"/>
                <a:cs typeface="Arial"/>
              </a:rPr>
              <a:t>D</a:t>
            </a:r>
            <a:endParaRPr sz="105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615"/>
              </a:spcBef>
              <a:buFont typeface="Symbol"/>
              <a:buChar char=""/>
              <a:tabLst>
                <a:tab pos="470534" algn="l"/>
              </a:tabLst>
            </a:pPr>
            <a:r>
              <a:rPr sz="1050" dirty="0">
                <a:latin typeface="Times New Roman"/>
                <a:cs typeface="Times New Roman"/>
              </a:rPr>
              <a:t>Su</a:t>
            </a:r>
            <a:r>
              <a:rPr sz="1050" spc="-5" dirty="0">
                <a:latin typeface="Times New Roman"/>
                <a:cs typeface="Times New Roman"/>
              </a:rPr>
              <a:t>m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er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ng :</a:t>
            </a:r>
            <a:endParaRPr sz="1050">
              <a:latin typeface="Times New Roman"/>
              <a:cs typeface="Times New Roman"/>
            </a:endParaRPr>
          </a:p>
          <a:p>
            <a:pPr marL="1474470" marR="1451610" indent="1270">
              <a:lnSpc>
                <a:spcPct val="143000"/>
              </a:lnSpc>
              <a:spcBef>
                <a:spcPts val="35"/>
              </a:spcBef>
            </a:pPr>
            <a:r>
              <a:rPr sz="1000" spc="-10" dirty="0">
                <a:latin typeface="Times New Roman"/>
                <a:cs typeface="Times New Roman"/>
              </a:rPr>
              <a:t>Mach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es: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es,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Drill,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Pres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Gr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Milli</a:t>
            </a:r>
            <a:r>
              <a:rPr sz="1000" spc="-15" dirty="0">
                <a:latin typeface="Times New Roman"/>
                <a:cs typeface="Times New Roman"/>
              </a:rPr>
              <a:t>ng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Pla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ng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Heat t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t.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NC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50" b="1" u="heavy" dirty="0">
                <a:latin typeface="Arial"/>
                <a:cs typeface="Arial"/>
              </a:rPr>
              <a:t>E</a:t>
            </a:r>
            <a:r>
              <a:rPr sz="1050" b="1" u="heavy" spc="-10" dirty="0">
                <a:latin typeface="Arial"/>
                <a:cs typeface="Arial"/>
              </a:rPr>
              <a:t>XP</a:t>
            </a:r>
            <a:r>
              <a:rPr sz="1050" b="1" u="heavy" dirty="0">
                <a:latin typeface="Arial"/>
                <a:cs typeface="Arial"/>
              </a:rPr>
              <a:t>ER</a:t>
            </a:r>
            <a:r>
              <a:rPr sz="1050" b="1" u="heavy" spc="-20" dirty="0">
                <a:latin typeface="Arial"/>
                <a:cs typeface="Arial"/>
              </a:rPr>
              <a:t>I</a:t>
            </a:r>
            <a:r>
              <a:rPr sz="1050" b="1" u="heavy" dirty="0">
                <a:latin typeface="Arial"/>
                <a:cs typeface="Arial"/>
              </a:rPr>
              <a:t>E</a:t>
            </a:r>
            <a:r>
              <a:rPr sz="1050" b="1" u="heavy" spc="-10" dirty="0">
                <a:latin typeface="Arial"/>
                <a:cs typeface="Arial"/>
              </a:rPr>
              <a:t>NC</a:t>
            </a:r>
            <a:r>
              <a:rPr sz="1050" b="1" u="heavy" spc="-5" dirty="0">
                <a:latin typeface="Arial"/>
                <a:cs typeface="Arial"/>
              </a:rPr>
              <a:t>E</a:t>
            </a:r>
            <a:r>
              <a:rPr sz="1050" b="1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470534" algn="l"/>
              </a:tabLst>
            </a:pPr>
            <a:r>
              <a:rPr sz="1050" dirty="0">
                <a:latin typeface="Arial"/>
                <a:cs typeface="Arial"/>
              </a:rPr>
              <a:t>Fres</a:t>
            </a:r>
            <a:r>
              <a:rPr sz="1050" spc="-15" dirty="0">
                <a:latin typeface="Arial"/>
                <a:cs typeface="Arial"/>
              </a:rPr>
              <a:t>h</a:t>
            </a:r>
            <a:r>
              <a:rPr sz="1050" spc="-5" dirty="0">
                <a:latin typeface="Arial"/>
                <a:cs typeface="Arial"/>
              </a:rPr>
              <a:t>er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b="1" u="heavy" dirty="0">
                <a:latin typeface="Arial"/>
                <a:cs typeface="Arial"/>
              </a:rPr>
              <a:t>P</a:t>
            </a:r>
            <a:r>
              <a:rPr sz="1050" b="1" u="heavy" spc="-10" dirty="0">
                <a:latin typeface="Arial"/>
                <a:cs typeface="Arial"/>
              </a:rPr>
              <a:t>ER</a:t>
            </a:r>
            <a:r>
              <a:rPr sz="1050" b="1" u="heavy" dirty="0">
                <a:latin typeface="Arial"/>
                <a:cs typeface="Arial"/>
              </a:rPr>
              <a:t>S</a:t>
            </a:r>
            <a:r>
              <a:rPr sz="1050" b="1" u="heavy" spc="-10" dirty="0">
                <a:latin typeface="Arial"/>
                <a:cs typeface="Arial"/>
              </a:rPr>
              <a:t>O</a:t>
            </a:r>
            <a:r>
              <a:rPr sz="1050" b="1" u="heavy" dirty="0">
                <a:latin typeface="Arial"/>
                <a:cs typeface="Arial"/>
              </a:rPr>
              <a:t>N</a:t>
            </a:r>
            <a:r>
              <a:rPr sz="1050" b="1" u="heavy" spc="-35" dirty="0">
                <a:latin typeface="Arial"/>
                <a:cs typeface="Arial"/>
              </a:rPr>
              <a:t>A</a:t>
            </a:r>
            <a:r>
              <a:rPr sz="1050" b="1" u="heavy" dirty="0">
                <a:latin typeface="Arial"/>
                <a:cs typeface="Arial"/>
              </a:rPr>
              <a:t>L </a:t>
            </a:r>
            <a:r>
              <a:rPr sz="1050" b="1" u="heavy" spc="-10" dirty="0">
                <a:latin typeface="Arial"/>
                <a:cs typeface="Arial"/>
              </a:rPr>
              <a:t>I</a:t>
            </a:r>
            <a:r>
              <a:rPr sz="1050" b="1" u="heavy" dirty="0">
                <a:latin typeface="Arial"/>
                <a:cs typeface="Arial"/>
              </a:rPr>
              <a:t>NFO</a:t>
            </a:r>
            <a:r>
              <a:rPr sz="1050" b="1" u="heavy" spc="-10" dirty="0">
                <a:latin typeface="Arial"/>
                <a:cs typeface="Arial"/>
              </a:rPr>
              <a:t>R</a:t>
            </a:r>
            <a:r>
              <a:rPr sz="1050" b="1" u="heavy" spc="15" dirty="0">
                <a:latin typeface="Arial"/>
                <a:cs typeface="Arial"/>
              </a:rPr>
              <a:t>M</a:t>
            </a:r>
            <a:r>
              <a:rPr sz="1050" b="1" u="heavy" spc="-35" dirty="0">
                <a:latin typeface="Arial"/>
                <a:cs typeface="Arial"/>
              </a:rPr>
              <a:t>A</a:t>
            </a:r>
            <a:r>
              <a:rPr sz="1050" b="1" u="heavy" dirty="0">
                <a:latin typeface="Arial"/>
                <a:cs typeface="Arial"/>
              </a:rPr>
              <a:t>TI</a:t>
            </a:r>
            <a:r>
              <a:rPr sz="1050" b="1" u="heavy" spc="-10" dirty="0">
                <a:latin typeface="Arial"/>
                <a:cs typeface="Arial"/>
              </a:rPr>
              <a:t>O</a:t>
            </a:r>
            <a:r>
              <a:rPr sz="1050" b="1" u="heavy" spc="5" dirty="0">
                <a:latin typeface="Arial"/>
                <a:cs typeface="Arial"/>
              </a:rPr>
              <a:t>N</a:t>
            </a:r>
            <a:r>
              <a:rPr sz="1050" b="1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410" y="7264955"/>
            <a:ext cx="1159510" cy="159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050" dirty="0">
                <a:latin typeface="Arial"/>
                <a:cs typeface="Arial"/>
              </a:rPr>
              <a:t>Fa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5" dirty="0">
                <a:latin typeface="Arial"/>
                <a:cs typeface="Arial"/>
              </a:rPr>
              <a:t>he</a:t>
            </a:r>
            <a:r>
              <a:rPr sz="1050" spc="-15" dirty="0">
                <a:latin typeface="Arial"/>
                <a:cs typeface="Arial"/>
              </a:rPr>
              <a:t>r</a:t>
            </a:r>
            <a:r>
              <a:rPr sz="1050" spc="5" dirty="0">
                <a:latin typeface="Arial"/>
                <a:cs typeface="Arial"/>
              </a:rPr>
              <a:t>’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N</a:t>
            </a:r>
            <a:r>
              <a:rPr sz="1050" spc="-15" dirty="0">
                <a:latin typeface="Arial"/>
                <a:cs typeface="Arial"/>
              </a:rPr>
              <a:t>a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241300" algn="l"/>
              </a:tabLst>
            </a:pPr>
            <a:r>
              <a:rPr sz="1050" spc="-5" dirty="0">
                <a:latin typeface="Arial"/>
                <a:cs typeface="Arial"/>
              </a:rPr>
              <a:t>Mother</a:t>
            </a:r>
            <a:r>
              <a:rPr sz="1050" spc="5" dirty="0">
                <a:latin typeface="Arial"/>
                <a:cs typeface="Arial"/>
              </a:rPr>
              <a:t>’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15" dirty="0">
                <a:latin typeface="Arial"/>
                <a:cs typeface="Arial"/>
              </a:rPr>
              <a:t>a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Symbol"/>
              <a:buChar char=""/>
              <a:tabLst>
                <a:tab pos="241300" algn="l"/>
              </a:tabLst>
            </a:pPr>
            <a:r>
              <a:rPr sz="1050" dirty="0">
                <a:latin typeface="Arial"/>
                <a:cs typeface="Arial"/>
              </a:rPr>
              <a:t>D</a:t>
            </a:r>
            <a:r>
              <a:rPr sz="1050" spc="-5" dirty="0">
                <a:latin typeface="Arial"/>
                <a:cs typeface="Arial"/>
              </a:rPr>
              <a:t>at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Arial"/>
                <a:cs typeface="Arial"/>
              </a:rPr>
              <a:t>o</a:t>
            </a:r>
            <a:r>
              <a:rPr sz="1050" dirty="0">
                <a:latin typeface="Arial"/>
                <a:cs typeface="Arial"/>
              </a:rPr>
              <a:t>f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B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</a:t>
            </a:r>
            <a:endParaRPr sz="10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241300" algn="l"/>
              </a:tabLst>
            </a:pPr>
            <a:r>
              <a:rPr sz="1050" dirty="0">
                <a:latin typeface="Arial"/>
                <a:cs typeface="Arial"/>
              </a:rPr>
              <a:t>N</a:t>
            </a:r>
            <a:r>
              <a:rPr sz="1050" spc="-5" dirty="0">
                <a:latin typeface="Arial"/>
                <a:cs typeface="Arial"/>
              </a:rPr>
              <a:t>at</a:t>
            </a:r>
            <a:r>
              <a:rPr sz="1050" spc="-1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on</a:t>
            </a:r>
            <a:r>
              <a:rPr sz="1050" spc="-10" dirty="0">
                <a:latin typeface="Arial"/>
                <a:cs typeface="Arial"/>
              </a:rPr>
              <a:t>al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241300" algn="l"/>
              </a:tabLst>
            </a:pPr>
            <a:r>
              <a:rPr sz="1050" dirty="0">
                <a:latin typeface="Arial"/>
                <a:cs typeface="Arial"/>
              </a:rPr>
              <a:t>R</a:t>
            </a:r>
            <a:r>
              <a:rPr sz="1050" spc="-15" dirty="0">
                <a:latin typeface="Arial"/>
                <a:cs typeface="Arial"/>
              </a:rPr>
              <a:t>e</a:t>
            </a:r>
            <a:r>
              <a:rPr sz="1050" dirty="0">
                <a:latin typeface="Arial"/>
                <a:cs typeface="Arial"/>
              </a:rPr>
              <a:t>l</a:t>
            </a:r>
            <a:r>
              <a:rPr sz="1050" spc="-1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g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15" dirty="0">
                <a:latin typeface="Arial"/>
                <a:cs typeface="Arial"/>
              </a:rPr>
              <a:t>o</a:t>
            </a:r>
            <a:r>
              <a:rPr sz="1050" dirty="0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241300" algn="l"/>
              </a:tabLst>
            </a:pPr>
            <a:r>
              <a:rPr sz="1050" dirty="0">
                <a:latin typeface="Arial"/>
                <a:cs typeface="Arial"/>
              </a:rPr>
              <a:t>S</a:t>
            </a:r>
            <a:r>
              <a:rPr sz="1050" spc="-5" dirty="0">
                <a:latin typeface="Arial"/>
                <a:cs typeface="Arial"/>
              </a:rPr>
              <a:t>ex</a:t>
            </a:r>
            <a:endParaRPr sz="10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241300" algn="l"/>
              </a:tabLst>
            </a:pPr>
            <a:r>
              <a:rPr sz="1050" spc="-5" dirty="0">
                <a:latin typeface="Arial"/>
                <a:cs typeface="Arial"/>
              </a:rPr>
              <a:t>Marita</a:t>
            </a:r>
            <a:r>
              <a:rPr sz="1050" dirty="0">
                <a:latin typeface="Arial"/>
                <a:cs typeface="Arial"/>
              </a:rPr>
              <a:t>l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5" dirty="0">
                <a:latin typeface="Arial"/>
                <a:cs typeface="Arial"/>
              </a:rPr>
              <a:t>atus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3932" y="7266340"/>
            <a:ext cx="62865" cy="159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050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050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050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050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050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050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4932" y="7266340"/>
            <a:ext cx="1101090" cy="159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200"/>
              </a:lnSpc>
            </a:pPr>
            <a:r>
              <a:rPr sz="1050" spc="-5" dirty="0">
                <a:latin typeface="Arial"/>
                <a:cs typeface="Arial"/>
              </a:rPr>
              <a:t>Mr</a:t>
            </a:r>
            <a:r>
              <a:rPr sz="1050" dirty="0">
                <a:latin typeface="Arial"/>
                <a:cs typeface="Arial"/>
              </a:rPr>
              <a:t>.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U</a:t>
            </a:r>
            <a:r>
              <a:rPr sz="1050" spc="-5" dirty="0">
                <a:latin typeface="Arial"/>
                <a:cs typeface="Arial"/>
              </a:rPr>
              <a:t>da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ir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si</a:t>
            </a:r>
            <a:r>
              <a:rPr sz="1050" spc="-5" dirty="0">
                <a:latin typeface="Arial"/>
                <a:cs typeface="Arial"/>
              </a:rPr>
              <a:t>ngh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Mr</a:t>
            </a:r>
            <a:r>
              <a:rPr sz="1050" dirty="0">
                <a:latin typeface="Arial"/>
                <a:cs typeface="Arial"/>
              </a:rPr>
              <a:t>s.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5" dirty="0">
                <a:latin typeface="Arial"/>
                <a:cs typeface="Arial"/>
              </a:rPr>
              <a:t>hr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D</a:t>
            </a:r>
            <a:r>
              <a:rPr sz="1050" spc="-5" dirty="0">
                <a:latin typeface="Arial"/>
                <a:cs typeface="Arial"/>
              </a:rPr>
              <a:t>e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15/05/1</a:t>
            </a:r>
            <a:r>
              <a:rPr sz="1050" spc="-15" dirty="0">
                <a:latin typeface="Arial"/>
                <a:cs typeface="Arial"/>
              </a:rPr>
              <a:t>9</a:t>
            </a:r>
            <a:r>
              <a:rPr sz="1050" spc="-5" dirty="0">
                <a:latin typeface="Arial"/>
                <a:cs typeface="Arial"/>
              </a:rPr>
              <a:t>89</a:t>
            </a:r>
            <a:endParaRPr sz="1050">
              <a:latin typeface="Arial"/>
              <a:cs typeface="Arial"/>
            </a:endParaRPr>
          </a:p>
          <a:p>
            <a:pPr marL="12700" marR="626745">
              <a:lnSpc>
                <a:spcPct val="149500"/>
              </a:lnSpc>
            </a:pPr>
            <a:r>
              <a:rPr sz="1050" spc="-1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nd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15" dirty="0">
                <a:latin typeface="Arial"/>
                <a:cs typeface="Arial"/>
              </a:rPr>
              <a:t>a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-1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ndu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Ma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spc="-5" dirty="0">
                <a:latin typeface="Arial"/>
                <a:cs typeface="Arial"/>
              </a:rPr>
              <a:t>ar</a:t>
            </a:r>
            <a:r>
              <a:rPr sz="1050" spc="-20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ed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500" y="8929407"/>
            <a:ext cx="5728335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u="heavy" dirty="0">
                <a:latin typeface="Arial"/>
                <a:cs typeface="Arial"/>
              </a:rPr>
              <a:t>D</a:t>
            </a:r>
            <a:r>
              <a:rPr sz="1050" b="1" u="heavy" spc="-10" dirty="0">
                <a:latin typeface="Arial"/>
                <a:cs typeface="Arial"/>
              </a:rPr>
              <a:t>EC</a:t>
            </a:r>
            <a:r>
              <a:rPr sz="1050" b="1" u="heavy" dirty="0">
                <a:latin typeface="Arial"/>
                <a:cs typeface="Arial"/>
              </a:rPr>
              <a:t>L</a:t>
            </a:r>
            <a:r>
              <a:rPr sz="1050" b="1" u="heavy" spc="-30" dirty="0">
                <a:latin typeface="Arial"/>
                <a:cs typeface="Arial"/>
              </a:rPr>
              <a:t>A</a:t>
            </a:r>
            <a:r>
              <a:rPr sz="1050" b="1" u="heavy" spc="15" dirty="0">
                <a:latin typeface="Arial"/>
                <a:cs typeface="Arial"/>
              </a:rPr>
              <a:t>R</a:t>
            </a:r>
            <a:r>
              <a:rPr sz="1050" b="1" u="heavy" spc="-35" dirty="0">
                <a:latin typeface="Arial"/>
                <a:cs typeface="Arial"/>
              </a:rPr>
              <a:t>A</a:t>
            </a:r>
            <a:r>
              <a:rPr sz="1050" b="1" u="heavy" spc="10" dirty="0">
                <a:latin typeface="Arial"/>
                <a:cs typeface="Arial"/>
              </a:rPr>
              <a:t>T</a:t>
            </a:r>
            <a:r>
              <a:rPr sz="1050" b="1" u="heavy" spc="-10" dirty="0">
                <a:latin typeface="Arial"/>
                <a:cs typeface="Arial"/>
              </a:rPr>
              <a:t>IO</a:t>
            </a:r>
            <a:r>
              <a:rPr sz="1050" b="1" u="heavy" spc="5" dirty="0">
                <a:latin typeface="Arial"/>
                <a:cs typeface="Arial"/>
              </a:rPr>
              <a:t>N</a:t>
            </a:r>
            <a:r>
              <a:rPr sz="1050" b="1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610"/>
              </a:spcBef>
              <a:buFont typeface="Symbol"/>
              <a:buChar char=""/>
              <a:tabLst>
                <a:tab pos="470534" algn="l"/>
              </a:tabLst>
            </a:pPr>
            <a:r>
              <a:rPr sz="1050" dirty="0">
                <a:latin typeface="Times New Roman"/>
                <a:cs typeface="Times New Roman"/>
              </a:rPr>
              <a:t>I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he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10" dirty="0">
                <a:latin typeface="Times New Roman"/>
                <a:cs typeface="Times New Roman"/>
              </a:rPr>
              <a:t>b</a:t>
            </a:r>
            <a:r>
              <a:rPr sz="1050" dirty="0">
                <a:latin typeface="Times New Roman"/>
                <a:cs typeface="Times New Roman"/>
              </a:rPr>
              <a:t>y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dec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hat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abo</a:t>
            </a:r>
            <a:r>
              <a:rPr sz="1050" spc="-15" dirty="0">
                <a:latin typeface="Times New Roman"/>
                <a:cs typeface="Times New Roman"/>
              </a:rPr>
              <a:t>v</a:t>
            </a:r>
            <a:r>
              <a:rPr sz="1050" dirty="0">
                <a:latin typeface="Times New Roman"/>
                <a:cs typeface="Times New Roman"/>
              </a:rPr>
              <a:t>e 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en</a:t>
            </a:r>
            <a:r>
              <a:rPr sz="1050" spc="-10" dirty="0">
                <a:latin typeface="Times New Roman"/>
                <a:cs typeface="Times New Roman"/>
              </a:rPr>
              <a:t>ti</a:t>
            </a:r>
            <a:r>
              <a:rPr sz="1050" dirty="0">
                <a:latin typeface="Times New Roman"/>
                <a:cs typeface="Times New Roman"/>
              </a:rPr>
              <a:t>oned 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</a:t>
            </a:r>
            <a:r>
              <a:rPr sz="1050" spc="-5" dirty="0">
                <a:latin typeface="Times New Roman"/>
                <a:cs typeface="Times New Roman"/>
              </a:rPr>
              <a:t>f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spc="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Times New Roman"/>
                <a:cs typeface="Times New Roman"/>
              </a:rPr>
              <a:t>ti</a:t>
            </a:r>
            <a:r>
              <a:rPr sz="1050" dirty="0">
                <a:latin typeface="Times New Roman"/>
                <a:cs typeface="Times New Roman"/>
              </a:rPr>
              <a:t>on 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s </a:t>
            </a:r>
            <a:r>
              <a:rPr sz="1050" spc="-5" dirty="0">
                <a:latin typeface="Times New Roman"/>
                <a:cs typeface="Times New Roman"/>
              </a:rPr>
              <a:t>c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-5" dirty="0">
                <a:latin typeface="Times New Roman"/>
                <a:cs typeface="Times New Roman"/>
              </a:rPr>
              <a:t>rr</a:t>
            </a:r>
            <a:r>
              <a:rPr sz="1050" dirty="0">
                <a:latin typeface="Times New Roman"/>
                <a:cs typeface="Times New Roman"/>
              </a:rPr>
              <a:t>ect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and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ue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o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he </a:t>
            </a:r>
            <a:r>
              <a:rPr sz="1050" spc="-15" dirty="0">
                <a:latin typeface="Times New Roman"/>
                <a:cs typeface="Times New Roman"/>
              </a:rPr>
              <a:t>b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t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of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y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kno</a:t>
            </a:r>
            <a:r>
              <a:rPr sz="1050" spc="-10" dirty="0">
                <a:latin typeface="Times New Roman"/>
                <a:cs typeface="Times New Roman"/>
              </a:rPr>
              <a:t>wl</a:t>
            </a:r>
            <a:r>
              <a:rPr sz="1050" dirty="0">
                <a:latin typeface="Times New Roman"/>
                <a:cs typeface="Times New Roman"/>
              </a:rPr>
              <a:t>edge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410" y="9630388"/>
            <a:ext cx="39687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u="heavy" dirty="0">
                <a:latin typeface="Arial"/>
                <a:cs typeface="Arial"/>
              </a:rPr>
              <a:t>D</a:t>
            </a:r>
            <a:r>
              <a:rPr sz="1050" b="1" u="heavy" spc="-5" dirty="0">
                <a:latin typeface="Arial"/>
                <a:cs typeface="Arial"/>
              </a:rPr>
              <a:t>at</a:t>
            </a:r>
            <a:r>
              <a:rPr sz="1050" b="1" u="heavy" spc="-15" dirty="0">
                <a:latin typeface="Arial"/>
                <a:cs typeface="Arial"/>
              </a:rPr>
              <a:t>e</a:t>
            </a:r>
            <a:r>
              <a:rPr sz="1050" b="1" u="heavy" dirty="0">
                <a:latin typeface="Arial"/>
                <a:cs typeface="Arial"/>
              </a:rPr>
              <a:t>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9610" y="9642106"/>
            <a:ext cx="65849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10" dirty="0">
                <a:latin typeface="Monotype Corsiva"/>
                <a:cs typeface="Monotype Corsiva"/>
              </a:rPr>
              <a:t>(</a:t>
            </a:r>
            <a:r>
              <a:rPr sz="1050" i="1" dirty="0">
                <a:latin typeface="Monotype Corsiva"/>
                <a:cs typeface="Monotype Corsiva"/>
              </a:rPr>
              <a:t>A</a:t>
            </a:r>
            <a:r>
              <a:rPr sz="1050" i="1" spc="-10" dirty="0">
                <a:latin typeface="Monotype Corsiva"/>
                <a:cs typeface="Monotype Corsiva"/>
              </a:rPr>
              <a:t>n</a:t>
            </a:r>
            <a:r>
              <a:rPr sz="1050" i="1" dirty="0">
                <a:latin typeface="Monotype Corsiva"/>
                <a:cs typeface="Monotype Corsiva"/>
              </a:rPr>
              <a:t>il</a:t>
            </a:r>
            <a:r>
              <a:rPr sz="1050" i="1" spc="-40" dirty="0">
                <a:latin typeface="Times New Roman"/>
                <a:cs typeface="Times New Roman"/>
              </a:rPr>
              <a:t> </a:t>
            </a:r>
            <a:r>
              <a:rPr sz="1050" i="1" spc="-5" dirty="0">
                <a:latin typeface="Monotype Corsiva"/>
                <a:cs typeface="Monotype Corsiva"/>
              </a:rPr>
              <a:t>K</a:t>
            </a:r>
            <a:r>
              <a:rPr sz="1050" i="1" spc="-10" dirty="0">
                <a:latin typeface="Monotype Corsiva"/>
                <a:cs typeface="Monotype Corsiva"/>
              </a:rPr>
              <a:t>u</a:t>
            </a:r>
            <a:r>
              <a:rPr sz="1050" i="1" dirty="0">
                <a:latin typeface="Monotype Corsiva"/>
                <a:cs typeface="Monotype Corsiva"/>
              </a:rPr>
              <a:t>ma</a:t>
            </a:r>
            <a:r>
              <a:rPr sz="1050" i="1" spc="-5" dirty="0">
                <a:latin typeface="Monotype Corsiva"/>
                <a:cs typeface="Monotype Corsiva"/>
              </a:rPr>
              <a:t>r</a:t>
            </a:r>
            <a:r>
              <a:rPr sz="1050" i="1" dirty="0">
                <a:latin typeface="Monotype Corsiva"/>
                <a:cs typeface="Monotype Corsiva"/>
              </a:rPr>
              <a:t>)</a:t>
            </a:r>
            <a:endParaRPr sz="1050">
              <a:latin typeface="Monotype Corsiva"/>
              <a:cs typeface="Monotype Corsiv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9894" y="2181971"/>
            <a:ext cx="6713220" cy="635"/>
          </a:xfrm>
          <a:custGeom>
            <a:avLst/>
            <a:gdLst/>
            <a:ahLst/>
            <a:cxnLst/>
            <a:rect l="l" t="t" r="r" b="b"/>
            <a:pathLst>
              <a:path w="6713220" h="635">
                <a:moveTo>
                  <a:pt x="0" y="0"/>
                </a:moveTo>
                <a:lnTo>
                  <a:pt x="6713225" y="64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5532" y="591412"/>
            <a:ext cx="1335024" cy="1248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</Words>
  <Application>Microsoft Office PowerPoint</Application>
  <PresentationFormat>Benutzerdefiniert</PresentationFormat>
  <Paragraphs>54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2022-12-05T11:13:38Z</dcterms:created>
  <dcterms:modified xsi:type="dcterms:W3CDTF">2022-12-05T10:13:45Z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LastSaved">
    <vt:filetime>2022-12-05T00:00:00Z</vt:filetime>
  </property>
</Properties>
</file>