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16916" y="10132567"/>
            <a:ext cx="1270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mnath155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314" y="700904"/>
            <a:ext cx="10121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So</a:t>
            </a:r>
            <a:r>
              <a:rPr sz="1400" b="1" spc="-5" dirty="0">
                <a:latin typeface="Calibri"/>
                <a:cs typeface="Calibri"/>
              </a:rPr>
              <a:t>m</a:t>
            </a:r>
            <a:r>
              <a:rPr sz="1400" b="1" dirty="0">
                <a:latin typeface="Calibri"/>
                <a:cs typeface="Calibri"/>
              </a:rPr>
              <a:t>na</a:t>
            </a:r>
            <a:r>
              <a:rPr sz="1400" b="1" spc="-10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h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alibri"/>
                <a:cs typeface="Calibri"/>
              </a:rPr>
              <a:t>Roy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1476" y="739766"/>
            <a:ext cx="31540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Calibri"/>
                <a:cs typeface="Calibri"/>
              </a:rPr>
              <a:t>M</a:t>
            </a:r>
            <a:r>
              <a:rPr sz="1000" b="1" spc="-10" dirty="0">
                <a:latin typeface="Calibri"/>
                <a:cs typeface="Calibri"/>
              </a:rPr>
              <a:t>obil</a:t>
            </a:r>
            <a:r>
              <a:rPr sz="1000" b="1" spc="-5" dirty="0">
                <a:latin typeface="Calibri"/>
                <a:cs typeface="Calibri"/>
              </a:rPr>
              <a:t>e: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9</a:t>
            </a:r>
            <a:r>
              <a:rPr sz="1000" spc="0" dirty="0">
                <a:latin typeface="Calibri"/>
                <a:cs typeface="Calibri"/>
              </a:rPr>
              <a:t>1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97</a:t>
            </a:r>
            <a:r>
              <a:rPr sz="1000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883</a:t>
            </a:r>
            <a:r>
              <a:rPr sz="1000" dirty="0">
                <a:latin typeface="Calibri"/>
                <a:cs typeface="Calibri"/>
              </a:rPr>
              <a:t>5</a:t>
            </a:r>
            <a:r>
              <a:rPr sz="1000" spc="-5" dirty="0">
                <a:latin typeface="Calibri"/>
                <a:cs typeface="Calibri"/>
              </a:rPr>
              <a:t>652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~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E</a:t>
            </a:r>
            <a:r>
              <a:rPr sz="1000" b="1" spc="-5" dirty="0">
                <a:latin typeface="Calibri"/>
                <a:cs typeface="Calibri"/>
              </a:rPr>
              <a:t>-Ma</a:t>
            </a:r>
            <a:r>
              <a:rPr sz="1000" b="1" spc="-10" dirty="0">
                <a:latin typeface="Calibri"/>
                <a:cs typeface="Calibri"/>
              </a:rPr>
              <a:t>il</a:t>
            </a:r>
            <a:r>
              <a:rPr sz="1000" b="1" spc="-5" dirty="0">
                <a:latin typeface="Calibri"/>
                <a:cs typeface="Calibri"/>
              </a:rPr>
              <a:t>: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  <a:hlinkClick r:id="rId3"/>
              </a:rPr>
              <a:t>s</a:t>
            </a:r>
            <a:r>
              <a:rPr sz="1000" dirty="0">
                <a:latin typeface="Calibri"/>
                <a:cs typeface="Calibri"/>
                <a:hlinkClick r:id="rId3"/>
              </a:rPr>
              <a:t>o</a:t>
            </a:r>
            <a:r>
              <a:rPr sz="1000" spc="-15" dirty="0">
                <a:latin typeface="Calibri"/>
                <a:cs typeface="Calibri"/>
                <a:hlinkClick r:id="rId3"/>
              </a:rPr>
              <a:t>m</a:t>
            </a:r>
            <a:r>
              <a:rPr sz="1000" spc="-5" dirty="0">
                <a:latin typeface="Calibri"/>
                <a:cs typeface="Calibri"/>
                <a:hlinkClick r:id="rId3"/>
              </a:rPr>
              <a:t>nath15</a:t>
            </a:r>
            <a:r>
              <a:rPr sz="1000" dirty="0">
                <a:latin typeface="Calibri"/>
                <a:cs typeface="Calibri"/>
                <a:hlinkClick r:id="rId3"/>
              </a:rPr>
              <a:t>5</a:t>
            </a:r>
            <a:r>
              <a:rPr sz="1000" spc="-10" dirty="0">
                <a:latin typeface="Calibri"/>
                <a:cs typeface="Calibri"/>
                <a:hlinkClick r:id="rId3"/>
              </a:rPr>
              <a:t>@</a:t>
            </a:r>
            <a:r>
              <a:rPr sz="1000" spc="-15" dirty="0">
                <a:latin typeface="Calibri"/>
                <a:cs typeface="Calibri"/>
                <a:hlinkClick r:id="rId3"/>
              </a:rPr>
              <a:t>gm</a:t>
            </a:r>
            <a:r>
              <a:rPr sz="1000" spc="-5" dirty="0">
                <a:latin typeface="Calibri"/>
                <a:cs typeface="Calibri"/>
                <a:hlinkClick r:id="rId3"/>
              </a:rPr>
              <a:t>ai</a:t>
            </a:r>
            <a:r>
              <a:rPr sz="1000" spc="0" dirty="0">
                <a:latin typeface="Calibri"/>
                <a:cs typeface="Calibri"/>
                <a:hlinkClick r:id="rId3"/>
              </a:rPr>
              <a:t>l</a:t>
            </a:r>
            <a:r>
              <a:rPr sz="1000" spc="-10" dirty="0">
                <a:latin typeface="Calibri"/>
                <a:cs typeface="Calibri"/>
                <a:hlinkClick r:id="rId3"/>
              </a:rPr>
              <a:t>.c</a:t>
            </a:r>
            <a:r>
              <a:rPr sz="1000" dirty="0">
                <a:latin typeface="Calibri"/>
                <a:cs typeface="Calibri"/>
                <a:hlinkClick r:id="rId3"/>
              </a:rPr>
              <a:t>o</a:t>
            </a:r>
            <a:r>
              <a:rPr sz="1000" spc="-10" dirty="0">
                <a:latin typeface="Calibri"/>
                <a:cs typeface="Calibri"/>
                <a:hlinkClick r:id="rId3"/>
              </a:rPr>
              <a:t>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692" y="1073011"/>
            <a:ext cx="6299200" cy="2291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3905" marR="752475" algn="ctr">
              <a:lnSpc>
                <a:spcPts val="2720"/>
              </a:lnSpc>
            </a:pPr>
            <a:r>
              <a:rPr sz="1000" b="1" spc="-10" dirty="0">
                <a:latin typeface="Calibri"/>
                <a:cs typeface="Calibri"/>
              </a:rPr>
              <a:t>S</a:t>
            </a:r>
            <a:r>
              <a:rPr sz="1000" b="1" spc="-5" dirty="0">
                <a:latin typeface="Calibri"/>
                <a:cs typeface="Calibri"/>
              </a:rPr>
              <a:t>eek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ng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as</a:t>
            </a:r>
            <a:r>
              <a:rPr sz="1000" b="1" spc="0" dirty="0">
                <a:latin typeface="Calibri"/>
                <a:cs typeface="Calibri"/>
              </a:rPr>
              <a:t>s</a:t>
            </a:r>
            <a:r>
              <a:rPr sz="1000" b="1" spc="-10" dirty="0">
                <a:latin typeface="Calibri"/>
                <a:cs typeface="Calibri"/>
              </a:rPr>
              <a:t>ignments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in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PRODUC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DEVE</a:t>
            </a:r>
            <a:r>
              <a:rPr sz="1400" b="1" spc="-10" dirty="0">
                <a:latin typeface="Calibri"/>
                <a:cs typeface="Calibri"/>
              </a:rPr>
              <a:t>L</a:t>
            </a:r>
            <a:r>
              <a:rPr sz="1400" b="1" spc="-5" dirty="0">
                <a:latin typeface="Calibri"/>
                <a:cs typeface="Calibri"/>
              </a:rPr>
              <a:t>OP</a:t>
            </a:r>
            <a:r>
              <a:rPr sz="1400" b="1" spc="-10" dirty="0">
                <a:latin typeface="Calibri"/>
                <a:cs typeface="Calibri"/>
              </a:rPr>
              <a:t>M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NT</a:t>
            </a:r>
            <a:r>
              <a:rPr sz="1400" b="1" spc="-12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wi</a:t>
            </a:r>
            <a:r>
              <a:rPr sz="1000" b="1" spc="-5" dirty="0">
                <a:latin typeface="Calibri"/>
                <a:cs typeface="Calibri"/>
              </a:rPr>
              <a:t>th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an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or</a:t>
            </a:r>
            <a:r>
              <a:rPr sz="1000" b="1" spc="-10" dirty="0">
                <a:latin typeface="Calibri"/>
                <a:cs typeface="Calibri"/>
              </a:rPr>
              <a:t>gani</a:t>
            </a:r>
            <a:r>
              <a:rPr sz="1000" b="1" spc="-5" dirty="0">
                <a:latin typeface="Calibri"/>
                <a:cs typeface="Calibri"/>
              </a:rPr>
              <a:t>sat</a:t>
            </a:r>
            <a:r>
              <a:rPr sz="1000" b="1" spc="-10" dirty="0">
                <a:latin typeface="Calibri"/>
                <a:cs typeface="Calibri"/>
              </a:rPr>
              <a:t>ion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of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r</a:t>
            </a:r>
            <a:r>
              <a:rPr sz="1000" b="1" spc="-5" dirty="0">
                <a:latin typeface="Calibri"/>
                <a:cs typeface="Calibri"/>
              </a:rPr>
              <a:t>epute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Summary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2000"/>
              </a:lnSpc>
            </a:pPr>
            <a:r>
              <a:rPr sz="1000" spc="-15" dirty="0">
                <a:latin typeface="Wingdings"/>
                <a:cs typeface="Wingdings"/>
              </a:rPr>
              <a:t></a:t>
            </a:r>
            <a:r>
              <a:rPr sz="1000" spc="-15" dirty="0">
                <a:latin typeface="Times New Roman"/>
                <a:cs typeface="Times New Roman"/>
              </a:rPr>
              <a:t>   </a:t>
            </a:r>
            <a:r>
              <a:rPr sz="1000" spc="-15" dirty="0">
                <a:latin typeface="Calibri"/>
                <a:cs typeface="Calibri"/>
              </a:rPr>
              <a:t>Com</a:t>
            </a:r>
            <a:r>
              <a:rPr sz="1000" spc="-5" dirty="0">
                <a:latin typeface="Calibri"/>
                <a:cs typeface="Calibri"/>
              </a:rPr>
              <a:t>pl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0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ed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P</a:t>
            </a:r>
            <a:r>
              <a:rPr sz="1000" b="1" spc="-10" dirty="0">
                <a:latin typeface="Calibri"/>
                <a:cs typeface="Calibri"/>
              </a:rPr>
              <a:t>G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6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D</a:t>
            </a:r>
            <a:r>
              <a:rPr sz="1000" b="1" spc="-10" dirty="0">
                <a:latin typeface="Calibri"/>
                <a:cs typeface="Calibri"/>
              </a:rPr>
              <a:t>iploma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6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in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7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E</a:t>
            </a:r>
            <a:r>
              <a:rPr sz="1000" b="1" spc="-10" dirty="0">
                <a:latin typeface="Calibri"/>
                <a:cs typeface="Calibri"/>
              </a:rPr>
              <a:t>mbedded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6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System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6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D</a:t>
            </a:r>
            <a:r>
              <a:rPr sz="1000" b="1" spc="-5" dirty="0">
                <a:latin typeface="Calibri"/>
                <a:cs typeface="Calibri"/>
              </a:rPr>
              <a:t>es</a:t>
            </a:r>
            <a:r>
              <a:rPr sz="1000" b="1" spc="-15" dirty="0">
                <a:latin typeface="Calibri"/>
                <a:cs typeface="Calibri"/>
              </a:rPr>
              <a:t>i</a:t>
            </a:r>
            <a:r>
              <a:rPr sz="1000" b="1" spc="-10" dirty="0">
                <a:latin typeface="Calibri"/>
                <a:cs typeface="Calibri"/>
              </a:rPr>
              <a:t>g</a:t>
            </a:r>
            <a:r>
              <a:rPr sz="1000" b="1" spc="0" dirty="0">
                <a:latin typeface="Calibri"/>
                <a:cs typeface="Calibri"/>
              </a:rPr>
              <a:t>n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ng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5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(D</a:t>
            </a:r>
            <a:r>
              <a:rPr sz="1000" b="1" spc="-15" dirty="0">
                <a:latin typeface="Calibri"/>
                <a:cs typeface="Calibri"/>
              </a:rPr>
              <a:t>ESD</a:t>
            </a:r>
            <a:r>
              <a:rPr sz="1000" b="1" spc="-5" dirty="0">
                <a:latin typeface="Calibri"/>
                <a:cs typeface="Calibri"/>
              </a:rPr>
              <a:t>)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7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from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6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C</a:t>
            </a:r>
            <a:r>
              <a:rPr sz="1000" b="1" spc="-5" dirty="0">
                <a:latin typeface="Calibri"/>
                <a:cs typeface="Calibri"/>
              </a:rPr>
              <a:t>ent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-5" dirty="0">
                <a:latin typeface="Calibri"/>
                <a:cs typeface="Calibri"/>
              </a:rPr>
              <a:t>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6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fo</a:t>
            </a:r>
            <a:r>
              <a:rPr sz="1000" b="1" spc="-5" dirty="0">
                <a:latin typeface="Calibri"/>
                <a:cs typeface="Calibri"/>
              </a:rPr>
              <a:t>r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5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D</a:t>
            </a:r>
            <a:r>
              <a:rPr sz="1000" b="1" spc="-5" dirty="0">
                <a:latin typeface="Calibri"/>
                <a:cs typeface="Calibri"/>
              </a:rPr>
              <a:t>e</a:t>
            </a:r>
            <a:r>
              <a:rPr sz="1000" b="1" spc="-10" dirty="0">
                <a:latin typeface="Calibri"/>
                <a:cs typeface="Calibri"/>
              </a:rPr>
              <a:t>v</a:t>
            </a:r>
            <a:r>
              <a:rPr sz="1000" b="1" spc="-5" dirty="0">
                <a:latin typeface="Calibri"/>
                <a:cs typeface="Calibri"/>
              </a:rPr>
              <a:t>e</a:t>
            </a:r>
            <a:r>
              <a:rPr sz="1000" b="1" spc="-10" dirty="0">
                <a:latin typeface="Calibri"/>
                <a:cs typeface="Calibri"/>
              </a:rPr>
              <a:t>lopment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6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of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60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A</a:t>
            </a:r>
            <a:r>
              <a:rPr sz="1000" b="1" spc="-10" dirty="0">
                <a:latin typeface="Calibri"/>
                <a:cs typeface="Calibri"/>
              </a:rPr>
              <a:t>dv</a:t>
            </a:r>
            <a:r>
              <a:rPr sz="1000" b="1" spc="-5" dirty="0">
                <a:latin typeface="Calibri"/>
                <a:cs typeface="Calibri"/>
              </a:rPr>
              <a:t>ance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C</a:t>
            </a:r>
            <a:r>
              <a:rPr sz="1000" b="1" spc="-5" dirty="0">
                <a:latin typeface="Calibri"/>
                <a:cs typeface="Calibri"/>
              </a:rPr>
              <a:t>omputing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(C</a:t>
            </a:r>
            <a:r>
              <a:rPr sz="1000" b="1" spc="-15" dirty="0">
                <a:latin typeface="Calibri"/>
                <a:cs typeface="Calibri"/>
              </a:rPr>
              <a:t>DA</a:t>
            </a:r>
            <a:r>
              <a:rPr sz="1000" b="1" dirty="0">
                <a:latin typeface="Calibri"/>
                <a:cs typeface="Calibri"/>
              </a:rPr>
              <a:t>C-</a:t>
            </a:r>
            <a:r>
              <a:rPr sz="1000" b="1" spc="-15" dirty="0">
                <a:latin typeface="Calibri"/>
                <a:cs typeface="Calibri"/>
              </a:rPr>
              <a:t>AC</a:t>
            </a:r>
            <a:r>
              <a:rPr sz="1000" b="1" spc="0" dirty="0">
                <a:latin typeface="Calibri"/>
                <a:cs typeface="Calibri"/>
              </a:rPr>
              <a:t>T</a:t>
            </a:r>
            <a:r>
              <a:rPr sz="1000" b="1" spc="-10" dirty="0">
                <a:latin typeface="Calibri"/>
                <a:cs typeface="Calibri"/>
              </a:rPr>
              <a:t>S</a:t>
            </a:r>
            <a:r>
              <a:rPr sz="1000" b="1" spc="-5" dirty="0">
                <a:latin typeface="Calibri"/>
                <a:cs typeface="Calibri"/>
              </a:rPr>
              <a:t>),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Ch</a:t>
            </a:r>
            <a:r>
              <a:rPr sz="1000" b="1" spc="0" dirty="0">
                <a:latin typeface="Calibri"/>
                <a:cs typeface="Calibri"/>
              </a:rPr>
              <a:t>e</a:t>
            </a:r>
            <a:r>
              <a:rPr sz="1000" b="1" spc="-10" dirty="0">
                <a:latin typeface="Calibri"/>
                <a:cs typeface="Calibri"/>
              </a:rPr>
              <a:t>nnai</a:t>
            </a:r>
            <a:r>
              <a:rPr sz="1000" b="1" spc="-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000" spc="-15" dirty="0">
                <a:latin typeface="Wingdings"/>
                <a:cs typeface="Wingdings"/>
              </a:rPr>
              <a:t></a:t>
            </a:r>
            <a:r>
              <a:rPr sz="1000" spc="-15" dirty="0">
                <a:latin typeface="Times New Roman"/>
                <a:cs typeface="Times New Roman"/>
              </a:rPr>
              <a:t>   </a:t>
            </a:r>
            <a:r>
              <a:rPr sz="1000" spc="-15" dirty="0">
                <a:latin typeface="Calibri"/>
                <a:cs typeface="Calibri"/>
              </a:rPr>
              <a:t>Com</a:t>
            </a:r>
            <a:r>
              <a:rPr sz="1000" spc="-5" dirty="0">
                <a:latin typeface="Calibri"/>
                <a:cs typeface="Calibri"/>
              </a:rPr>
              <a:t>pl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0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B.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Te</a:t>
            </a:r>
            <a:r>
              <a:rPr sz="1000" b="1" dirty="0">
                <a:latin typeface="Calibri"/>
                <a:cs typeface="Calibri"/>
              </a:rPr>
              <a:t>c</a:t>
            </a:r>
            <a:r>
              <a:rPr sz="1000" b="1" spc="-5" dirty="0">
                <a:latin typeface="Calibri"/>
                <a:cs typeface="Calibri"/>
              </a:rPr>
              <a:t>h.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(</a:t>
            </a:r>
            <a:r>
              <a:rPr sz="1000" b="1" spc="-10" dirty="0">
                <a:latin typeface="Calibri"/>
                <a:cs typeface="Calibri"/>
              </a:rPr>
              <a:t>El</a:t>
            </a:r>
            <a:r>
              <a:rPr sz="1000" b="1" spc="-5" dirty="0">
                <a:latin typeface="Calibri"/>
                <a:cs typeface="Calibri"/>
              </a:rPr>
              <a:t>ect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-10" dirty="0">
                <a:latin typeface="Calibri"/>
                <a:cs typeface="Calibri"/>
              </a:rPr>
              <a:t>on</a:t>
            </a:r>
            <a:r>
              <a:rPr sz="1000" b="1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c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Engi</a:t>
            </a:r>
            <a:r>
              <a:rPr sz="1000" b="1" spc="-5" dirty="0">
                <a:latin typeface="Calibri"/>
                <a:cs typeface="Calibri"/>
              </a:rPr>
              <a:t>neer</a:t>
            </a:r>
            <a:r>
              <a:rPr sz="1000" b="1" spc="-10" dirty="0">
                <a:latin typeface="Calibri"/>
                <a:cs typeface="Calibri"/>
              </a:rPr>
              <a:t>ing</a:t>
            </a:r>
            <a:r>
              <a:rPr sz="1000" b="1" spc="-5" dirty="0">
                <a:latin typeface="Calibri"/>
                <a:cs typeface="Calibri"/>
              </a:rPr>
              <a:t>)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from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S.B.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J</a:t>
            </a:r>
            <a:r>
              <a:rPr sz="1000" b="1" spc="0" dirty="0">
                <a:latin typeface="Calibri"/>
                <a:cs typeface="Calibri"/>
              </a:rPr>
              <a:t>a</a:t>
            </a:r>
            <a:r>
              <a:rPr sz="1000" b="1" spc="-10" dirty="0">
                <a:latin typeface="Calibri"/>
                <a:cs typeface="Calibri"/>
              </a:rPr>
              <a:t>in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Coll</a:t>
            </a:r>
            <a:r>
              <a:rPr sz="1000" b="1" spc="-5" dirty="0">
                <a:latin typeface="Calibri"/>
                <a:cs typeface="Calibri"/>
              </a:rPr>
              <a:t>e</a:t>
            </a:r>
            <a:r>
              <a:rPr sz="1000" b="1" spc="-10" dirty="0">
                <a:latin typeface="Calibri"/>
                <a:cs typeface="Calibri"/>
              </a:rPr>
              <a:t>g</a:t>
            </a:r>
            <a:r>
              <a:rPr sz="1000" b="1" spc="0" dirty="0">
                <a:latin typeface="Calibri"/>
                <a:cs typeface="Calibri"/>
              </a:rPr>
              <a:t>e</a:t>
            </a:r>
            <a:r>
              <a:rPr sz="1000" b="1" spc="-5" dirty="0">
                <a:latin typeface="Calibri"/>
                <a:cs typeface="Calibri"/>
              </a:rPr>
              <a:t>,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Na</a:t>
            </a:r>
            <a:r>
              <a:rPr sz="1000" b="1" spc="-10" dirty="0">
                <a:latin typeface="Calibri"/>
                <a:cs typeface="Calibri"/>
              </a:rPr>
              <a:t>g</a:t>
            </a:r>
            <a:r>
              <a:rPr sz="1000" b="1" spc="-5" dirty="0">
                <a:latin typeface="Calibri"/>
                <a:cs typeface="Calibri"/>
              </a:rPr>
              <a:t>pur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U</a:t>
            </a:r>
            <a:r>
              <a:rPr sz="1000" b="1" spc="-5" dirty="0">
                <a:latin typeface="Calibri"/>
                <a:cs typeface="Calibri"/>
              </a:rPr>
              <a:t>n</a:t>
            </a:r>
            <a:r>
              <a:rPr sz="1000" b="1" spc="-10" dirty="0">
                <a:latin typeface="Calibri"/>
                <a:cs typeface="Calibri"/>
              </a:rPr>
              <a:t>iv</a:t>
            </a:r>
            <a:r>
              <a:rPr sz="1000" b="1" spc="-5" dirty="0">
                <a:latin typeface="Calibri"/>
                <a:cs typeface="Calibri"/>
              </a:rPr>
              <a:t>ers</a:t>
            </a:r>
            <a:r>
              <a:rPr sz="1000" b="1" spc="-15" dirty="0">
                <a:latin typeface="Calibri"/>
                <a:cs typeface="Calibri"/>
              </a:rPr>
              <a:t>i</a:t>
            </a:r>
            <a:r>
              <a:rPr sz="1000" b="1" spc="0" dirty="0">
                <a:latin typeface="Calibri"/>
                <a:cs typeface="Calibri"/>
              </a:rPr>
              <a:t>t</a:t>
            </a:r>
            <a:r>
              <a:rPr sz="1000" b="1" spc="30" dirty="0">
                <a:latin typeface="Calibri"/>
                <a:cs typeface="Calibri"/>
              </a:rPr>
              <a:t>y</a:t>
            </a:r>
            <a:r>
              <a:rPr sz="1000" spc="-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000" spc="-15" dirty="0">
                <a:latin typeface="Wingdings"/>
                <a:cs typeface="Wingdings"/>
              </a:rPr>
              <a:t></a:t>
            </a:r>
            <a:r>
              <a:rPr sz="1000" spc="-15" dirty="0">
                <a:latin typeface="Times New Roman"/>
                <a:cs typeface="Times New Roman"/>
              </a:rPr>
              <a:t>   </a:t>
            </a:r>
            <a:r>
              <a:rPr sz="1000" spc="-10" dirty="0">
                <a:latin typeface="Calibri"/>
                <a:cs typeface="Calibri"/>
              </a:rPr>
              <a:t>Hav</a:t>
            </a:r>
            <a:r>
              <a:rPr sz="1000" spc="-5" dirty="0">
                <a:latin typeface="Calibri"/>
                <a:cs typeface="Calibri"/>
              </a:rPr>
              <a:t>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good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cad</a:t>
            </a:r>
            <a:r>
              <a:rPr sz="1000" spc="-15" dirty="0">
                <a:latin typeface="Calibri"/>
                <a:cs typeface="Calibri"/>
              </a:rPr>
              <a:t>em</a:t>
            </a:r>
            <a:r>
              <a:rPr sz="1000" spc="-5" dirty="0">
                <a:latin typeface="Calibri"/>
                <a:cs typeface="Calibri"/>
              </a:rPr>
              <a:t>ic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p</a:t>
            </a:r>
            <a:r>
              <a:rPr sz="1000" spc="0" dirty="0">
                <a:latin typeface="Calibri"/>
                <a:cs typeface="Calibri"/>
              </a:rPr>
              <a:t>r</a:t>
            </a:r>
            <a:r>
              <a:rPr sz="1000" spc="-10" dirty="0">
                <a:latin typeface="Calibri"/>
                <a:cs typeface="Calibri"/>
              </a:rPr>
              <a:t>ofe</a:t>
            </a:r>
            <a:r>
              <a:rPr sz="1000" dirty="0">
                <a:latin typeface="Calibri"/>
                <a:cs typeface="Calibri"/>
              </a:rPr>
              <a:t>s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-5" dirty="0">
                <a:latin typeface="Calibri"/>
                <a:cs typeface="Calibri"/>
              </a:rPr>
              <a:t>nal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tudy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cred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ntia</a:t>
            </a:r>
            <a:r>
              <a:rPr sz="1000" spc="0" dirty="0">
                <a:latin typeface="Calibri"/>
                <a:cs typeface="Calibri"/>
              </a:rPr>
              <a:t>l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000" spc="-15" dirty="0">
                <a:latin typeface="Wingdings"/>
                <a:cs typeface="Wingdings"/>
              </a:rPr>
              <a:t></a:t>
            </a:r>
            <a:r>
              <a:rPr sz="1000" spc="-15" dirty="0">
                <a:latin typeface="Times New Roman"/>
                <a:cs typeface="Times New Roman"/>
              </a:rPr>
              <a:t>   </a:t>
            </a:r>
            <a:r>
              <a:rPr sz="1000" spc="-5" dirty="0">
                <a:latin typeface="Calibri"/>
                <a:cs typeface="Calibri"/>
              </a:rPr>
              <a:t>Willi</a:t>
            </a:r>
            <a:r>
              <a:rPr sz="1000" spc="-15" dirty="0">
                <a:latin typeface="Calibri"/>
                <a:cs typeface="Calibri"/>
              </a:rPr>
              <a:t>n</a:t>
            </a:r>
            <a:r>
              <a:rPr sz="1000" spc="-5" dirty="0">
                <a:latin typeface="Calibri"/>
                <a:cs typeface="Calibri"/>
              </a:rPr>
              <a:t>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work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co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10" dirty="0">
                <a:latin typeface="Calibri"/>
                <a:cs typeface="Calibri"/>
              </a:rPr>
              <a:t>pe</a:t>
            </a:r>
            <a:r>
              <a:rPr sz="1000" spc="-5" dirty="0">
                <a:latin typeface="Calibri"/>
                <a:cs typeface="Calibri"/>
              </a:rPr>
              <a:t>tit</a:t>
            </a:r>
            <a:r>
              <a:rPr sz="1000" spc="0" dirty="0">
                <a:latin typeface="Calibri"/>
                <a:cs typeface="Calibri"/>
              </a:rPr>
              <a:t>i</a:t>
            </a:r>
            <a:r>
              <a:rPr sz="1000" spc="-15" dirty="0">
                <a:latin typeface="Calibri"/>
                <a:cs typeface="Calibri"/>
              </a:rPr>
              <a:t>v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w</a:t>
            </a:r>
            <a:r>
              <a:rPr sz="1000" spc="-5" dirty="0">
                <a:latin typeface="Calibri"/>
                <a:cs typeface="Calibri"/>
              </a:rPr>
              <a:t>orking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env</a:t>
            </a:r>
            <a:r>
              <a:rPr sz="1000" spc="-5" dirty="0">
                <a:latin typeface="Calibri"/>
                <a:cs typeface="Calibri"/>
              </a:rPr>
              <a:t>iro</a:t>
            </a:r>
            <a:r>
              <a:rPr sz="1000" spc="0" dirty="0">
                <a:latin typeface="Calibri"/>
                <a:cs typeface="Calibri"/>
              </a:rPr>
              <a:t>n</a:t>
            </a:r>
            <a:r>
              <a:rPr sz="1000" spc="-15" dirty="0">
                <a:latin typeface="Calibri"/>
                <a:cs typeface="Calibri"/>
              </a:rPr>
              <a:t>me</a:t>
            </a:r>
            <a:r>
              <a:rPr sz="1000" spc="-5" dirty="0">
                <a:latin typeface="Calibri"/>
                <a:cs typeface="Calibri"/>
              </a:rPr>
              <a:t>nt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by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cc</a:t>
            </a:r>
            <a:r>
              <a:rPr sz="1000" spc="-15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pting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chall</a:t>
            </a:r>
            <a:r>
              <a:rPr sz="1000" spc="-10" dirty="0">
                <a:latin typeface="Calibri"/>
                <a:cs typeface="Calibri"/>
              </a:rPr>
              <a:t>en</a:t>
            </a:r>
            <a:r>
              <a:rPr sz="1000" spc="0" dirty="0">
                <a:latin typeface="Calibri"/>
                <a:cs typeface="Calibri"/>
              </a:rPr>
              <a:t>g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of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ne</a:t>
            </a:r>
            <a:r>
              <a:rPr sz="1000" spc="-10" dirty="0">
                <a:latin typeface="Calibri"/>
                <a:cs typeface="Calibri"/>
              </a:rPr>
              <a:t>w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chnol</a:t>
            </a:r>
            <a:r>
              <a:rPr sz="1000" spc="-10" dirty="0">
                <a:latin typeface="Calibri"/>
                <a:cs typeface="Calibri"/>
              </a:rPr>
              <a:t>og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-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000" spc="-15" dirty="0">
                <a:latin typeface="Wingdings"/>
                <a:cs typeface="Wingdings"/>
              </a:rPr>
              <a:t></a:t>
            </a:r>
            <a:r>
              <a:rPr sz="1000" spc="-15" dirty="0">
                <a:latin typeface="Times New Roman"/>
                <a:cs typeface="Times New Roman"/>
              </a:rPr>
              <a:t>   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spc="-10" dirty="0">
                <a:latin typeface="Calibri"/>
                <a:cs typeface="Calibri"/>
              </a:rPr>
              <a:t>xce</a:t>
            </a:r>
            <a:r>
              <a:rPr sz="1000" spc="-5" dirty="0">
                <a:latin typeface="Calibri"/>
                <a:cs typeface="Calibri"/>
              </a:rPr>
              <a:t>ptional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team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pirit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he</a:t>
            </a:r>
            <a:r>
              <a:rPr sz="1000" spc="-5" dirty="0">
                <a:latin typeface="Calibri"/>
                <a:cs typeface="Calibri"/>
              </a:rPr>
              <a:t>lpi</a:t>
            </a:r>
            <a:r>
              <a:rPr sz="1000" dirty="0">
                <a:latin typeface="Calibri"/>
                <a:cs typeface="Calibri"/>
              </a:rPr>
              <a:t>n</a:t>
            </a:r>
            <a:r>
              <a:rPr sz="1000" spc="-5" dirty="0">
                <a:latin typeface="Calibri"/>
                <a:cs typeface="Calibri"/>
              </a:rPr>
              <a:t>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chi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v</a:t>
            </a:r>
            <a:r>
              <a:rPr sz="1000" spc="-5" dirty="0">
                <a:latin typeface="Calibri"/>
                <a:cs typeface="Calibri"/>
              </a:rPr>
              <a:t>em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nt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of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p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dirty="0">
                <a:latin typeface="Calibri"/>
                <a:cs typeface="Calibri"/>
              </a:rPr>
              <a:t>o</a:t>
            </a:r>
            <a:r>
              <a:rPr sz="1000" spc="-5" dirty="0">
                <a:latin typeface="Calibri"/>
                <a:cs typeface="Calibri"/>
              </a:rPr>
              <a:t>nal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goal</a:t>
            </a:r>
            <a:r>
              <a:rPr sz="1000" spc="-15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000" spc="-15" dirty="0">
                <a:latin typeface="Wingdings"/>
                <a:cs typeface="Wingdings"/>
              </a:rPr>
              <a:t></a:t>
            </a:r>
            <a:r>
              <a:rPr sz="1000" spc="-15" dirty="0">
                <a:latin typeface="Times New Roman"/>
                <a:cs typeface="Times New Roman"/>
              </a:rPr>
              <a:t>   </a:t>
            </a:r>
            <a:r>
              <a:rPr sz="1000" spc="-10" dirty="0">
                <a:latin typeface="Calibri"/>
                <a:cs typeface="Calibri"/>
              </a:rPr>
              <a:t>Pos</a:t>
            </a:r>
            <a:r>
              <a:rPr sz="1000" dirty="0">
                <a:latin typeface="Calibri"/>
                <a:cs typeface="Calibri"/>
              </a:rPr>
              <a:t>s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good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program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0" dirty="0">
                <a:latin typeface="Calibri"/>
                <a:cs typeface="Calibri"/>
              </a:rPr>
              <a:t>k</a:t>
            </a:r>
            <a:r>
              <a:rPr sz="1000" spc="-5" dirty="0">
                <a:latin typeface="Calibri"/>
                <a:cs typeface="Calibri"/>
              </a:rPr>
              <a:t>il</a:t>
            </a:r>
            <a:r>
              <a:rPr sz="1000" spc="-10" dirty="0">
                <a:latin typeface="Calibri"/>
                <a:cs typeface="Calibri"/>
              </a:rPr>
              <a:t>l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C</a:t>
            </a:r>
            <a:r>
              <a:rPr sz="1000" spc="0" dirty="0">
                <a:latin typeface="Calibri"/>
                <a:cs typeface="Calibri"/>
              </a:rPr>
              <a:t>/</a:t>
            </a:r>
            <a:r>
              <a:rPr sz="1000" spc="-15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+</a:t>
            </a:r>
            <a:r>
              <a:rPr sz="1000" spc="-10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A</a:t>
            </a:r>
            <a:r>
              <a:rPr sz="1000" dirty="0">
                <a:latin typeface="Calibri"/>
                <a:cs typeface="Calibri"/>
              </a:rPr>
              <a:t>s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bly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Language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10" dirty="0">
                <a:latin typeface="Calibri"/>
                <a:cs typeface="Calibri"/>
              </a:rPr>
              <a:t>bedded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t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0" dirty="0">
                <a:latin typeface="Calibri"/>
                <a:cs typeface="Calibri"/>
              </a:rPr>
              <a:t>m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Pr</a:t>
            </a:r>
            <a:r>
              <a:rPr sz="1000" dirty="0">
                <a:latin typeface="Calibri"/>
                <a:cs typeface="Calibri"/>
              </a:rPr>
              <a:t>o</a:t>
            </a:r>
            <a:r>
              <a:rPr sz="1000" spc="-10" dirty="0">
                <a:latin typeface="Calibri"/>
                <a:cs typeface="Calibri"/>
              </a:rPr>
              <a:t>gram</a:t>
            </a:r>
            <a:r>
              <a:rPr sz="1000" spc="-20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spc="0" dirty="0">
                <a:latin typeface="Calibri"/>
                <a:cs typeface="Calibri"/>
              </a:rPr>
              <a:t>g</a:t>
            </a:r>
            <a:r>
              <a:rPr sz="1000" spc="-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1000" b="1" spc="-15" dirty="0">
                <a:latin typeface="Calibri"/>
                <a:cs typeface="Calibri"/>
              </a:rPr>
              <a:t>A</a:t>
            </a:r>
            <a:r>
              <a:rPr sz="1000" b="1" spc="-10" dirty="0">
                <a:latin typeface="Calibri"/>
                <a:cs typeface="Calibri"/>
              </a:rPr>
              <a:t>cademi</a:t>
            </a:r>
            <a:r>
              <a:rPr sz="1000" b="1" spc="-5" dirty="0">
                <a:latin typeface="Calibri"/>
                <a:cs typeface="Calibri"/>
              </a:rPr>
              <a:t>c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Credentia</a:t>
            </a:r>
            <a:r>
              <a:rPr sz="1000" b="1" spc="-15" dirty="0">
                <a:latin typeface="Calibri"/>
                <a:cs typeface="Calibri"/>
              </a:rPr>
              <a:t>l</a:t>
            </a:r>
            <a:r>
              <a:rPr sz="1000" b="1" spc="-5" dirty="0">
                <a:latin typeface="Calibri"/>
                <a:cs typeface="Calibri"/>
              </a:rPr>
              <a:t>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687" y="3521700"/>
            <a:ext cx="2819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2014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9616" y="3521704"/>
            <a:ext cx="435292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00"/>
              </a:lnSpc>
            </a:pPr>
            <a:r>
              <a:rPr sz="1000" spc="-10" dirty="0">
                <a:latin typeface="Calibri"/>
                <a:cs typeface="Calibri"/>
              </a:rPr>
              <a:t>PG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D</a:t>
            </a:r>
            <a:r>
              <a:rPr sz="1000" spc="-5" dirty="0">
                <a:latin typeface="Calibri"/>
                <a:cs typeface="Calibri"/>
              </a:rPr>
              <a:t>ipl</a:t>
            </a:r>
            <a:r>
              <a:rPr sz="1000" spc="-15" dirty="0">
                <a:latin typeface="Calibri"/>
                <a:cs typeface="Calibri"/>
              </a:rPr>
              <a:t>om</a:t>
            </a:r>
            <a:r>
              <a:rPr sz="1000" spc="-5" dirty="0">
                <a:latin typeface="Calibri"/>
                <a:cs typeface="Calibri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10" dirty="0">
                <a:latin typeface="Calibri"/>
                <a:cs typeface="Calibri"/>
              </a:rPr>
              <a:t>bedded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5" dirty="0">
                <a:latin typeface="Calibri"/>
                <a:cs typeface="Calibri"/>
              </a:rPr>
              <a:t>y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0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em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alibri"/>
                <a:cs typeface="Calibri"/>
              </a:rPr>
              <a:t>D</a:t>
            </a:r>
            <a:r>
              <a:rPr sz="1000" spc="-10" dirty="0">
                <a:latin typeface="Calibri"/>
                <a:cs typeface="Calibri"/>
              </a:rPr>
              <a:t>es</a:t>
            </a:r>
            <a:r>
              <a:rPr sz="1000" spc="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gning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(D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SD</a:t>
            </a:r>
            <a:r>
              <a:rPr sz="1000" spc="-5" dirty="0">
                <a:latin typeface="Calibri"/>
                <a:cs typeface="Calibri"/>
              </a:rPr>
              <a:t>)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from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entre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fo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D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v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l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0" dirty="0">
                <a:latin typeface="Calibri"/>
                <a:cs typeface="Calibri"/>
              </a:rPr>
              <a:t>p</a:t>
            </a:r>
            <a:r>
              <a:rPr sz="1000" spc="-15" dirty="0">
                <a:latin typeface="Calibri"/>
                <a:cs typeface="Calibri"/>
              </a:rPr>
              <a:t>me</a:t>
            </a:r>
            <a:r>
              <a:rPr sz="1000" spc="-5" dirty="0">
                <a:latin typeface="Calibri"/>
                <a:cs typeface="Calibri"/>
              </a:rPr>
              <a:t>nt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Ad</a:t>
            </a:r>
            <a:r>
              <a:rPr sz="1000" spc="-15" dirty="0">
                <a:latin typeface="Calibri"/>
                <a:cs typeface="Calibri"/>
              </a:rPr>
              <a:t>v</a:t>
            </a:r>
            <a:r>
              <a:rPr sz="1000" spc="-5" dirty="0">
                <a:latin typeface="Calibri"/>
                <a:cs typeface="Calibri"/>
              </a:rPr>
              <a:t>ance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C</a:t>
            </a:r>
            <a:r>
              <a:rPr sz="1000" dirty="0">
                <a:latin typeface="Calibri"/>
                <a:cs typeface="Calibri"/>
              </a:rPr>
              <a:t>o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puting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(C</a:t>
            </a:r>
            <a:r>
              <a:rPr sz="1000" spc="-5" dirty="0">
                <a:latin typeface="Calibri"/>
                <a:cs typeface="Calibri"/>
              </a:rPr>
              <a:t>D</a:t>
            </a:r>
            <a:r>
              <a:rPr sz="1000" spc="-10" dirty="0">
                <a:latin typeface="Calibri"/>
                <a:cs typeface="Calibri"/>
              </a:rPr>
              <a:t>A</a:t>
            </a:r>
            <a:r>
              <a:rPr sz="1000" dirty="0">
                <a:latin typeface="Calibri"/>
                <a:cs typeface="Calibri"/>
              </a:rPr>
              <a:t>C-A</a:t>
            </a:r>
            <a:r>
              <a:rPr sz="1000" spc="-15" dirty="0">
                <a:latin typeface="Calibri"/>
                <a:cs typeface="Calibri"/>
              </a:rPr>
              <a:t>CT</a:t>
            </a:r>
            <a:r>
              <a:rPr sz="1000" dirty="0">
                <a:latin typeface="Calibri"/>
                <a:cs typeface="Calibri"/>
              </a:rPr>
              <a:t>S</a:t>
            </a:r>
            <a:r>
              <a:rPr sz="1000" spc="-10" dirty="0">
                <a:latin typeface="Calibri"/>
                <a:cs typeface="Calibri"/>
              </a:rPr>
              <a:t>)</a:t>
            </a:r>
            <a:r>
              <a:rPr sz="1000" spc="-5" dirty="0">
                <a:latin typeface="Calibri"/>
                <a:cs typeface="Calibri"/>
              </a:rPr>
              <a:t>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Che</a:t>
            </a:r>
            <a:r>
              <a:rPr sz="1000" spc="-5" dirty="0">
                <a:latin typeface="Calibri"/>
                <a:cs typeface="Calibri"/>
              </a:rPr>
              <a:t>nnai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w</a:t>
            </a:r>
            <a:r>
              <a:rPr sz="1000" spc="-5" dirty="0">
                <a:latin typeface="Calibri"/>
                <a:cs typeface="Calibri"/>
              </a:rPr>
              <a:t>ith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5</a:t>
            </a:r>
            <a:r>
              <a:rPr sz="1000" spc="0" dirty="0">
                <a:latin typeface="Calibri"/>
                <a:cs typeface="Calibri"/>
              </a:rPr>
              <a:t>9</a:t>
            </a:r>
            <a:r>
              <a:rPr sz="1000" spc="-10" dirty="0">
                <a:latin typeface="Calibri"/>
                <a:cs typeface="Calibri"/>
              </a:rPr>
              <a:t>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698" y="3986524"/>
            <a:ext cx="2819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2013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9620" y="3986524"/>
            <a:ext cx="44132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B.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ech.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(</a:t>
            </a:r>
            <a:r>
              <a:rPr sz="1000" spc="-5" dirty="0">
                <a:latin typeface="Calibri"/>
                <a:cs typeface="Calibri"/>
              </a:rPr>
              <a:t>El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ctronic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Engi</a:t>
            </a:r>
            <a:r>
              <a:rPr sz="1000" spc="-15" dirty="0">
                <a:latin typeface="Calibri"/>
                <a:cs typeface="Calibri"/>
              </a:rPr>
              <a:t>ne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spc="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ng)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from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0" dirty="0">
                <a:latin typeface="Calibri"/>
                <a:cs typeface="Calibri"/>
              </a:rPr>
              <a:t>.</a:t>
            </a:r>
            <a:r>
              <a:rPr sz="1000" spc="-5" dirty="0">
                <a:latin typeface="Calibri"/>
                <a:cs typeface="Calibri"/>
              </a:rPr>
              <a:t>B.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J</a:t>
            </a:r>
            <a:r>
              <a:rPr sz="1000" spc="-5" dirty="0">
                <a:latin typeface="Calibri"/>
                <a:cs typeface="Calibri"/>
              </a:rPr>
              <a:t>ain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ol</a:t>
            </a:r>
            <a:r>
              <a:rPr sz="1000" dirty="0">
                <a:latin typeface="Calibri"/>
                <a:cs typeface="Calibri"/>
              </a:rPr>
              <a:t>l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0" dirty="0">
                <a:latin typeface="Calibri"/>
                <a:cs typeface="Calibri"/>
              </a:rPr>
              <a:t>g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Nagpur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U</a:t>
            </a:r>
            <a:r>
              <a:rPr sz="1000" spc="-5" dirty="0">
                <a:latin typeface="Calibri"/>
                <a:cs typeface="Calibri"/>
              </a:rPr>
              <a:t>ni</a:t>
            </a:r>
            <a:r>
              <a:rPr sz="1000" spc="-15" dirty="0">
                <a:latin typeface="Calibri"/>
                <a:cs typeface="Calibri"/>
              </a:rPr>
              <a:t>v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0" dirty="0">
                <a:latin typeface="Calibri"/>
                <a:cs typeface="Calibri"/>
              </a:rPr>
              <a:t>r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ity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with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61.</a:t>
            </a:r>
            <a:r>
              <a:rPr sz="1000" spc="0" dirty="0">
                <a:latin typeface="Calibri"/>
                <a:cs typeface="Calibri"/>
              </a:rPr>
              <a:t>8</a:t>
            </a:r>
            <a:r>
              <a:rPr sz="1000" spc="-10" dirty="0">
                <a:latin typeface="Calibri"/>
                <a:cs typeface="Calibri"/>
              </a:rPr>
              <a:t>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698" y="4297420"/>
            <a:ext cx="2819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2009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9620" y="4266559"/>
            <a:ext cx="3545204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12</a:t>
            </a:r>
            <a:r>
              <a:rPr sz="975" spc="-15" baseline="42735" dirty="0">
                <a:latin typeface="Calibri"/>
                <a:cs typeface="Calibri"/>
              </a:rPr>
              <a:t>t</a:t>
            </a:r>
            <a:r>
              <a:rPr sz="975" spc="-7" baseline="42735" dirty="0">
                <a:latin typeface="Calibri"/>
                <a:cs typeface="Calibri"/>
              </a:rPr>
              <a:t>h</a:t>
            </a:r>
            <a:r>
              <a:rPr sz="975" spc="89" baseline="427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f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dirty="0">
                <a:latin typeface="Calibri"/>
                <a:cs typeface="Calibri"/>
              </a:rPr>
              <a:t>o</a:t>
            </a:r>
            <a:r>
              <a:rPr sz="1000" spc="-10" dirty="0">
                <a:latin typeface="Calibri"/>
                <a:cs typeface="Calibri"/>
              </a:rPr>
              <a:t>m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R.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0" dirty="0">
                <a:latin typeface="Calibri"/>
                <a:cs typeface="Calibri"/>
              </a:rPr>
              <a:t>.</a:t>
            </a:r>
            <a:r>
              <a:rPr sz="1000" spc="-10" dirty="0">
                <a:latin typeface="Calibri"/>
                <a:cs typeface="Calibri"/>
              </a:rPr>
              <a:t>V.M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D</a:t>
            </a:r>
            <a:r>
              <a:rPr sz="1000" spc="-5" dirty="0">
                <a:latin typeface="Calibri"/>
                <a:cs typeface="Calibri"/>
              </a:rPr>
              <a:t>hanbad,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C.B.S.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Board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with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61.1</a:t>
            </a:r>
            <a:r>
              <a:rPr sz="1000" spc="0" dirty="0">
                <a:latin typeface="Calibri"/>
                <a:cs typeface="Calibri"/>
              </a:rPr>
              <a:t>1</a:t>
            </a:r>
            <a:r>
              <a:rPr sz="1000" spc="-10" dirty="0">
                <a:latin typeface="Calibri"/>
                <a:cs typeface="Calibri"/>
              </a:rPr>
              <a:t>%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10</a:t>
            </a:r>
            <a:r>
              <a:rPr sz="975" spc="-15" baseline="42735" dirty="0">
                <a:latin typeface="Calibri"/>
                <a:cs typeface="Calibri"/>
              </a:rPr>
              <a:t>t</a:t>
            </a:r>
            <a:r>
              <a:rPr sz="975" spc="-7" baseline="42735" dirty="0">
                <a:latin typeface="Calibri"/>
                <a:cs typeface="Calibri"/>
              </a:rPr>
              <a:t>h</a:t>
            </a:r>
            <a:r>
              <a:rPr sz="975" spc="89" baseline="427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f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dirty="0">
                <a:latin typeface="Calibri"/>
                <a:cs typeface="Calibri"/>
              </a:rPr>
              <a:t>o</a:t>
            </a:r>
            <a:r>
              <a:rPr sz="1000" spc="-10" dirty="0">
                <a:latin typeface="Calibri"/>
                <a:cs typeface="Calibri"/>
              </a:rPr>
              <a:t>m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High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Sch</a:t>
            </a:r>
            <a:r>
              <a:rPr sz="1000" spc="-5" dirty="0">
                <a:latin typeface="Calibri"/>
                <a:cs typeface="Calibri"/>
              </a:rPr>
              <a:t>ool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Pradhankhanta,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Jharkh</a:t>
            </a:r>
            <a:r>
              <a:rPr sz="1000" spc="-15" dirty="0">
                <a:latin typeface="Calibri"/>
                <a:cs typeface="Calibri"/>
              </a:rPr>
              <a:t>a</a:t>
            </a:r>
            <a:r>
              <a:rPr sz="1000" spc="-10" dirty="0">
                <a:latin typeface="Calibri"/>
                <a:cs typeface="Calibri"/>
              </a:rPr>
              <a:t>nd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Board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wi</a:t>
            </a:r>
            <a:r>
              <a:rPr sz="1000" spc="-20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h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76.60%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7701" y="4606792"/>
            <a:ext cx="2819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2007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7690" y="4917688"/>
            <a:ext cx="6305550" cy="201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b="1" spc="-10" dirty="0">
                <a:latin typeface="Calibri"/>
                <a:cs typeface="Calibri"/>
              </a:rPr>
              <a:t>Te</a:t>
            </a:r>
            <a:r>
              <a:rPr sz="1000" b="1" spc="-5" dirty="0">
                <a:latin typeface="Calibri"/>
                <a:cs typeface="Calibri"/>
              </a:rPr>
              <a:t>chn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cal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Sk</a:t>
            </a:r>
            <a:r>
              <a:rPr sz="1000" b="1" dirty="0">
                <a:latin typeface="Calibri"/>
                <a:cs typeface="Calibri"/>
              </a:rPr>
              <a:t>i</a:t>
            </a:r>
            <a:r>
              <a:rPr sz="1000" b="1" spc="-10" dirty="0">
                <a:latin typeface="Calibri"/>
                <a:cs typeface="Calibri"/>
              </a:rPr>
              <a:t>ll</a:t>
            </a:r>
            <a:r>
              <a:rPr sz="1000" b="1" spc="-5" dirty="0">
                <a:latin typeface="Calibri"/>
                <a:cs typeface="Calibri"/>
              </a:rPr>
              <a:t>s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5" dirty="0">
                <a:latin typeface="Wingdings"/>
                <a:cs typeface="Wingdings"/>
              </a:rPr>
              <a:t></a:t>
            </a:r>
            <a:r>
              <a:rPr sz="1000" spc="-15" dirty="0">
                <a:latin typeface="Times New Roman"/>
                <a:cs typeface="Times New Roman"/>
              </a:rPr>
              <a:t>   </a:t>
            </a:r>
            <a:r>
              <a:rPr sz="1000" spc="-10" dirty="0">
                <a:latin typeface="Calibri"/>
                <a:cs typeface="Calibri"/>
              </a:rPr>
              <a:t>Ad</a:t>
            </a:r>
            <a:r>
              <a:rPr sz="1000" spc="-15" dirty="0">
                <a:latin typeface="Calibri"/>
                <a:cs typeface="Calibri"/>
              </a:rPr>
              <a:t>v</a:t>
            </a:r>
            <a:r>
              <a:rPr sz="1000" spc="-5" dirty="0">
                <a:latin typeface="Calibri"/>
                <a:cs typeface="Calibri"/>
              </a:rPr>
              <a:t>ance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Ope</a:t>
            </a:r>
            <a:r>
              <a:rPr sz="1000" spc="-5" dirty="0">
                <a:latin typeface="Calibri"/>
                <a:cs typeface="Calibri"/>
              </a:rPr>
              <a:t>rating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5" dirty="0">
                <a:latin typeface="Calibri"/>
                <a:cs typeface="Calibri"/>
              </a:rPr>
              <a:t>y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t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Calibri"/>
                <a:cs typeface="Calibri"/>
              </a:rPr>
              <a:t>(</a:t>
            </a:r>
            <a:r>
              <a:rPr sz="1000" spc="-10" dirty="0">
                <a:latin typeface="Calibri"/>
                <a:cs typeface="Calibri"/>
              </a:rPr>
              <a:t>L</a:t>
            </a:r>
            <a:r>
              <a:rPr sz="1000" spc="-5" dirty="0">
                <a:latin typeface="Calibri"/>
                <a:cs typeface="Calibri"/>
              </a:rPr>
              <a:t>inux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(a</a:t>
            </a:r>
            <a:r>
              <a:rPr sz="1000" spc="-5" dirty="0">
                <a:latin typeface="Calibri"/>
                <a:cs typeface="Calibri"/>
              </a:rPr>
              <a:t>ll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archite</a:t>
            </a:r>
            <a:r>
              <a:rPr sz="1000" spc="-1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tur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0" dirty="0">
                <a:latin typeface="Calibri"/>
                <a:cs typeface="Calibri"/>
              </a:rPr>
              <a:t>s))</a:t>
            </a:r>
            <a:r>
              <a:rPr sz="1000" spc="-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spc="-15" dirty="0">
                <a:latin typeface="Wingdings"/>
                <a:cs typeface="Wingdings"/>
              </a:rPr>
              <a:t></a:t>
            </a:r>
            <a:r>
              <a:rPr sz="1000" spc="-15" dirty="0">
                <a:latin typeface="Times New Roman"/>
                <a:cs typeface="Times New Roman"/>
              </a:rPr>
              <a:t>   </a:t>
            </a:r>
            <a:r>
              <a:rPr sz="1000" spc="-10" dirty="0">
                <a:latin typeface="Calibri"/>
                <a:cs typeface="Calibri"/>
              </a:rPr>
              <a:t>So</a:t>
            </a:r>
            <a:r>
              <a:rPr sz="1000" spc="-5" dirty="0">
                <a:latin typeface="Calibri"/>
                <a:cs typeface="Calibri"/>
              </a:rPr>
              <a:t>u</a:t>
            </a:r>
            <a:r>
              <a:rPr sz="1000" spc="-10" dirty="0">
                <a:latin typeface="Calibri"/>
                <a:cs typeface="Calibri"/>
              </a:rPr>
              <a:t>nd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Kno</a:t>
            </a:r>
            <a:r>
              <a:rPr sz="1000" spc="-15" dirty="0">
                <a:latin typeface="Calibri"/>
                <a:cs typeface="Calibri"/>
              </a:rPr>
              <a:t>w</a:t>
            </a:r>
            <a:r>
              <a:rPr sz="1000" spc="-5" dirty="0">
                <a:latin typeface="Calibri"/>
                <a:cs typeface="Calibri"/>
              </a:rPr>
              <a:t>l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dge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on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Micr</a:t>
            </a:r>
            <a:r>
              <a:rPr sz="1000" spc="15" dirty="0">
                <a:latin typeface="Calibri"/>
                <a:cs typeface="Calibri"/>
              </a:rPr>
              <a:t>o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ontroll</a:t>
            </a:r>
            <a:r>
              <a:rPr sz="1000" spc="-15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Archite</a:t>
            </a:r>
            <a:r>
              <a:rPr sz="1000" spc="-1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tu</a:t>
            </a:r>
            <a:r>
              <a:rPr sz="1000" spc="0" dirty="0">
                <a:latin typeface="Calibri"/>
                <a:cs typeface="Calibri"/>
              </a:rPr>
              <a:t>r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10" dirty="0">
                <a:latin typeface="Calibri"/>
                <a:cs typeface="Calibri"/>
              </a:rPr>
              <a:t>nd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Pe</a:t>
            </a:r>
            <a:r>
              <a:rPr sz="1000" spc="-5" dirty="0">
                <a:latin typeface="Calibri"/>
                <a:cs typeface="Calibri"/>
              </a:rPr>
              <a:t>riph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ral.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-15" dirty="0">
                <a:latin typeface="Wingdings"/>
                <a:cs typeface="Wingdings"/>
              </a:rPr>
              <a:t></a:t>
            </a:r>
            <a:r>
              <a:rPr sz="1000" spc="-15" dirty="0">
                <a:latin typeface="Times New Roman"/>
                <a:cs typeface="Times New Roman"/>
              </a:rPr>
              <a:t>   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10" dirty="0">
                <a:latin typeface="Calibri"/>
                <a:cs typeface="Calibri"/>
              </a:rPr>
              <a:t>bedded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t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0" dirty="0">
                <a:latin typeface="Calibri"/>
                <a:cs typeface="Calibri"/>
              </a:rPr>
              <a:t>m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Programming.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15" dirty="0">
                <a:latin typeface="Wingdings"/>
                <a:cs typeface="Wingdings"/>
              </a:rPr>
              <a:t></a:t>
            </a:r>
            <a:r>
              <a:rPr sz="1000" spc="-15" dirty="0">
                <a:latin typeface="Times New Roman"/>
                <a:cs typeface="Times New Roman"/>
              </a:rPr>
              <a:t>   </a:t>
            </a:r>
            <a:r>
              <a:rPr sz="1000" spc="-15" dirty="0">
                <a:latin typeface="Calibri"/>
                <a:cs typeface="Calibri"/>
              </a:rPr>
              <a:t>Da</a:t>
            </a:r>
            <a:r>
              <a:rPr sz="1000" spc="-5" dirty="0">
                <a:latin typeface="Calibri"/>
                <a:cs typeface="Calibri"/>
              </a:rPr>
              <a:t>ta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Str</a:t>
            </a:r>
            <a:r>
              <a:rPr sz="1000" spc="-5" dirty="0">
                <a:latin typeface="Calibri"/>
                <a:cs typeface="Calibri"/>
              </a:rPr>
              <a:t>ucture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spc="-15" dirty="0">
                <a:latin typeface="Wingdings"/>
                <a:cs typeface="Wingdings"/>
              </a:rPr>
              <a:t></a:t>
            </a:r>
            <a:r>
              <a:rPr sz="1000" spc="-15" dirty="0">
                <a:latin typeface="Times New Roman"/>
                <a:cs typeface="Times New Roman"/>
              </a:rPr>
              <a:t>   </a:t>
            </a:r>
            <a:r>
              <a:rPr sz="1000" spc="-10" dirty="0">
                <a:latin typeface="Calibri"/>
                <a:cs typeface="Calibri"/>
              </a:rPr>
              <a:t>L</a:t>
            </a:r>
            <a:r>
              <a:rPr sz="1000" spc="-5" dirty="0">
                <a:latin typeface="Calibri"/>
                <a:cs typeface="Calibri"/>
              </a:rPr>
              <a:t>inux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Dev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Dr</a:t>
            </a:r>
            <a:r>
              <a:rPr sz="1000" spc="0" dirty="0">
                <a:latin typeface="Calibri"/>
                <a:cs typeface="Calibri"/>
              </a:rPr>
              <a:t>i</a:t>
            </a:r>
            <a:r>
              <a:rPr sz="1000" spc="-15" dirty="0">
                <a:latin typeface="Calibri"/>
                <a:cs typeface="Calibri"/>
              </a:rPr>
              <a:t>v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0" dirty="0">
                <a:latin typeface="Calibri"/>
                <a:cs typeface="Calibri"/>
              </a:rPr>
              <a:t>r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(C</a:t>
            </a:r>
            <a:r>
              <a:rPr sz="1000" spc="-5" dirty="0">
                <a:latin typeface="Calibri"/>
                <a:cs typeface="Calibri"/>
              </a:rPr>
              <a:t>harac</a:t>
            </a:r>
            <a:r>
              <a:rPr sz="1000" spc="5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Dr</a:t>
            </a:r>
            <a:r>
              <a:rPr sz="1000" spc="-5" dirty="0">
                <a:latin typeface="Calibri"/>
                <a:cs typeface="Calibri"/>
              </a:rPr>
              <a:t>iv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r)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-15" dirty="0">
                <a:latin typeface="Wingdings"/>
                <a:cs typeface="Wingdings"/>
              </a:rPr>
              <a:t></a:t>
            </a:r>
            <a:r>
              <a:rPr sz="1000" spc="-15" dirty="0">
                <a:latin typeface="Times New Roman"/>
                <a:cs typeface="Times New Roman"/>
              </a:rPr>
              <a:t>   </a:t>
            </a:r>
            <a:r>
              <a:rPr sz="1000" b="1" spc="-5" dirty="0">
                <a:latin typeface="Calibri"/>
                <a:cs typeface="Calibri"/>
              </a:rPr>
              <a:t>Lan</a:t>
            </a:r>
            <a:r>
              <a:rPr sz="1000" b="1" spc="-10" dirty="0">
                <a:latin typeface="Calibri"/>
                <a:cs typeface="Calibri"/>
              </a:rPr>
              <a:t>guag</a:t>
            </a:r>
            <a:r>
              <a:rPr sz="1000" b="1" spc="-5" dirty="0">
                <a:latin typeface="Calibri"/>
                <a:cs typeface="Calibri"/>
              </a:rPr>
              <a:t>es: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dirty="0">
                <a:latin typeface="Calibri"/>
                <a:cs typeface="Calibri"/>
              </a:rPr>
              <a:t>s</a:t>
            </a:r>
            <a:r>
              <a:rPr sz="1000" spc="-15" dirty="0">
                <a:latin typeface="Calibri"/>
                <a:cs typeface="Calibri"/>
              </a:rPr>
              <a:t>em</a:t>
            </a:r>
            <a:r>
              <a:rPr sz="1000" spc="-5" dirty="0">
                <a:latin typeface="Calibri"/>
                <a:cs typeface="Calibri"/>
              </a:rPr>
              <a:t>bly,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0" dirty="0">
                <a:latin typeface="Calibri"/>
                <a:cs typeface="Calibri"/>
              </a:rPr>
              <a:t>b</a:t>
            </a:r>
            <a:r>
              <a:rPr sz="1000" spc="-10" dirty="0">
                <a:latin typeface="Calibri"/>
                <a:cs typeface="Calibri"/>
              </a:rPr>
              <a:t>edded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Python.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spc="-15" dirty="0">
                <a:latin typeface="Wingdings"/>
                <a:cs typeface="Wingdings"/>
              </a:rPr>
              <a:t></a:t>
            </a:r>
            <a:r>
              <a:rPr sz="1000" spc="-15" dirty="0">
                <a:latin typeface="Times New Roman"/>
                <a:cs typeface="Times New Roman"/>
              </a:rPr>
              <a:t>   </a:t>
            </a:r>
            <a:r>
              <a:rPr sz="1000" b="1" spc="-10" dirty="0">
                <a:latin typeface="Calibri"/>
                <a:cs typeface="Calibri"/>
              </a:rPr>
              <a:t>S</a:t>
            </a:r>
            <a:r>
              <a:rPr sz="1000" b="1" spc="-5" dirty="0">
                <a:latin typeface="Calibri"/>
                <a:cs typeface="Calibri"/>
              </a:rPr>
              <a:t>D</a:t>
            </a:r>
            <a:r>
              <a:rPr sz="1000" b="1" spc="-15" dirty="0">
                <a:latin typeface="Calibri"/>
                <a:cs typeface="Calibri"/>
              </a:rPr>
              <a:t>K</a:t>
            </a:r>
            <a:r>
              <a:rPr sz="1000" b="1" spc="-5" dirty="0">
                <a:latin typeface="Calibri"/>
                <a:cs typeface="Calibri"/>
              </a:rPr>
              <a:t>/ID</a:t>
            </a:r>
            <a:r>
              <a:rPr sz="1000" b="1" spc="-15" dirty="0">
                <a:latin typeface="Calibri"/>
                <a:cs typeface="Calibri"/>
              </a:rPr>
              <a:t>E</a:t>
            </a:r>
            <a:r>
              <a:rPr sz="1000" b="1" spc="-5" dirty="0">
                <a:latin typeface="Calibri"/>
                <a:cs typeface="Calibri"/>
              </a:rPr>
              <a:t>: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G</a:t>
            </a:r>
            <a:r>
              <a:rPr sz="1000" spc="-15" dirty="0">
                <a:latin typeface="Calibri"/>
                <a:cs typeface="Calibri"/>
              </a:rPr>
              <a:t>C</a:t>
            </a:r>
            <a:r>
              <a:rPr sz="1000" spc="-10" dirty="0">
                <a:latin typeface="Calibri"/>
                <a:cs typeface="Calibri"/>
              </a:rPr>
              <a:t>C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on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Linu</a:t>
            </a:r>
            <a:r>
              <a:rPr sz="1000" spc="-10" dirty="0">
                <a:latin typeface="Calibri"/>
                <a:cs typeface="Calibri"/>
              </a:rPr>
              <a:t>x</a:t>
            </a:r>
            <a:r>
              <a:rPr sz="1000" spc="-5" dirty="0">
                <a:latin typeface="Calibri"/>
                <a:cs typeface="Calibri"/>
              </a:rPr>
              <a:t>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AVR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tudi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-5" dirty="0">
                <a:latin typeface="Calibri"/>
                <a:cs typeface="Calibri"/>
              </a:rPr>
              <a:t>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Ke</a:t>
            </a:r>
            <a:r>
              <a:rPr sz="1000" spc="-5" dirty="0">
                <a:latin typeface="Calibri"/>
                <a:cs typeface="Calibri"/>
              </a:rPr>
              <a:t>il,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Protu</a:t>
            </a:r>
            <a:r>
              <a:rPr sz="1000" spc="-10" dirty="0">
                <a:latin typeface="Calibri"/>
                <a:cs typeface="Calibri"/>
              </a:rPr>
              <a:t>es</a:t>
            </a:r>
            <a:r>
              <a:rPr sz="1000" spc="-5" dirty="0">
                <a:latin typeface="Calibri"/>
                <a:cs typeface="Calibri"/>
              </a:rPr>
              <a:t>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MPLAB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D</a:t>
            </a:r>
            <a:r>
              <a:rPr sz="1000" spc="-5" dirty="0">
                <a:latin typeface="Calibri"/>
                <a:cs typeface="Calibri"/>
              </a:rPr>
              <a:t>E.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15" dirty="0">
                <a:latin typeface="Wingdings"/>
                <a:cs typeface="Wingdings"/>
              </a:rPr>
              <a:t></a:t>
            </a:r>
            <a:r>
              <a:rPr sz="1000" spc="-15" dirty="0">
                <a:latin typeface="Times New Roman"/>
                <a:cs typeface="Times New Roman"/>
              </a:rPr>
              <a:t>   </a:t>
            </a:r>
            <a:r>
              <a:rPr sz="1000" b="1" spc="-15" dirty="0">
                <a:latin typeface="Calibri"/>
                <a:cs typeface="Calibri"/>
              </a:rPr>
              <a:t>D</a:t>
            </a:r>
            <a:r>
              <a:rPr sz="1000" b="1" spc="-5" dirty="0">
                <a:latin typeface="Calibri"/>
                <a:cs typeface="Calibri"/>
              </a:rPr>
              <a:t>e</a:t>
            </a:r>
            <a:r>
              <a:rPr sz="1000" b="1" spc="-10" dirty="0">
                <a:latin typeface="Calibri"/>
                <a:cs typeface="Calibri"/>
              </a:rPr>
              <a:t>v</a:t>
            </a:r>
            <a:r>
              <a:rPr sz="1000" b="1" spc="-5" dirty="0">
                <a:latin typeface="Calibri"/>
                <a:cs typeface="Calibri"/>
              </a:rPr>
              <a:t>e</a:t>
            </a:r>
            <a:r>
              <a:rPr sz="1000" b="1" spc="-10" dirty="0">
                <a:latin typeface="Calibri"/>
                <a:cs typeface="Calibri"/>
              </a:rPr>
              <a:t>lopment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Board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: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15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K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500,Ra</a:t>
            </a:r>
            <a:r>
              <a:rPr sz="1000" spc="-10" dirty="0">
                <a:latin typeface="Calibri"/>
                <a:cs typeface="Calibri"/>
              </a:rPr>
              <a:t>spbe</a:t>
            </a:r>
            <a:r>
              <a:rPr sz="1000" spc="-5" dirty="0">
                <a:latin typeface="Calibri"/>
                <a:cs typeface="Calibri"/>
              </a:rPr>
              <a:t>rry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pi,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L</a:t>
            </a:r>
            <a:r>
              <a:rPr sz="1000" spc="-5" dirty="0">
                <a:latin typeface="Calibri"/>
                <a:cs typeface="Calibri"/>
              </a:rPr>
              <a:t>aunch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Pad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-15" dirty="0">
                <a:latin typeface="Wingdings"/>
                <a:cs typeface="Wingdings"/>
              </a:rPr>
              <a:t></a:t>
            </a:r>
            <a:r>
              <a:rPr sz="1000" spc="-15" dirty="0">
                <a:latin typeface="Times New Roman"/>
                <a:cs typeface="Times New Roman"/>
              </a:rPr>
              <a:t>   </a:t>
            </a:r>
            <a:r>
              <a:rPr sz="1000" b="1" spc="-15" dirty="0">
                <a:latin typeface="Calibri"/>
                <a:cs typeface="Calibri"/>
              </a:rPr>
              <a:t>D</a:t>
            </a:r>
            <a:r>
              <a:rPr sz="1000" b="1" spc="-10" dirty="0">
                <a:latin typeface="Calibri"/>
                <a:cs typeface="Calibri"/>
              </a:rPr>
              <a:t>ebugg</a:t>
            </a:r>
            <a:r>
              <a:rPr sz="1000" b="1" spc="-5" dirty="0">
                <a:latin typeface="Calibri"/>
                <a:cs typeface="Calibri"/>
              </a:rPr>
              <a:t>ers: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G</a:t>
            </a:r>
            <a:r>
              <a:rPr sz="1000" dirty="0">
                <a:latin typeface="Calibri"/>
                <a:cs typeface="Calibri"/>
              </a:rPr>
              <a:t>D</a:t>
            </a:r>
            <a:r>
              <a:rPr sz="1000" spc="-5" dirty="0">
                <a:latin typeface="Calibri"/>
                <a:cs typeface="Calibri"/>
              </a:rPr>
              <a:t>B,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alibri"/>
                <a:cs typeface="Calibri"/>
              </a:rPr>
              <a:t>J</a:t>
            </a:r>
            <a:r>
              <a:rPr sz="1000" spc="-15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AG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(be</a:t>
            </a:r>
            <a:r>
              <a:rPr sz="1000" spc="-5" dirty="0">
                <a:latin typeface="Calibri"/>
                <a:cs typeface="Calibri"/>
              </a:rPr>
              <a:t>gi</a:t>
            </a:r>
            <a:r>
              <a:rPr sz="1000" dirty="0">
                <a:latin typeface="Calibri"/>
                <a:cs typeface="Calibri"/>
              </a:rPr>
              <a:t>n</a:t>
            </a:r>
            <a:r>
              <a:rPr sz="1000" spc="-10" dirty="0">
                <a:latin typeface="Calibri"/>
                <a:cs typeface="Calibri"/>
              </a:rPr>
              <a:t>ne</a:t>
            </a:r>
            <a:r>
              <a:rPr sz="1000" spc="-5" dirty="0">
                <a:latin typeface="Calibri"/>
                <a:cs typeface="Calibri"/>
              </a:rPr>
              <a:t>r).</a:t>
            </a:r>
            <a:endParaRPr sz="1000">
              <a:latin typeface="Calibri"/>
              <a:cs typeface="Calibri"/>
            </a:endParaRPr>
          </a:p>
          <a:p>
            <a:pPr marL="240665" marR="5080" indent="-228600">
              <a:lnSpc>
                <a:spcPct val="101000"/>
              </a:lnSpc>
              <a:spcBef>
                <a:spcPts val="10"/>
              </a:spcBef>
            </a:pPr>
            <a:r>
              <a:rPr sz="1000" spc="-15" dirty="0">
                <a:latin typeface="Wingdings"/>
                <a:cs typeface="Wingdings"/>
              </a:rPr>
              <a:t></a:t>
            </a:r>
            <a:r>
              <a:rPr sz="1000" spc="-15" dirty="0">
                <a:latin typeface="Times New Roman"/>
                <a:cs typeface="Times New Roman"/>
              </a:rPr>
              <a:t>   </a:t>
            </a:r>
            <a:r>
              <a:rPr sz="1000" b="1" spc="-15" dirty="0">
                <a:latin typeface="Calibri"/>
                <a:cs typeface="Calibri"/>
              </a:rPr>
              <a:t>Pl</a:t>
            </a:r>
            <a:r>
              <a:rPr sz="1000" b="1" spc="-5" dirty="0">
                <a:latin typeface="Calibri"/>
                <a:cs typeface="Calibri"/>
              </a:rPr>
              <a:t>atforms: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LI</a:t>
            </a:r>
            <a:r>
              <a:rPr sz="1000" spc="-5" dirty="0">
                <a:latin typeface="Calibri"/>
                <a:cs typeface="Calibri"/>
              </a:rPr>
              <a:t>N</a:t>
            </a:r>
            <a:r>
              <a:rPr sz="1000" spc="-15" dirty="0">
                <a:latin typeface="Calibri"/>
                <a:cs typeface="Calibri"/>
              </a:rPr>
              <a:t>U</a:t>
            </a:r>
            <a:r>
              <a:rPr sz="1000" spc="-10" dirty="0">
                <a:latin typeface="Calibri"/>
                <a:cs typeface="Calibri"/>
              </a:rPr>
              <a:t>X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Calibri"/>
                <a:cs typeface="Calibri"/>
              </a:rPr>
              <a:t>(</a:t>
            </a:r>
            <a:r>
              <a:rPr sz="1000" spc="-10" dirty="0">
                <a:solidFill>
                  <a:srgbClr val="323232"/>
                </a:solidFill>
                <a:latin typeface="Calibri"/>
                <a:cs typeface="Calibri"/>
              </a:rPr>
              <a:t>BO</a:t>
            </a:r>
            <a:r>
              <a:rPr sz="1000" dirty="0">
                <a:solidFill>
                  <a:srgbClr val="323232"/>
                </a:solidFill>
                <a:latin typeface="Calibri"/>
                <a:cs typeface="Calibri"/>
              </a:rPr>
              <a:t>S</a:t>
            </a:r>
            <a:r>
              <a:rPr sz="1000" spc="-10" dirty="0">
                <a:solidFill>
                  <a:srgbClr val="323232"/>
                </a:solidFill>
                <a:latin typeface="Calibri"/>
                <a:cs typeface="Calibri"/>
              </a:rPr>
              <a:t>S</a:t>
            </a:r>
            <a:r>
              <a:rPr sz="1000" spc="-5" dirty="0">
                <a:solidFill>
                  <a:srgbClr val="323232"/>
                </a:solidFill>
                <a:latin typeface="Calibri"/>
                <a:cs typeface="Calibri"/>
              </a:rPr>
              <a:t>,</a:t>
            </a:r>
            <a:r>
              <a:rPr sz="1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323232"/>
                </a:solidFill>
                <a:latin typeface="Calibri"/>
                <a:cs typeface="Calibri"/>
              </a:rPr>
              <a:t>Fed</a:t>
            </a:r>
            <a:r>
              <a:rPr sz="1000" dirty="0">
                <a:solidFill>
                  <a:srgbClr val="323232"/>
                </a:solidFill>
                <a:latin typeface="Calibri"/>
                <a:cs typeface="Calibri"/>
              </a:rPr>
              <a:t>o</a:t>
            </a:r>
            <a:r>
              <a:rPr sz="1000" spc="-5" dirty="0">
                <a:solidFill>
                  <a:srgbClr val="323232"/>
                </a:solidFill>
                <a:latin typeface="Calibri"/>
                <a:cs typeface="Calibri"/>
              </a:rPr>
              <a:t>ra,</a:t>
            </a:r>
            <a:r>
              <a:rPr sz="1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000" spc="-15" dirty="0">
                <a:solidFill>
                  <a:srgbClr val="323232"/>
                </a:solidFill>
                <a:latin typeface="Calibri"/>
                <a:cs typeface="Calibri"/>
              </a:rPr>
              <a:t>U</a:t>
            </a:r>
            <a:r>
              <a:rPr sz="1000" spc="-5" dirty="0">
                <a:solidFill>
                  <a:srgbClr val="323232"/>
                </a:solidFill>
                <a:latin typeface="Calibri"/>
                <a:cs typeface="Calibri"/>
              </a:rPr>
              <a:t>buntu</a:t>
            </a:r>
            <a:r>
              <a:rPr sz="1000" spc="-10" dirty="0">
                <a:solidFill>
                  <a:srgbClr val="323232"/>
                </a:solidFill>
                <a:latin typeface="Calibri"/>
                <a:cs typeface="Calibri"/>
              </a:rPr>
              <a:t>)</a:t>
            </a:r>
            <a:r>
              <a:rPr sz="1000" spc="-5" dirty="0">
                <a:solidFill>
                  <a:srgbClr val="323232"/>
                </a:solidFill>
                <a:latin typeface="Calibri"/>
                <a:cs typeface="Calibri"/>
              </a:rPr>
              <a:t>,</a:t>
            </a:r>
            <a:r>
              <a:rPr sz="1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Window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V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-15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ta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(</a:t>
            </a:r>
            <a:r>
              <a:rPr sz="1000" dirty="0">
                <a:latin typeface="Calibri"/>
                <a:cs typeface="Calibri"/>
              </a:rPr>
              <a:t>3</a:t>
            </a:r>
            <a:r>
              <a:rPr sz="1000" spc="-5" dirty="0">
                <a:latin typeface="Calibri"/>
                <a:cs typeface="Calibri"/>
              </a:rPr>
              <a:t>2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bit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an</a:t>
            </a:r>
            <a:r>
              <a:rPr sz="1000" spc="-10" dirty="0">
                <a:latin typeface="Calibri"/>
                <a:cs typeface="Calibri"/>
              </a:rPr>
              <a:t>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64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bit),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Windo</a:t>
            </a:r>
            <a:r>
              <a:rPr sz="1000" spc="-5" dirty="0">
                <a:latin typeface="Calibri"/>
                <a:cs typeface="Calibri"/>
              </a:rPr>
              <a:t>ws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7</a:t>
            </a:r>
            <a:r>
              <a:rPr sz="1000" dirty="0">
                <a:latin typeface="Calibri"/>
                <a:cs typeface="Calibri"/>
              </a:rPr>
              <a:t>(</a:t>
            </a:r>
            <a:r>
              <a:rPr sz="1000" spc="-5" dirty="0">
                <a:latin typeface="Calibri"/>
                <a:cs typeface="Calibri"/>
              </a:rPr>
              <a:t>3</a:t>
            </a:r>
            <a:r>
              <a:rPr sz="1000" spc="-10" dirty="0">
                <a:latin typeface="Calibri"/>
                <a:cs typeface="Calibri"/>
              </a:rPr>
              <a:t>2-</a:t>
            </a:r>
            <a:r>
              <a:rPr sz="1000" spc="-5" dirty="0">
                <a:latin typeface="Calibri"/>
                <a:cs typeface="Calibri"/>
              </a:rPr>
              <a:t>bit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an</a:t>
            </a:r>
            <a:r>
              <a:rPr sz="1000" spc="-10" dirty="0">
                <a:latin typeface="Calibri"/>
                <a:cs typeface="Calibri"/>
              </a:rPr>
              <a:t>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6</a:t>
            </a:r>
            <a:r>
              <a:rPr sz="1000" dirty="0">
                <a:latin typeface="Calibri"/>
                <a:cs typeface="Calibri"/>
              </a:rPr>
              <a:t>4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bit),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Windo</a:t>
            </a:r>
            <a:r>
              <a:rPr sz="1000" spc="-5" dirty="0">
                <a:latin typeface="Calibri"/>
                <a:cs typeface="Calibri"/>
              </a:rPr>
              <a:t>ws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8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(32-</a:t>
            </a:r>
            <a:r>
              <a:rPr sz="1000" spc="-5" dirty="0">
                <a:latin typeface="Calibri"/>
                <a:cs typeface="Calibri"/>
              </a:rPr>
              <a:t>bit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an</a:t>
            </a:r>
            <a:r>
              <a:rPr sz="1000" spc="-10" dirty="0">
                <a:latin typeface="Calibri"/>
                <a:cs typeface="Calibri"/>
              </a:rPr>
              <a:t>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6</a:t>
            </a:r>
            <a:r>
              <a:rPr sz="1000" dirty="0">
                <a:latin typeface="Calibri"/>
                <a:cs typeface="Calibri"/>
              </a:rPr>
              <a:t>4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bit),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Android.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7678" y="7397493"/>
            <a:ext cx="6305550" cy="139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b="1" spc="-15" dirty="0">
                <a:latin typeface="Calibri"/>
                <a:cs typeface="Calibri"/>
              </a:rPr>
              <a:t>Wo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-5" dirty="0">
                <a:latin typeface="Calibri"/>
                <a:cs typeface="Calibri"/>
              </a:rPr>
              <a:t>k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E</a:t>
            </a:r>
            <a:r>
              <a:rPr sz="1000" b="1" spc="-10" dirty="0">
                <a:latin typeface="Calibri"/>
                <a:cs typeface="Calibri"/>
              </a:rPr>
              <a:t>x</a:t>
            </a:r>
            <a:r>
              <a:rPr sz="1000" b="1" spc="-5" dirty="0">
                <a:latin typeface="Calibri"/>
                <a:cs typeface="Calibri"/>
              </a:rPr>
              <a:t>per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ence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2299"/>
              </a:lnSpc>
            </a:pPr>
            <a:r>
              <a:rPr sz="1000" spc="-15" dirty="0">
                <a:latin typeface="Wingdings"/>
                <a:cs typeface="Wingdings"/>
              </a:rPr>
              <a:t></a:t>
            </a:r>
            <a:r>
              <a:rPr sz="1000" spc="-15" dirty="0">
                <a:latin typeface="Times New Roman"/>
                <a:cs typeface="Times New Roman"/>
              </a:rPr>
              <a:t>   </a:t>
            </a:r>
            <a:r>
              <a:rPr sz="1000" b="1" spc="-15" dirty="0">
                <a:latin typeface="Calibri"/>
                <a:cs typeface="Calibri"/>
              </a:rPr>
              <a:t>CD</a:t>
            </a:r>
            <a:r>
              <a:rPr sz="1000" b="1" spc="-20" dirty="0">
                <a:latin typeface="Calibri"/>
                <a:cs typeface="Calibri"/>
              </a:rPr>
              <a:t>A</a:t>
            </a:r>
            <a:r>
              <a:rPr sz="1000" b="1" dirty="0">
                <a:latin typeface="Calibri"/>
                <a:cs typeface="Calibri"/>
              </a:rPr>
              <a:t>C</a:t>
            </a:r>
            <a:r>
              <a:rPr sz="1000" b="1" spc="-10" dirty="0">
                <a:latin typeface="Calibri"/>
                <a:cs typeface="Calibri"/>
              </a:rPr>
              <a:t>-C</a:t>
            </a:r>
            <a:r>
              <a:rPr sz="1000" b="1" spc="-5" dirty="0">
                <a:latin typeface="Calibri"/>
                <a:cs typeface="Calibri"/>
              </a:rPr>
              <a:t>hennai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–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6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onths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(Au</a:t>
            </a:r>
            <a:r>
              <a:rPr sz="1000" spc="-5" dirty="0">
                <a:latin typeface="Calibri"/>
                <a:cs typeface="Calibri"/>
              </a:rPr>
              <a:t>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2</a:t>
            </a:r>
            <a:r>
              <a:rPr sz="1000" spc="10" dirty="0">
                <a:latin typeface="Calibri"/>
                <a:cs typeface="Calibri"/>
              </a:rPr>
              <a:t>7</a:t>
            </a:r>
            <a:r>
              <a:rPr sz="975" spc="-15" baseline="42735" dirty="0">
                <a:latin typeface="Calibri"/>
                <a:cs typeface="Calibri"/>
              </a:rPr>
              <a:t>t</a:t>
            </a:r>
            <a:r>
              <a:rPr sz="975" spc="-7" baseline="42735" dirty="0">
                <a:latin typeface="Calibri"/>
                <a:cs typeface="Calibri"/>
              </a:rPr>
              <a:t>h</a:t>
            </a:r>
            <a:r>
              <a:rPr sz="975" baseline="42735" dirty="0">
                <a:latin typeface="Times New Roman"/>
                <a:cs typeface="Times New Roman"/>
              </a:rPr>
              <a:t>  </a:t>
            </a:r>
            <a:r>
              <a:rPr sz="975" spc="30" baseline="427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2013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alibri"/>
                <a:cs typeface="Calibri"/>
              </a:rPr>
              <a:t>F</a:t>
            </a:r>
            <a:r>
              <a:rPr sz="1000" spc="-10" dirty="0">
                <a:latin typeface="Calibri"/>
                <a:cs typeface="Calibri"/>
              </a:rPr>
              <a:t>eb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Calibri"/>
                <a:cs typeface="Calibri"/>
              </a:rPr>
              <a:t>27</a:t>
            </a:r>
            <a:r>
              <a:rPr sz="975" spc="-7" baseline="42735" dirty="0">
                <a:latin typeface="Calibri"/>
                <a:cs typeface="Calibri"/>
              </a:rPr>
              <a:t>th</a:t>
            </a:r>
            <a:r>
              <a:rPr sz="975" baseline="42735" dirty="0">
                <a:latin typeface="Times New Roman"/>
                <a:cs typeface="Times New Roman"/>
              </a:rPr>
              <a:t>  </a:t>
            </a:r>
            <a:r>
              <a:rPr sz="975" spc="-75" baseline="427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201</a:t>
            </a:r>
            <a:r>
              <a:rPr sz="1000" spc="-10" dirty="0">
                <a:latin typeface="Calibri"/>
                <a:cs typeface="Calibri"/>
              </a:rPr>
              <a:t>4</a:t>
            </a:r>
            <a:r>
              <a:rPr sz="1000" spc="-5" dirty="0">
                <a:latin typeface="Calibri"/>
                <a:cs typeface="Calibri"/>
              </a:rPr>
              <a:t>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expe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spc="0" dirty="0">
                <a:latin typeface="Calibri"/>
                <a:cs typeface="Calibri"/>
              </a:rPr>
              <a:t>i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nce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Soft</a:t>
            </a:r>
            <a:r>
              <a:rPr sz="1000" b="1" dirty="0">
                <a:latin typeface="Calibri"/>
                <a:cs typeface="Calibri"/>
              </a:rPr>
              <a:t>w</a:t>
            </a:r>
            <a:r>
              <a:rPr sz="1000" b="1" spc="-5" dirty="0">
                <a:latin typeface="Calibri"/>
                <a:cs typeface="Calibri"/>
              </a:rPr>
              <a:t>are</a:t>
            </a:r>
            <a:r>
              <a:rPr sz="1000" b="1" dirty="0">
                <a:latin typeface="Times New Roman"/>
                <a:cs typeface="Times New Roman"/>
              </a:rPr>
              <a:t>  </a:t>
            </a:r>
            <a:r>
              <a:rPr sz="1000" b="1" spc="-15" dirty="0">
                <a:latin typeface="Calibri"/>
                <a:cs typeface="Calibri"/>
              </a:rPr>
              <a:t>D</a:t>
            </a:r>
            <a:r>
              <a:rPr sz="1000" b="1" spc="-5" dirty="0">
                <a:latin typeface="Calibri"/>
                <a:cs typeface="Calibri"/>
              </a:rPr>
              <a:t>e</a:t>
            </a:r>
            <a:r>
              <a:rPr sz="1000" b="1" spc="-10" dirty="0">
                <a:latin typeface="Calibri"/>
                <a:cs typeface="Calibri"/>
              </a:rPr>
              <a:t>v</a:t>
            </a:r>
            <a:r>
              <a:rPr sz="1000" b="1" spc="-5" dirty="0">
                <a:latin typeface="Calibri"/>
                <a:cs typeface="Calibri"/>
              </a:rPr>
              <a:t>e</a:t>
            </a:r>
            <a:r>
              <a:rPr sz="1000" b="1" spc="-10" dirty="0">
                <a:latin typeface="Calibri"/>
                <a:cs typeface="Calibri"/>
              </a:rPr>
              <a:t>l</a:t>
            </a:r>
            <a:r>
              <a:rPr sz="1000" b="1" spc="-5" dirty="0">
                <a:latin typeface="Calibri"/>
                <a:cs typeface="Calibri"/>
              </a:rPr>
              <a:t>oper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(tra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nee)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em</a:t>
            </a:r>
            <a:r>
              <a:rPr sz="1000" spc="-10" dirty="0">
                <a:latin typeface="Calibri"/>
                <a:cs typeface="Calibri"/>
              </a:rPr>
              <a:t>be</a:t>
            </a:r>
            <a:r>
              <a:rPr sz="1000" spc="-5" dirty="0">
                <a:latin typeface="Calibri"/>
                <a:cs typeface="Calibri"/>
              </a:rPr>
              <a:t>d</a:t>
            </a:r>
            <a:r>
              <a:rPr sz="1000" spc="-10" dirty="0">
                <a:latin typeface="Calibri"/>
                <a:cs typeface="Calibri"/>
              </a:rPr>
              <a:t>ded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y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t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Real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ime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-10" dirty="0">
                <a:latin typeface="Calibri"/>
                <a:cs typeface="Calibri"/>
              </a:rPr>
              <a:t>pe</a:t>
            </a:r>
            <a:r>
              <a:rPr sz="1000" spc="-5" dirty="0">
                <a:latin typeface="Calibri"/>
                <a:cs typeface="Calibri"/>
              </a:rPr>
              <a:t>rating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y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t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0" dirty="0">
                <a:latin typeface="Calibri"/>
                <a:cs typeface="Calibri"/>
              </a:rPr>
              <a:t>m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10" dirty="0">
                <a:latin typeface="Calibri"/>
                <a:cs typeface="Calibri"/>
              </a:rPr>
              <a:t>nd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De</a:t>
            </a:r>
            <a:r>
              <a:rPr sz="1000" spc="-5" dirty="0">
                <a:latin typeface="Calibri"/>
                <a:cs typeface="Calibri"/>
              </a:rPr>
              <a:t>vice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Dr</a:t>
            </a:r>
            <a:r>
              <a:rPr sz="1000" spc="-5" dirty="0">
                <a:latin typeface="Calibri"/>
                <a:cs typeface="Calibri"/>
              </a:rPr>
              <a:t>iv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D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v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l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0" dirty="0">
                <a:latin typeface="Calibri"/>
                <a:cs typeface="Calibri"/>
              </a:rPr>
              <a:t>p</a:t>
            </a:r>
            <a:r>
              <a:rPr sz="1000" spc="-15" dirty="0">
                <a:latin typeface="Calibri"/>
                <a:cs typeface="Calibri"/>
              </a:rPr>
              <a:t>me</a:t>
            </a:r>
            <a:r>
              <a:rPr sz="1000" spc="-5" dirty="0">
                <a:latin typeface="Calibri"/>
                <a:cs typeface="Calibri"/>
              </a:rPr>
              <a:t>nt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w</a:t>
            </a:r>
            <a:r>
              <a:rPr sz="1000" spc="-5" dirty="0">
                <a:latin typeface="Calibri"/>
                <a:cs typeface="Calibri"/>
              </a:rPr>
              <a:t>ith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(L</a:t>
            </a:r>
            <a:r>
              <a:rPr sz="1000" spc="0" dirty="0">
                <a:latin typeface="Calibri"/>
                <a:cs typeface="Calibri"/>
              </a:rPr>
              <a:t>i</a:t>
            </a:r>
            <a:r>
              <a:rPr sz="1000" spc="-10" dirty="0">
                <a:latin typeface="Calibri"/>
                <a:cs typeface="Calibri"/>
              </a:rPr>
              <a:t>nux).</a:t>
            </a:r>
            <a:endParaRPr sz="1000">
              <a:latin typeface="Calibri"/>
              <a:cs typeface="Calibri"/>
            </a:endParaRPr>
          </a:p>
          <a:p>
            <a:pPr marL="240665" marR="5715" indent="-228600">
              <a:lnSpc>
                <a:spcPts val="1220"/>
              </a:lnSpc>
              <a:spcBef>
                <a:spcPts val="35"/>
              </a:spcBef>
            </a:pPr>
            <a:r>
              <a:rPr sz="1000" spc="-15" dirty="0">
                <a:latin typeface="Wingdings"/>
                <a:cs typeface="Wingdings"/>
              </a:rPr>
              <a:t></a:t>
            </a:r>
            <a:r>
              <a:rPr sz="1000" spc="-15" dirty="0">
                <a:latin typeface="Times New Roman"/>
                <a:cs typeface="Times New Roman"/>
              </a:rPr>
              <a:t>   </a:t>
            </a:r>
            <a:r>
              <a:rPr sz="1000" b="1" spc="-15" dirty="0">
                <a:latin typeface="Calibri"/>
                <a:cs typeface="Calibri"/>
              </a:rPr>
              <a:t>GV</a:t>
            </a:r>
            <a:r>
              <a:rPr sz="1000" b="1" spc="-10" dirty="0">
                <a:latin typeface="Calibri"/>
                <a:cs typeface="Calibri"/>
              </a:rPr>
              <a:t>C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Calibri"/>
                <a:cs typeface="Calibri"/>
              </a:rPr>
              <a:t>S</a:t>
            </a:r>
            <a:r>
              <a:rPr sz="1000" b="1" spc="-10" dirty="0">
                <a:latin typeface="Calibri"/>
                <a:cs typeface="Calibri"/>
              </a:rPr>
              <a:t>ystem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pv</a:t>
            </a:r>
            <a:r>
              <a:rPr sz="1000" b="1" spc="-5" dirty="0">
                <a:latin typeface="Calibri"/>
                <a:cs typeface="Calibri"/>
              </a:rPr>
              <a:t>t.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Ltd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Noida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–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10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onth</a:t>
            </a:r>
            <a:r>
              <a:rPr sz="1000" spc="-10" dirty="0">
                <a:latin typeface="Calibri"/>
                <a:cs typeface="Calibri"/>
              </a:rPr>
              <a:t>s(Ma</a:t>
            </a:r>
            <a:r>
              <a:rPr sz="1000" spc="-5" dirty="0">
                <a:latin typeface="Calibri"/>
                <a:cs typeface="Calibri"/>
              </a:rPr>
              <a:t>y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975" spc="-15" baseline="42735" dirty="0">
                <a:latin typeface="Calibri"/>
                <a:cs typeface="Calibri"/>
              </a:rPr>
              <a:t>t</a:t>
            </a:r>
            <a:r>
              <a:rPr sz="975" spc="-7" baseline="42735" dirty="0">
                <a:latin typeface="Calibri"/>
                <a:cs typeface="Calibri"/>
              </a:rPr>
              <a:t>h</a:t>
            </a:r>
            <a:r>
              <a:rPr sz="975" baseline="42735" dirty="0">
                <a:latin typeface="Times New Roman"/>
                <a:cs typeface="Times New Roman"/>
              </a:rPr>
              <a:t> </a:t>
            </a:r>
            <a:r>
              <a:rPr sz="975" spc="-104" baseline="427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20</a:t>
            </a:r>
            <a:r>
              <a:rPr sz="1000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4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till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dat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)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expe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spc="0" dirty="0">
                <a:latin typeface="Calibri"/>
                <a:cs typeface="Calibri"/>
              </a:rPr>
              <a:t>i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nce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as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A</a:t>
            </a:r>
            <a:r>
              <a:rPr sz="1000" b="1" spc="-5" dirty="0">
                <a:latin typeface="Calibri"/>
                <a:cs typeface="Calibri"/>
              </a:rPr>
              <a:t>sst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Calibri"/>
                <a:cs typeface="Calibri"/>
              </a:rPr>
              <a:t>E</a:t>
            </a:r>
            <a:r>
              <a:rPr sz="1000" b="1" spc="-10" dirty="0">
                <a:latin typeface="Calibri"/>
                <a:cs typeface="Calibri"/>
              </a:rPr>
              <a:t>ngi</a:t>
            </a:r>
            <a:r>
              <a:rPr sz="1000" b="1" spc="-5" dirty="0">
                <a:latin typeface="Calibri"/>
                <a:cs typeface="Calibri"/>
              </a:rPr>
              <a:t>neer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</a:t>
            </a:r>
            <a:r>
              <a:rPr sz="1000" b="1" spc="-5" dirty="0">
                <a:latin typeface="Calibri"/>
                <a:cs typeface="Calibri"/>
              </a:rPr>
              <a:t>ra</a:t>
            </a:r>
            <a:r>
              <a:rPr sz="1000" b="1" spc="-10" dirty="0">
                <a:latin typeface="Calibri"/>
                <a:cs typeface="Calibri"/>
              </a:rPr>
              <a:t>inee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f</a:t>
            </a:r>
            <a:r>
              <a:rPr sz="1000" spc="0" dirty="0">
                <a:latin typeface="Calibri"/>
                <a:cs typeface="Calibri"/>
              </a:rPr>
              <a:t>i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ld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of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product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de</a:t>
            </a:r>
            <a:r>
              <a:rPr sz="1000" spc="-15" dirty="0">
                <a:latin typeface="Calibri"/>
                <a:cs typeface="Calibri"/>
              </a:rPr>
              <a:t>v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l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-5" dirty="0">
                <a:latin typeface="Calibri"/>
                <a:cs typeface="Calibri"/>
              </a:rPr>
              <a:t>pm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nt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life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ycle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T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ting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De</a:t>
            </a:r>
            <a:r>
              <a:rPr sz="1000" spc="-5" dirty="0">
                <a:latin typeface="Calibri"/>
                <a:cs typeface="Calibri"/>
              </a:rPr>
              <a:t>v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l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-5" dirty="0">
                <a:latin typeface="Calibri"/>
                <a:cs typeface="Calibri"/>
              </a:rPr>
              <a:t>pment.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100">
              <a:latin typeface="Times New Roman"/>
              <a:cs typeface="Times New Roman"/>
            </a:endParaRPr>
          </a:p>
          <a:p>
            <a:pPr marL="289560" algn="ctr">
              <a:lnSpc>
                <a:spcPct val="100000"/>
              </a:lnSpc>
            </a:pPr>
            <a:r>
              <a:rPr sz="1000" b="1" spc="-15" dirty="0">
                <a:latin typeface="Calibri"/>
                <a:cs typeface="Calibri"/>
              </a:rPr>
              <a:t>P</a:t>
            </a:r>
            <a:r>
              <a:rPr sz="1000" b="1" spc="-5" dirty="0">
                <a:latin typeface="Calibri"/>
                <a:cs typeface="Calibri"/>
              </a:rPr>
              <a:t>ro</a:t>
            </a:r>
            <a:r>
              <a:rPr sz="1000" b="1" spc="-10" dirty="0">
                <a:latin typeface="Calibri"/>
                <a:cs typeface="Calibri"/>
              </a:rPr>
              <a:t>je</a:t>
            </a:r>
            <a:r>
              <a:rPr sz="1000" b="1" spc="-5" dirty="0">
                <a:latin typeface="Calibri"/>
                <a:cs typeface="Calibri"/>
              </a:rPr>
              <a:t>cts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Un</a:t>
            </a:r>
            <a:r>
              <a:rPr sz="1000" b="1" spc="-5" dirty="0">
                <a:latin typeface="Calibri"/>
                <a:cs typeface="Calibri"/>
              </a:rPr>
              <a:t>dertaken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7670" y="8941724"/>
            <a:ext cx="537210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Wingdings"/>
                <a:cs typeface="Wingdings"/>
              </a:rPr>
              <a:t></a:t>
            </a:r>
            <a:r>
              <a:rPr sz="1000" spc="-15" dirty="0">
                <a:latin typeface="Times New Roman"/>
                <a:cs typeface="Times New Roman"/>
              </a:rPr>
              <a:t>   </a:t>
            </a:r>
            <a:r>
              <a:rPr sz="1000" b="1" spc="-10" dirty="0">
                <a:latin typeface="Calibri"/>
                <a:cs typeface="Calibri"/>
              </a:rPr>
              <a:t>T</a:t>
            </a:r>
            <a:r>
              <a:rPr sz="1000" b="1" spc="-15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tle:</a:t>
            </a:r>
            <a:endParaRPr sz="1000">
              <a:latin typeface="Calibri"/>
              <a:cs typeface="Calibri"/>
            </a:endParaRPr>
          </a:p>
          <a:p>
            <a:pPr marL="279400">
              <a:lnSpc>
                <a:spcPct val="100000"/>
              </a:lnSpc>
              <a:spcBef>
                <a:spcPts val="10"/>
              </a:spcBef>
            </a:pPr>
            <a:r>
              <a:rPr sz="1000" b="1" spc="-10" dirty="0">
                <a:latin typeface="Calibri"/>
                <a:cs typeface="Calibri"/>
              </a:rPr>
              <a:t>Aim: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788" y="8949307"/>
            <a:ext cx="4472940" cy="772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000" spc="-15" dirty="0">
                <a:latin typeface="Calibri"/>
                <a:cs typeface="Calibri"/>
              </a:rPr>
              <a:t>CA</a:t>
            </a:r>
            <a:r>
              <a:rPr sz="1000" spc="-10" dirty="0">
                <a:latin typeface="Calibri"/>
                <a:cs typeface="Calibri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Protocol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Impl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me</a:t>
            </a:r>
            <a:r>
              <a:rPr sz="1000" spc="-5" dirty="0">
                <a:latin typeface="Calibri"/>
                <a:cs typeface="Calibri"/>
              </a:rPr>
              <a:t>ntation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on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Blue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board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(LP</a:t>
            </a:r>
            <a:r>
              <a:rPr sz="1000" spc="-15" dirty="0">
                <a:latin typeface="Calibri"/>
                <a:cs typeface="Calibri"/>
              </a:rPr>
              <a:t>C2</a:t>
            </a:r>
            <a:r>
              <a:rPr sz="1000" spc="-5" dirty="0">
                <a:latin typeface="Calibri"/>
                <a:cs typeface="Calibri"/>
              </a:rPr>
              <a:t>148</a:t>
            </a:r>
            <a:r>
              <a:rPr sz="1000" spc="-15" dirty="0">
                <a:latin typeface="Calibri"/>
                <a:cs typeface="Calibri"/>
              </a:rPr>
              <a:t>)</a:t>
            </a:r>
            <a:r>
              <a:rPr sz="1000" spc="-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 marR="5080" algn="just">
              <a:lnSpc>
                <a:spcPts val="1220"/>
              </a:lnSpc>
              <a:spcBef>
                <a:spcPts val="35"/>
              </a:spcBef>
            </a:pPr>
            <a:r>
              <a:rPr sz="1000" spc="-15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he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ain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aim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of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th</a:t>
            </a:r>
            <a:r>
              <a:rPr sz="1000" spc="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pro</a:t>
            </a:r>
            <a:r>
              <a:rPr sz="1000" spc="-10" dirty="0">
                <a:latin typeface="Calibri"/>
                <a:cs typeface="Calibri"/>
              </a:rPr>
              <a:t>jec</a:t>
            </a:r>
            <a:r>
              <a:rPr sz="1000" spc="-5" dirty="0">
                <a:latin typeface="Calibri"/>
                <a:cs typeface="Calibri"/>
              </a:rPr>
              <a:t>t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is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control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bas</a:t>
            </a:r>
            <a:r>
              <a:rPr sz="1000" spc="-1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para</a:t>
            </a:r>
            <a:r>
              <a:rPr sz="1000" dirty="0">
                <a:latin typeface="Calibri"/>
                <a:cs typeface="Calibri"/>
              </a:rPr>
              <a:t>m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ter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of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v</a:t>
            </a:r>
            <a:r>
              <a:rPr sz="1000" spc="-10" dirty="0">
                <a:latin typeface="Calibri"/>
                <a:cs typeface="Calibri"/>
              </a:rPr>
              <a:t>eh</a:t>
            </a:r>
            <a:r>
              <a:rPr sz="1000" spc="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cl</a:t>
            </a:r>
            <a:r>
              <a:rPr sz="1000" spc="-15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.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D</a:t>
            </a:r>
            <a:r>
              <a:rPr sz="1000" dirty="0">
                <a:latin typeface="Calibri"/>
                <a:cs typeface="Calibri"/>
              </a:rPr>
              <a:t>i</a:t>
            </a:r>
            <a:r>
              <a:rPr sz="1000" spc="-10" dirty="0">
                <a:latin typeface="Calibri"/>
                <a:cs typeface="Calibri"/>
              </a:rPr>
              <a:t>f</a:t>
            </a:r>
            <a:r>
              <a:rPr sz="1000" dirty="0">
                <a:latin typeface="Calibri"/>
                <a:cs typeface="Calibri"/>
              </a:rPr>
              <a:t>f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nt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senso</a:t>
            </a:r>
            <a:r>
              <a:rPr sz="1000" spc="0" dirty="0">
                <a:latin typeface="Calibri"/>
                <a:cs typeface="Calibri"/>
              </a:rPr>
              <a:t>r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ha</a:t>
            </a:r>
            <a:r>
              <a:rPr sz="1000" dirty="0">
                <a:latin typeface="Calibri"/>
                <a:cs typeface="Calibri"/>
              </a:rPr>
              <a:t>v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used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this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pro</a:t>
            </a:r>
            <a:r>
              <a:rPr sz="1000" spc="-10" dirty="0">
                <a:latin typeface="Calibri"/>
                <a:cs typeface="Calibri"/>
              </a:rPr>
              <a:t>jec</a:t>
            </a:r>
            <a:r>
              <a:rPr sz="1000" spc="-5" dirty="0">
                <a:latin typeface="Calibri"/>
                <a:cs typeface="Calibri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me</a:t>
            </a:r>
            <a:r>
              <a:rPr sz="1000" spc="-5" dirty="0">
                <a:latin typeface="Calibri"/>
                <a:cs typeface="Calibri"/>
              </a:rPr>
              <a:t>asu</a:t>
            </a:r>
            <a:r>
              <a:rPr sz="1000" spc="0" dirty="0">
                <a:latin typeface="Calibri"/>
                <a:cs typeface="Calibri"/>
              </a:rPr>
              <a:t>r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v</a:t>
            </a:r>
            <a:r>
              <a:rPr sz="1000" spc="-5" dirty="0">
                <a:latin typeface="Calibri"/>
                <a:cs typeface="Calibri"/>
              </a:rPr>
              <a:t>ari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-5" dirty="0">
                <a:latin typeface="Calibri"/>
                <a:cs typeface="Calibri"/>
              </a:rPr>
              <a:t>us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pa</a:t>
            </a:r>
            <a:r>
              <a:rPr sz="1000" spc="0" dirty="0">
                <a:latin typeface="Calibri"/>
                <a:cs typeface="Calibri"/>
              </a:rPr>
              <a:t>r</a:t>
            </a:r>
            <a:r>
              <a:rPr sz="1000" spc="-10" dirty="0">
                <a:latin typeface="Calibri"/>
                <a:cs typeface="Calibri"/>
              </a:rPr>
              <a:t>ame</a:t>
            </a:r>
            <a:r>
              <a:rPr sz="1000" spc="-5" dirty="0">
                <a:latin typeface="Calibri"/>
                <a:cs typeface="Calibri"/>
              </a:rPr>
              <a:t>ter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li</a:t>
            </a:r>
            <a:r>
              <a:rPr sz="1000" spc="0" dirty="0">
                <a:latin typeface="Calibri"/>
                <a:cs typeface="Calibri"/>
              </a:rPr>
              <a:t>k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alibri"/>
                <a:cs typeface="Calibri"/>
              </a:rPr>
              <a:t>T</a:t>
            </a:r>
            <a:r>
              <a:rPr sz="1000" spc="-15" dirty="0">
                <a:latin typeface="Calibri"/>
                <a:cs typeface="Calibri"/>
              </a:rPr>
              <a:t>em</a:t>
            </a:r>
            <a:r>
              <a:rPr sz="1000" spc="-5" dirty="0">
                <a:latin typeface="Calibri"/>
                <a:cs typeface="Calibri"/>
              </a:rPr>
              <a:t>p.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Se</a:t>
            </a:r>
            <a:r>
              <a:rPr sz="1000" spc="0" dirty="0">
                <a:latin typeface="Calibri"/>
                <a:cs typeface="Calibri"/>
              </a:rPr>
              <a:t>n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or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ha</a:t>
            </a:r>
            <a:r>
              <a:rPr sz="1000" spc="-10" dirty="0">
                <a:latin typeface="Calibri"/>
                <a:cs typeface="Calibri"/>
              </a:rPr>
              <a:t>v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u</a:t>
            </a:r>
            <a:r>
              <a:rPr sz="1000" dirty="0">
                <a:latin typeface="Calibri"/>
                <a:cs typeface="Calibri"/>
              </a:rPr>
              <a:t>s</a:t>
            </a:r>
            <a:r>
              <a:rPr sz="1000" spc="-10" dirty="0">
                <a:latin typeface="Calibri"/>
                <a:cs typeface="Calibri"/>
              </a:rPr>
              <a:t>ed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g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p.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Va</a:t>
            </a:r>
            <a:r>
              <a:rPr sz="1000" spc="-5" dirty="0">
                <a:latin typeface="Calibri"/>
                <a:cs typeface="Calibri"/>
              </a:rPr>
              <a:t>lu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h</a:t>
            </a:r>
            <a:r>
              <a:rPr sz="1000" spc="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Pro</a:t>
            </a:r>
            <a:r>
              <a:rPr sz="1000" spc="-10" dirty="0">
                <a:latin typeface="Calibri"/>
                <a:cs typeface="Calibri"/>
              </a:rPr>
              <a:t>jec</a:t>
            </a:r>
            <a:r>
              <a:rPr sz="1000" spc="-5" dirty="0">
                <a:latin typeface="Calibri"/>
                <a:cs typeface="Calibri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Calibri"/>
                <a:cs typeface="Calibri"/>
              </a:rPr>
              <a:t>i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pl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nted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on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Bl</a:t>
            </a:r>
            <a:r>
              <a:rPr sz="1000" spc="-15" dirty="0">
                <a:latin typeface="Calibri"/>
                <a:cs typeface="Calibri"/>
              </a:rPr>
              <a:t>u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board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us</a:t>
            </a:r>
            <a:r>
              <a:rPr sz="1000" spc="-5" dirty="0">
                <a:latin typeface="Calibri"/>
                <a:cs typeface="Calibri"/>
              </a:rPr>
              <a:t>ing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ex</a:t>
            </a:r>
            <a:r>
              <a:rPr sz="1000" spc="-5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rnal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CA</a:t>
            </a:r>
            <a:r>
              <a:rPr sz="1000" spc="-10" dirty="0">
                <a:latin typeface="Calibri"/>
                <a:cs typeface="Calibri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ci</a:t>
            </a:r>
            <a:r>
              <a:rPr sz="1000" spc="0" dirty="0">
                <a:latin typeface="Calibri"/>
                <a:cs typeface="Calibri"/>
              </a:rPr>
              <a:t>r</a:t>
            </a:r>
            <a:r>
              <a:rPr sz="1000" spc="-5" dirty="0">
                <a:latin typeface="Calibri"/>
                <a:cs typeface="Calibri"/>
              </a:rPr>
              <a:t>cuitr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-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0079" y="1040439"/>
            <a:ext cx="6281420" cy="0"/>
          </a:xfrm>
          <a:custGeom>
            <a:avLst/>
            <a:gdLst/>
            <a:ahLst/>
            <a:cxnLst/>
            <a:rect l="l" t="t" r="r" b="b"/>
            <a:pathLst>
              <a:path w="6281420">
                <a:moveTo>
                  <a:pt x="0" y="0"/>
                </a:moveTo>
                <a:lnTo>
                  <a:pt x="6280800" y="0"/>
                </a:lnTo>
              </a:path>
            </a:pathLst>
          </a:custGeom>
          <a:ln w="20951">
            <a:solidFill>
              <a:srgbClr val="ACA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79" y="1409881"/>
            <a:ext cx="6281420" cy="0"/>
          </a:xfrm>
          <a:custGeom>
            <a:avLst/>
            <a:gdLst/>
            <a:ahLst/>
            <a:cxnLst/>
            <a:rect l="l" t="t" r="r" b="b"/>
            <a:pathLst>
              <a:path w="6281420">
                <a:moveTo>
                  <a:pt x="0" y="0"/>
                </a:moveTo>
                <a:lnTo>
                  <a:pt x="6280800" y="0"/>
                </a:lnTo>
              </a:path>
            </a:pathLst>
          </a:custGeom>
          <a:ln w="20962">
            <a:solidFill>
              <a:srgbClr val="ACA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79" y="3188785"/>
            <a:ext cx="6281420" cy="0"/>
          </a:xfrm>
          <a:custGeom>
            <a:avLst/>
            <a:gdLst/>
            <a:ahLst/>
            <a:cxnLst/>
            <a:rect l="l" t="t" r="r" b="b"/>
            <a:pathLst>
              <a:path w="6281420">
                <a:moveTo>
                  <a:pt x="0" y="0"/>
                </a:moveTo>
                <a:lnTo>
                  <a:pt x="6280800" y="0"/>
                </a:lnTo>
              </a:path>
            </a:pathLst>
          </a:custGeom>
          <a:ln w="20962">
            <a:solidFill>
              <a:srgbClr val="ACA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0079" y="4893995"/>
            <a:ext cx="6281420" cy="0"/>
          </a:xfrm>
          <a:custGeom>
            <a:avLst/>
            <a:gdLst/>
            <a:ahLst/>
            <a:cxnLst/>
            <a:rect l="l" t="t" r="r" b="b"/>
            <a:pathLst>
              <a:path w="6281420">
                <a:moveTo>
                  <a:pt x="0" y="0"/>
                </a:moveTo>
                <a:lnTo>
                  <a:pt x="6280800" y="0"/>
                </a:lnTo>
              </a:path>
            </a:pathLst>
          </a:custGeom>
          <a:ln w="20951">
            <a:solidFill>
              <a:srgbClr val="ACA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079" y="7219497"/>
            <a:ext cx="6281420" cy="0"/>
          </a:xfrm>
          <a:custGeom>
            <a:avLst/>
            <a:gdLst/>
            <a:ahLst/>
            <a:cxnLst/>
            <a:rect l="l" t="t" r="r" b="b"/>
            <a:pathLst>
              <a:path w="6281420">
                <a:moveTo>
                  <a:pt x="0" y="0"/>
                </a:moveTo>
                <a:lnTo>
                  <a:pt x="6280800" y="0"/>
                </a:lnTo>
              </a:path>
            </a:pathLst>
          </a:custGeom>
          <a:ln w="20951">
            <a:solidFill>
              <a:srgbClr val="ACA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0079" y="8614725"/>
            <a:ext cx="6281420" cy="0"/>
          </a:xfrm>
          <a:custGeom>
            <a:avLst/>
            <a:gdLst/>
            <a:ahLst/>
            <a:cxnLst/>
            <a:rect l="l" t="t" r="r" b="b"/>
            <a:pathLst>
              <a:path w="6281420">
                <a:moveTo>
                  <a:pt x="0" y="0"/>
                </a:moveTo>
                <a:lnTo>
                  <a:pt x="6280800" y="0"/>
                </a:lnTo>
              </a:path>
            </a:pathLst>
          </a:custGeom>
          <a:ln w="20951">
            <a:solidFill>
              <a:srgbClr val="ACA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2795" y="12731"/>
            <a:ext cx="7015480" cy="0"/>
          </a:xfrm>
          <a:custGeom>
            <a:avLst/>
            <a:gdLst/>
            <a:ahLst/>
            <a:cxnLst/>
            <a:rect l="l" t="t" r="r" b="b"/>
            <a:pathLst>
              <a:path w="7015480">
                <a:moveTo>
                  <a:pt x="0" y="0"/>
                </a:moveTo>
                <a:lnTo>
                  <a:pt x="7014971" y="0"/>
                </a:lnTo>
              </a:path>
            </a:pathLst>
          </a:custGeom>
          <a:ln w="23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1084" y="19812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4571"/>
                </a:moveTo>
                <a:lnTo>
                  <a:pt x="18287" y="4571"/>
                </a:lnTo>
              </a:path>
            </a:pathLst>
          </a:custGeom>
          <a:ln w="104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0227" y="33528"/>
            <a:ext cx="6960234" cy="0"/>
          </a:xfrm>
          <a:custGeom>
            <a:avLst/>
            <a:gdLst/>
            <a:ahLst/>
            <a:cxnLst/>
            <a:rect l="l" t="t" r="r" b="b"/>
            <a:pathLst>
              <a:path w="6960234">
                <a:moveTo>
                  <a:pt x="0" y="0"/>
                </a:moveTo>
                <a:lnTo>
                  <a:pt x="6960107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51191" y="19812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4571"/>
                </a:moveTo>
                <a:lnTo>
                  <a:pt x="18287" y="4571"/>
                </a:lnTo>
              </a:path>
            </a:pathLst>
          </a:custGeom>
          <a:ln w="104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1939" y="0"/>
            <a:ext cx="0" cy="10556875"/>
          </a:xfrm>
          <a:custGeom>
            <a:avLst/>
            <a:gdLst/>
            <a:ahLst/>
            <a:cxnLst/>
            <a:rect l="l" t="t" r="r" b="b"/>
            <a:pathLst>
              <a:path h="10556875">
                <a:moveTo>
                  <a:pt x="0" y="0"/>
                </a:moveTo>
                <a:lnTo>
                  <a:pt x="0" y="10556747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5655" y="15240"/>
            <a:ext cx="0" cy="10518775"/>
          </a:xfrm>
          <a:custGeom>
            <a:avLst/>
            <a:gdLst/>
            <a:ahLst/>
            <a:cxnLst/>
            <a:rect l="l" t="t" r="r" b="b"/>
            <a:pathLst>
              <a:path h="10518775">
                <a:moveTo>
                  <a:pt x="0" y="0"/>
                </a:moveTo>
                <a:lnTo>
                  <a:pt x="0" y="10518647"/>
                </a:lnTo>
              </a:path>
            </a:pathLst>
          </a:custGeom>
          <a:ln w="104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800" y="38100"/>
            <a:ext cx="0" cy="10473055"/>
          </a:xfrm>
          <a:custGeom>
            <a:avLst/>
            <a:gdLst/>
            <a:ahLst/>
            <a:cxnLst/>
            <a:rect l="l" t="t" r="r" b="b"/>
            <a:pathLst>
              <a:path h="10473055">
                <a:moveTo>
                  <a:pt x="0" y="0"/>
                </a:moveTo>
                <a:lnTo>
                  <a:pt x="0" y="10472927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78623" y="0"/>
            <a:ext cx="0" cy="10556875"/>
          </a:xfrm>
          <a:custGeom>
            <a:avLst/>
            <a:gdLst/>
            <a:ahLst/>
            <a:cxnLst/>
            <a:rect l="l" t="t" r="r" b="b"/>
            <a:pathLst>
              <a:path h="10556875">
                <a:moveTo>
                  <a:pt x="0" y="0"/>
                </a:moveTo>
                <a:lnTo>
                  <a:pt x="0" y="10556747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64907" y="15240"/>
            <a:ext cx="0" cy="10518775"/>
          </a:xfrm>
          <a:custGeom>
            <a:avLst/>
            <a:gdLst/>
            <a:ahLst/>
            <a:cxnLst/>
            <a:rect l="l" t="t" r="r" b="b"/>
            <a:pathLst>
              <a:path h="10518775">
                <a:moveTo>
                  <a:pt x="0" y="0"/>
                </a:moveTo>
                <a:lnTo>
                  <a:pt x="0" y="10518647"/>
                </a:lnTo>
              </a:path>
            </a:pathLst>
          </a:custGeom>
          <a:ln w="104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55764" y="38100"/>
            <a:ext cx="0" cy="10473055"/>
          </a:xfrm>
          <a:custGeom>
            <a:avLst/>
            <a:gdLst/>
            <a:ahLst/>
            <a:cxnLst/>
            <a:rect l="l" t="t" r="r" b="b"/>
            <a:pathLst>
              <a:path h="10473055">
                <a:moveTo>
                  <a:pt x="0" y="0"/>
                </a:moveTo>
                <a:lnTo>
                  <a:pt x="0" y="10472927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2795" y="10538459"/>
            <a:ext cx="7015480" cy="0"/>
          </a:xfrm>
          <a:custGeom>
            <a:avLst/>
            <a:gdLst/>
            <a:ahLst/>
            <a:cxnLst/>
            <a:rect l="l" t="t" r="r" b="b"/>
            <a:pathLst>
              <a:path w="7015480">
                <a:moveTo>
                  <a:pt x="0" y="0"/>
                </a:moveTo>
                <a:lnTo>
                  <a:pt x="7014971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1084" y="1052017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4571"/>
                </a:moveTo>
                <a:lnTo>
                  <a:pt x="18287" y="4571"/>
                </a:lnTo>
              </a:path>
            </a:pathLst>
          </a:custGeom>
          <a:ln w="104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0227" y="10515600"/>
            <a:ext cx="6960234" cy="0"/>
          </a:xfrm>
          <a:custGeom>
            <a:avLst/>
            <a:gdLst/>
            <a:ahLst/>
            <a:cxnLst/>
            <a:rect l="l" t="t" r="r" b="b"/>
            <a:pathLst>
              <a:path w="6960234">
                <a:moveTo>
                  <a:pt x="0" y="0"/>
                </a:moveTo>
                <a:lnTo>
                  <a:pt x="6960107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51191" y="1052017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4571"/>
                </a:moveTo>
                <a:lnTo>
                  <a:pt x="18287" y="4571"/>
                </a:lnTo>
              </a:path>
            </a:pathLst>
          </a:custGeom>
          <a:ln w="104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6290" y="690998"/>
            <a:ext cx="139573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00"/>
              </a:lnSpc>
            </a:pPr>
            <a:r>
              <a:rPr sz="1000" b="1" spc="-10" dirty="0">
                <a:latin typeface="Calibri"/>
                <a:cs typeface="Calibri"/>
              </a:rPr>
              <a:t>Softwa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-5" dirty="0">
                <a:latin typeface="Calibri"/>
                <a:cs typeface="Calibri"/>
              </a:rPr>
              <a:t>e/</a:t>
            </a:r>
            <a:r>
              <a:rPr sz="1000" b="1" spc="-15" dirty="0">
                <a:latin typeface="Calibri"/>
                <a:cs typeface="Calibri"/>
              </a:rPr>
              <a:t>H</a:t>
            </a:r>
            <a:r>
              <a:rPr sz="1000" b="1" spc="-5" dirty="0">
                <a:latin typeface="Calibri"/>
                <a:cs typeface="Calibri"/>
              </a:rPr>
              <a:t>ard</a:t>
            </a:r>
            <a:r>
              <a:rPr sz="1000" b="1" spc="-15" dirty="0">
                <a:latin typeface="Calibri"/>
                <a:cs typeface="Calibri"/>
              </a:rPr>
              <a:t>wa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-5" dirty="0">
                <a:latin typeface="Calibri"/>
                <a:cs typeface="Calibri"/>
              </a:rPr>
              <a:t>e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used: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P</a:t>
            </a:r>
            <a:r>
              <a:rPr sz="1000" b="1" spc="-5" dirty="0">
                <a:latin typeface="Calibri"/>
                <a:cs typeface="Calibri"/>
              </a:rPr>
              <a:t>ro</a:t>
            </a:r>
            <a:r>
              <a:rPr sz="1000" b="1" spc="-10" dirty="0">
                <a:latin typeface="Calibri"/>
                <a:cs typeface="Calibri"/>
              </a:rPr>
              <a:t>grammi</a:t>
            </a:r>
            <a:r>
              <a:rPr sz="1000" b="1" spc="-5" dirty="0">
                <a:latin typeface="Calibri"/>
                <a:cs typeface="Calibri"/>
              </a:rPr>
              <a:t>ng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Lan</a:t>
            </a:r>
            <a:r>
              <a:rPr sz="1000" b="1" spc="-10" dirty="0">
                <a:latin typeface="Calibri"/>
                <a:cs typeface="Calibri"/>
              </a:rPr>
              <a:t>guag</a:t>
            </a:r>
            <a:r>
              <a:rPr sz="1000" b="1" spc="-5" dirty="0">
                <a:latin typeface="Calibri"/>
                <a:cs typeface="Calibri"/>
              </a:rPr>
              <a:t>e: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6809" y="690998"/>
            <a:ext cx="158686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00"/>
              </a:lnSpc>
            </a:pPr>
            <a:r>
              <a:rPr sz="1000" spc="-10" dirty="0">
                <a:latin typeface="Calibri"/>
                <a:cs typeface="Calibri"/>
              </a:rPr>
              <a:t>K</a:t>
            </a:r>
            <a:r>
              <a:rPr sz="1000" spc="-15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il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ID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Blue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Board</a:t>
            </a:r>
            <a:r>
              <a:rPr sz="1000" spc="-10" dirty="0">
                <a:latin typeface="Calibri"/>
                <a:cs typeface="Calibri"/>
              </a:rPr>
              <a:t>(L</a:t>
            </a:r>
            <a:r>
              <a:rPr sz="1000" dirty="0">
                <a:latin typeface="Calibri"/>
                <a:cs typeface="Calibri"/>
              </a:rPr>
              <a:t>P</a:t>
            </a:r>
            <a:r>
              <a:rPr sz="1000" spc="-10" dirty="0">
                <a:latin typeface="Calibri"/>
                <a:cs typeface="Calibri"/>
              </a:rPr>
              <a:t>C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21</a:t>
            </a:r>
            <a:r>
              <a:rPr sz="1000" dirty="0">
                <a:latin typeface="Calibri"/>
                <a:cs typeface="Calibri"/>
              </a:rPr>
              <a:t>4</a:t>
            </a:r>
            <a:r>
              <a:rPr sz="1000" spc="-5" dirty="0">
                <a:latin typeface="Calibri"/>
                <a:cs typeface="Calibri"/>
              </a:rPr>
              <a:t>8)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10" dirty="0">
                <a:latin typeface="Calibri"/>
                <a:cs typeface="Calibri"/>
              </a:rPr>
              <a:t>bedded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C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690" y="1148487"/>
            <a:ext cx="53721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Wingdings"/>
                <a:cs typeface="Wingdings"/>
              </a:rPr>
              <a:t></a:t>
            </a:r>
            <a:r>
              <a:rPr sz="1000" spc="-15" dirty="0">
                <a:latin typeface="Times New Roman"/>
                <a:cs typeface="Times New Roman"/>
              </a:rPr>
              <a:t>   </a:t>
            </a:r>
            <a:r>
              <a:rPr sz="1000" b="1" spc="-10" dirty="0">
                <a:latin typeface="Calibri"/>
                <a:cs typeface="Calibri"/>
              </a:rPr>
              <a:t>T</a:t>
            </a:r>
            <a:r>
              <a:rPr sz="1000" b="1" spc="-15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tle:</a:t>
            </a:r>
            <a:endParaRPr sz="1000">
              <a:latin typeface="Calibri"/>
              <a:cs typeface="Calibri"/>
            </a:endParaRPr>
          </a:p>
          <a:p>
            <a:pPr marL="279400">
              <a:lnSpc>
                <a:spcPct val="100000"/>
              </a:lnSpc>
              <a:spcBef>
                <a:spcPts val="20"/>
              </a:spcBef>
            </a:pPr>
            <a:r>
              <a:rPr sz="1000" b="1" spc="-10" dirty="0">
                <a:latin typeface="Calibri"/>
                <a:cs typeface="Calibri"/>
              </a:rPr>
              <a:t>Aim: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6817" y="1156069"/>
            <a:ext cx="4478020" cy="123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algn="just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Ro</a:t>
            </a:r>
            <a:r>
              <a:rPr sz="1000" spc="-5" dirty="0">
                <a:latin typeface="Calibri"/>
                <a:cs typeface="Calibri"/>
              </a:rPr>
              <a:t>botic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Arm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control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u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ndroid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Dev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c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 marR="5080" algn="just">
              <a:lnSpc>
                <a:spcPct val="101800"/>
              </a:lnSpc>
            </a:pPr>
            <a:r>
              <a:rPr sz="1000" spc="-10" dirty="0">
                <a:latin typeface="Calibri"/>
                <a:cs typeface="Calibri"/>
              </a:rPr>
              <a:t>We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c</a:t>
            </a:r>
            <a:r>
              <a:rPr sz="1000" spc="0" dirty="0">
                <a:latin typeface="Calibri"/>
                <a:cs typeface="Calibri"/>
              </a:rPr>
              <a:t>r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ate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appli</a:t>
            </a:r>
            <a:r>
              <a:rPr sz="1000" spc="-1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ati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-10" dirty="0">
                <a:latin typeface="Calibri"/>
                <a:cs typeface="Calibri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android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w</a:t>
            </a:r>
            <a:r>
              <a:rPr sz="1000" spc="-5" dirty="0">
                <a:latin typeface="Calibri"/>
                <a:cs typeface="Calibri"/>
              </a:rPr>
              <a:t>hich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w</a:t>
            </a:r>
            <a:r>
              <a:rPr sz="1000" spc="-5" dirty="0">
                <a:latin typeface="Calibri"/>
                <a:cs typeface="Calibri"/>
              </a:rPr>
              <a:t>ould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all</a:t>
            </a:r>
            <a:r>
              <a:rPr sz="1000" dirty="0">
                <a:latin typeface="Calibri"/>
                <a:cs typeface="Calibri"/>
              </a:rPr>
              <a:t>o</a:t>
            </a:r>
            <a:r>
              <a:rPr sz="1000" spc="-10" dirty="0">
                <a:latin typeface="Calibri"/>
                <a:cs typeface="Calibri"/>
              </a:rPr>
              <a:t>w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us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control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ex</a:t>
            </a:r>
            <a:r>
              <a:rPr sz="1000" spc="-5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rnal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hard</a:t>
            </a:r>
            <a:r>
              <a:rPr sz="1000" spc="-15" dirty="0">
                <a:latin typeface="Calibri"/>
                <a:cs typeface="Calibri"/>
              </a:rPr>
              <a:t>w</a:t>
            </a:r>
            <a:r>
              <a:rPr sz="1000" spc="-5" dirty="0">
                <a:latin typeface="Calibri"/>
                <a:cs typeface="Calibri"/>
              </a:rPr>
              <a:t>are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uch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alibri"/>
                <a:cs typeface="Calibri"/>
              </a:rPr>
              <a:t>R</a:t>
            </a:r>
            <a:r>
              <a:rPr sz="1000" spc="-5" dirty="0">
                <a:latin typeface="Calibri"/>
                <a:cs typeface="Calibri"/>
              </a:rPr>
              <a:t>obotic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Arm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our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c</a:t>
            </a:r>
            <a:r>
              <a:rPr sz="1000" spc="0" dirty="0">
                <a:latin typeface="Calibri"/>
                <a:cs typeface="Calibri"/>
              </a:rPr>
              <a:t>a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v</a:t>
            </a:r>
            <a:r>
              <a:rPr sz="1000" spc="-5" dirty="0">
                <a:latin typeface="Calibri"/>
                <a:cs typeface="Calibri"/>
              </a:rPr>
              <a:t>ia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Blu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tooth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so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we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build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that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appli</a:t>
            </a:r>
            <a:r>
              <a:rPr sz="1000" spc="-1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ati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-10" dirty="0">
                <a:latin typeface="Calibri"/>
                <a:cs typeface="Calibri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Ecl</a:t>
            </a:r>
            <a:r>
              <a:rPr sz="1000" spc="-10" dirty="0">
                <a:latin typeface="Calibri"/>
                <a:cs typeface="Calibri"/>
              </a:rPr>
              <a:t>ips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IDE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which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can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tr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10" dirty="0">
                <a:latin typeface="Calibri"/>
                <a:cs typeface="Calibri"/>
              </a:rPr>
              <a:t>ns</a:t>
            </a:r>
            <a:r>
              <a:rPr sz="1000" dirty="0">
                <a:latin typeface="Calibri"/>
                <a:cs typeface="Calibri"/>
              </a:rPr>
              <a:t>f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data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alibri"/>
                <a:cs typeface="Calibri"/>
              </a:rPr>
              <a:t>f</a:t>
            </a:r>
            <a:r>
              <a:rPr sz="1000" spc="-10" dirty="0">
                <a:latin typeface="Calibri"/>
                <a:cs typeface="Calibri"/>
              </a:rPr>
              <a:t>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Bl</a:t>
            </a:r>
            <a:r>
              <a:rPr sz="1000" dirty="0">
                <a:latin typeface="Calibri"/>
                <a:cs typeface="Calibri"/>
              </a:rPr>
              <a:t>u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tooth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of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android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de</a:t>
            </a:r>
            <a:r>
              <a:rPr sz="1000" spc="-15" dirty="0">
                <a:latin typeface="Calibri"/>
                <a:cs typeface="Calibri"/>
              </a:rPr>
              <a:t>v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Blu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tooth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10" dirty="0">
                <a:latin typeface="Calibri"/>
                <a:cs typeface="Calibri"/>
              </a:rPr>
              <a:t>o</a:t>
            </a:r>
            <a:r>
              <a:rPr sz="1000" spc="0" dirty="0">
                <a:latin typeface="Calibri"/>
                <a:cs typeface="Calibri"/>
              </a:rPr>
              <a:t>d</a:t>
            </a:r>
            <a:r>
              <a:rPr sz="1000" spc="-5" dirty="0">
                <a:latin typeface="Calibri"/>
                <a:cs typeface="Calibri"/>
              </a:rPr>
              <a:t>ule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w</a:t>
            </a:r>
            <a:r>
              <a:rPr sz="1000" spc="-5" dirty="0">
                <a:latin typeface="Calibri"/>
                <a:cs typeface="Calibri"/>
              </a:rPr>
              <a:t>hich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con</a:t>
            </a:r>
            <a:r>
              <a:rPr sz="1000" spc="-10" dirty="0">
                <a:latin typeface="Calibri"/>
                <a:cs typeface="Calibri"/>
              </a:rPr>
              <a:t>ne</a:t>
            </a:r>
            <a:r>
              <a:rPr sz="1000" spc="-5" dirty="0">
                <a:latin typeface="Calibri"/>
                <a:cs typeface="Calibri"/>
              </a:rPr>
              <a:t>c</a:t>
            </a:r>
            <a:r>
              <a:rPr sz="1000" spc="0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ed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our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icrocontrol</a:t>
            </a:r>
            <a:r>
              <a:rPr sz="1000" dirty="0">
                <a:latin typeface="Calibri"/>
                <a:cs typeface="Calibri"/>
              </a:rPr>
              <a:t>l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(</a:t>
            </a:r>
            <a:r>
              <a:rPr sz="1000" spc="-5" dirty="0">
                <a:latin typeface="Calibri"/>
                <a:cs typeface="Calibri"/>
              </a:rPr>
              <a:t>A</a:t>
            </a:r>
            <a:r>
              <a:rPr sz="1000" spc="-15" dirty="0">
                <a:latin typeface="Calibri"/>
                <a:cs typeface="Calibri"/>
              </a:rPr>
              <a:t>VR</a:t>
            </a:r>
            <a:r>
              <a:rPr sz="1000" spc="-5" dirty="0">
                <a:latin typeface="Calibri"/>
                <a:cs typeface="Calibri"/>
              </a:rPr>
              <a:t>)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45" dirty="0">
                <a:latin typeface="Calibri"/>
                <a:cs typeface="Calibri"/>
              </a:rPr>
              <a:t>a</a:t>
            </a:r>
            <a:r>
              <a:rPr sz="1000" spc="-10" dirty="0">
                <a:latin typeface="Calibri"/>
                <a:cs typeface="Calibri"/>
              </a:rPr>
              <a:t>nd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this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data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is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u</a:t>
            </a:r>
            <a:r>
              <a:rPr sz="1000" spc="-10" dirty="0">
                <a:latin typeface="Calibri"/>
                <a:cs typeface="Calibri"/>
              </a:rPr>
              <a:t>sed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dri</a:t>
            </a:r>
            <a:r>
              <a:rPr sz="1000" spc="-15" dirty="0">
                <a:latin typeface="Calibri"/>
                <a:cs typeface="Calibri"/>
              </a:rPr>
              <a:t>v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otor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con</a:t>
            </a:r>
            <a:r>
              <a:rPr sz="1000" spc="-10" dirty="0">
                <a:latin typeface="Calibri"/>
                <a:cs typeface="Calibri"/>
              </a:rPr>
              <a:t>ne</a:t>
            </a:r>
            <a:r>
              <a:rPr sz="1000" spc="-5" dirty="0">
                <a:latin typeface="Calibri"/>
                <a:cs typeface="Calibri"/>
              </a:rPr>
              <a:t>cted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m</a:t>
            </a:r>
            <a:r>
              <a:rPr sz="1000" dirty="0">
                <a:latin typeface="Calibri"/>
                <a:cs typeface="Calibri"/>
              </a:rPr>
              <a:t>o</a:t>
            </a:r>
            <a:r>
              <a:rPr sz="1000" spc="-15" dirty="0">
                <a:latin typeface="Calibri"/>
                <a:cs typeface="Calibri"/>
              </a:rPr>
              <a:t>v</a:t>
            </a:r>
            <a:r>
              <a:rPr sz="1000" spc="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ble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parts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of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robotic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 marR="2917825">
              <a:lnSpc>
                <a:spcPct val="101000"/>
              </a:lnSpc>
              <a:spcBef>
                <a:spcPts val="10"/>
              </a:spcBef>
            </a:pPr>
            <a:r>
              <a:rPr sz="1000" spc="-10" dirty="0">
                <a:latin typeface="Calibri"/>
                <a:cs typeface="Calibri"/>
              </a:rPr>
              <a:t>AVR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tudi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-5" dirty="0">
                <a:latin typeface="Calibri"/>
                <a:cs typeface="Calibri"/>
              </a:rPr>
              <a:t>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ATme</a:t>
            </a:r>
            <a:r>
              <a:rPr sz="1000" spc="-5" dirty="0">
                <a:latin typeface="Calibri"/>
                <a:cs typeface="Calibri"/>
              </a:rPr>
              <a:t>ga</a:t>
            </a:r>
            <a:r>
              <a:rPr sz="1000" spc="0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6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board.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10" dirty="0">
                <a:latin typeface="Calibri"/>
                <a:cs typeface="Calibri"/>
              </a:rPr>
              <a:t>bedded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C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317" y="2087234"/>
            <a:ext cx="1395730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1000" b="1" spc="-10" dirty="0">
                <a:latin typeface="Calibri"/>
                <a:cs typeface="Calibri"/>
              </a:rPr>
              <a:t>Softwa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-5" dirty="0">
                <a:latin typeface="Calibri"/>
                <a:cs typeface="Calibri"/>
              </a:rPr>
              <a:t>e/</a:t>
            </a:r>
            <a:r>
              <a:rPr sz="1000" b="1" spc="-15" dirty="0">
                <a:latin typeface="Calibri"/>
                <a:cs typeface="Calibri"/>
              </a:rPr>
              <a:t>H</a:t>
            </a:r>
            <a:r>
              <a:rPr sz="1000" b="1" spc="-5" dirty="0">
                <a:latin typeface="Calibri"/>
                <a:cs typeface="Calibri"/>
              </a:rPr>
              <a:t>ard</a:t>
            </a:r>
            <a:r>
              <a:rPr sz="1000" b="1" spc="-15" dirty="0">
                <a:latin typeface="Calibri"/>
                <a:cs typeface="Calibri"/>
              </a:rPr>
              <a:t>wa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-5" dirty="0">
                <a:latin typeface="Calibri"/>
                <a:cs typeface="Calibri"/>
              </a:rPr>
              <a:t>e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used: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P</a:t>
            </a:r>
            <a:r>
              <a:rPr sz="1000" b="1" spc="-5" dirty="0">
                <a:latin typeface="Calibri"/>
                <a:cs typeface="Calibri"/>
              </a:rPr>
              <a:t>ro</a:t>
            </a:r>
            <a:r>
              <a:rPr sz="1000" b="1" spc="-10" dirty="0">
                <a:latin typeface="Calibri"/>
                <a:cs typeface="Calibri"/>
              </a:rPr>
              <a:t>grammi</a:t>
            </a:r>
            <a:r>
              <a:rPr sz="1000" b="1" spc="-5" dirty="0">
                <a:latin typeface="Calibri"/>
                <a:cs typeface="Calibri"/>
              </a:rPr>
              <a:t>ng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Lan</a:t>
            </a:r>
            <a:r>
              <a:rPr sz="1000" b="1" spc="-10" dirty="0">
                <a:latin typeface="Calibri"/>
                <a:cs typeface="Calibri"/>
              </a:rPr>
              <a:t>guag</a:t>
            </a:r>
            <a:r>
              <a:rPr sz="1000" b="1" spc="-5" dirty="0">
                <a:latin typeface="Calibri"/>
                <a:cs typeface="Calibri"/>
              </a:rPr>
              <a:t>e: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8849" y="2705978"/>
            <a:ext cx="11214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Calibri"/>
                <a:cs typeface="Calibri"/>
              </a:rPr>
              <a:t>T</a:t>
            </a:r>
            <a:r>
              <a:rPr sz="1000" b="1" spc="-5" dirty="0">
                <a:latin typeface="Calibri"/>
                <a:cs typeface="Calibri"/>
              </a:rPr>
              <a:t>ra</a:t>
            </a:r>
            <a:r>
              <a:rPr sz="1000" b="1" spc="-10" dirty="0">
                <a:latin typeface="Calibri"/>
                <a:cs typeface="Calibri"/>
              </a:rPr>
              <a:t>ining</a:t>
            </a:r>
            <a:r>
              <a:rPr sz="1000" b="1" spc="-5" dirty="0">
                <a:latin typeface="Calibri"/>
                <a:cs typeface="Calibri"/>
              </a:rPr>
              <a:t>s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Undergone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724" y="3016874"/>
            <a:ext cx="73787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00"/>
              </a:lnSpc>
            </a:pPr>
            <a:r>
              <a:rPr sz="1000" b="1" spc="-15" dirty="0">
                <a:latin typeface="Calibri"/>
                <a:cs typeface="Calibri"/>
              </a:rPr>
              <a:t>O</a:t>
            </a:r>
            <a:r>
              <a:rPr sz="1000" b="1" spc="-5" dirty="0">
                <a:latin typeface="Calibri"/>
                <a:cs typeface="Calibri"/>
              </a:rPr>
              <a:t>r</a:t>
            </a:r>
            <a:r>
              <a:rPr sz="1000" b="1" spc="-10" dirty="0">
                <a:latin typeface="Calibri"/>
                <a:cs typeface="Calibri"/>
              </a:rPr>
              <a:t>gani</a:t>
            </a:r>
            <a:r>
              <a:rPr sz="1000" b="1" spc="-5" dirty="0">
                <a:latin typeface="Calibri"/>
                <a:cs typeface="Calibri"/>
              </a:rPr>
              <a:t>sa</a:t>
            </a:r>
            <a:r>
              <a:rPr sz="1000" b="1" spc="0" dirty="0">
                <a:latin typeface="Calibri"/>
                <a:cs typeface="Calibri"/>
              </a:rPr>
              <a:t>t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on: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D</a:t>
            </a:r>
            <a:r>
              <a:rPr sz="1000" b="1" spc="-5" dirty="0">
                <a:latin typeface="Calibri"/>
                <a:cs typeface="Calibri"/>
              </a:rPr>
              <a:t>uration: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Ti</a:t>
            </a:r>
            <a:r>
              <a:rPr sz="1000" b="1" spc="-5" dirty="0">
                <a:latin typeface="Calibri"/>
                <a:cs typeface="Calibri"/>
              </a:rPr>
              <a:t>tle: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6843" y="3016874"/>
            <a:ext cx="76136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00"/>
              </a:lnSpc>
            </a:pPr>
            <a:r>
              <a:rPr sz="1000" spc="-5" dirty="0">
                <a:latin typeface="Calibri"/>
                <a:cs typeface="Calibri"/>
              </a:rPr>
              <a:t>NIIT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D</a:t>
            </a:r>
            <a:r>
              <a:rPr sz="1000" spc="-5" dirty="0">
                <a:latin typeface="Calibri"/>
                <a:cs typeface="Calibri"/>
              </a:rPr>
              <a:t>hanbad.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4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Wee</a:t>
            </a:r>
            <a:r>
              <a:rPr sz="1000" spc="0" dirty="0">
                <a:latin typeface="Calibri"/>
                <a:cs typeface="Calibri"/>
              </a:rPr>
              <a:t>k</a:t>
            </a:r>
            <a:r>
              <a:rPr sz="1000" spc="-5" dirty="0">
                <a:latin typeface="Calibri"/>
                <a:cs typeface="Calibri"/>
              </a:rPr>
              <a:t>s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-10" dirty="0">
                <a:latin typeface="Calibri"/>
                <a:cs typeface="Calibri"/>
              </a:rPr>
              <a:t>C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language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724" y="3637524"/>
            <a:ext cx="73787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000" b="1" spc="-15" dirty="0">
                <a:latin typeface="Calibri"/>
                <a:cs typeface="Calibri"/>
              </a:rPr>
              <a:t>O</a:t>
            </a:r>
            <a:r>
              <a:rPr sz="1000" b="1" spc="-5" dirty="0">
                <a:latin typeface="Calibri"/>
                <a:cs typeface="Calibri"/>
              </a:rPr>
              <a:t>r</a:t>
            </a:r>
            <a:r>
              <a:rPr sz="1000" b="1" spc="-10" dirty="0">
                <a:latin typeface="Calibri"/>
                <a:cs typeface="Calibri"/>
              </a:rPr>
              <a:t>gani</a:t>
            </a:r>
            <a:r>
              <a:rPr sz="1000" b="1" spc="-5" dirty="0">
                <a:latin typeface="Calibri"/>
                <a:cs typeface="Calibri"/>
              </a:rPr>
              <a:t>sa</a:t>
            </a:r>
            <a:r>
              <a:rPr sz="1000" b="1" spc="0" dirty="0">
                <a:latin typeface="Calibri"/>
                <a:cs typeface="Calibri"/>
              </a:rPr>
              <a:t>t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on: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D</a:t>
            </a:r>
            <a:r>
              <a:rPr sz="1000" b="1" spc="-5" dirty="0">
                <a:latin typeface="Calibri"/>
                <a:cs typeface="Calibri"/>
              </a:rPr>
              <a:t>uration: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</a:t>
            </a:r>
            <a:r>
              <a:rPr sz="1000" b="1" spc="-15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tle: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6843" y="3637524"/>
            <a:ext cx="115125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00"/>
              </a:lnSpc>
            </a:pPr>
            <a:r>
              <a:rPr sz="1000" spc="-5" dirty="0">
                <a:latin typeface="Calibri"/>
                <a:cs typeface="Calibri"/>
              </a:rPr>
              <a:t>E</a:t>
            </a:r>
            <a:r>
              <a:rPr sz="1000" spc="-10" dirty="0">
                <a:latin typeface="Calibri"/>
                <a:cs typeface="Calibri"/>
              </a:rPr>
              <a:t>F</a:t>
            </a:r>
            <a:r>
              <a:rPr sz="1000" spc="-5" dirty="0">
                <a:latin typeface="Calibri"/>
                <a:cs typeface="Calibri"/>
              </a:rPr>
              <a:t>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ch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Ce</a:t>
            </a:r>
            <a:r>
              <a:rPr sz="1000" spc="-5" dirty="0">
                <a:latin typeface="Calibri"/>
                <a:cs typeface="Calibri"/>
              </a:rPr>
              <a:t>nt</a:t>
            </a:r>
            <a:r>
              <a:rPr sz="1000" spc="0" dirty="0">
                <a:latin typeface="Calibri"/>
                <a:cs typeface="Calibri"/>
              </a:rPr>
              <a:t>r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De</a:t>
            </a:r>
            <a:r>
              <a:rPr sz="1000" spc="-5" dirty="0">
                <a:latin typeface="Calibri"/>
                <a:cs typeface="Calibri"/>
              </a:rPr>
              <a:t>l</a:t>
            </a:r>
            <a:r>
              <a:rPr sz="1000" spc="-10" dirty="0">
                <a:latin typeface="Calibri"/>
                <a:cs typeface="Calibri"/>
              </a:rPr>
              <a:t>hi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10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D</a:t>
            </a:r>
            <a:r>
              <a:rPr sz="1000" spc="-5" dirty="0">
                <a:latin typeface="Calibri"/>
                <a:cs typeface="Calibri"/>
              </a:rPr>
              <a:t>ays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Calibri"/>
                <a:cs typeface="Calibri"/>
              </a:rPr>
              <a:t>PIC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Microcontrol</a:t>
            </a:r>
            <a:r>
              <a:rPr sz="1000" dirty="0">
                <a:latin typeface="Calibri"/>
                <a:cs typeface="Calibri"/>
              </a:rPr>
              <a:t>l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7719" y="4257792"/>
            <a:ext cx="73787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000" b="1" spc="-15" dirty="0">
                <a:latin typeface="Calibri"/>
                <a:cs typeface="Calibri"/>
              </a:rPr>
              <a:t>O</a:t>
            </a:r>
            <a:r>
              <a:rPr sz="1000" b="1" spc="-5" dirty="0">
                <a:latin typeface="Calibri"/>
                <a:cs typeface="Calibri"/>
              </a:rPr>
              <a:t>r</a:t>
            </a:r>
            <a:r>
              <a:rPr sz="1000" b="1" spc="-10" dirty="0">
                <a:latin typeface="Calibri"/>
                <a:cs typeface="Calibri"/>
              </a:rPr>
              <a:t>gani</a:t>
            </a:r>
            <a:r>
              <a:rPr sz="1000" b="1" spc="-5" dirty="0">
                <a:latin typeface="Calibri"/>
                <a:cs typeface="Calibri"/>
              </a:rPr>
              <a:t>sa</a:t>
            </a:r>
            <a:r>
              <a:rPr sz="1000" b="1" spc="0" dirty="0">
                <a:latin typeface="Calibri"/>
                <a:cs typeface="Calibri"/>
              </a:rPr>
              <a:t>t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on: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D</a:t>
            </a:r>
            <a:r>
              <a:rPr sz="1000" b="1" spc="-5" dirty="0">
                <a:latin typeface="Calibri"/>
                <a:cs typeface="Calibri"/>
              </a:rPr>
              <a:t>uration: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</a:t>
            </a:r>
            <a:r>
              <a:rPr sz="1000" b="1" spc="-15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tle: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6838" y="4257792"/>
            <a:ext cx="154559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1000" spc="-10" dirty="0">
                <a:latin typeface="Calibri"/>
                <a:cs typeface="Calibri"/>
              </a:rPr>
              <a:t>Z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-10" dirty="0">
                <a:latin typeface="Calibri"/>
                <a:cs typeface="Calibri"/>
              </a:rPr>
              <a:t>eb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T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ch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T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chnol</a:t>
            </a:r>
            <a:r>
              <a:rPr sz="1000" spc="-10" dirty="0">
                <a:latin typeface="Calibri"/>
                <a:cs typeface="Calibri"/>
              </a:rPr>
              <a:t>og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Pune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7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D</a:t>
            </a:r>
            <a:r>
              <a:rPr sz="1000" spc="-5" dirty="0">
                <a:latin typeface="Calibri"/>
                <a:cs typeface="Calibri"/>
              </a:rPr>
              <a:t>ays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spc="-5" dirty="0">
                <a:latin typeface="Calibri"/>
                <a:cs typeface="Calibri"/>
              </a:rPr>
              <a:t>8051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Micr</a:t>
            </a:r>
            <a:r>
              <a:rPr sz="1000" dirty="0">
                <a:latin typeface="Calibri"/>
                <a:cs typeface="Calibri"/>
              </a:rPr>
              <a:t>o</a:t>
            </a:r>
            <a:r>
              <a:rPr sz="1000" spc="-5" dirty="0">
                <a:latin typeface="Calibri"/>
                <a:cs typeface="Calibri"/>
              </a:rPr>
              <a:t>controll</a:t>
            </a:r>
            <a:r>
              <a:rPr sz="1000" spc="-15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30091" y="5497067"/>
            <a:ext cx="8991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Calibri"/>
                <a:cs typeface="Calibri"/>
              </a:rPr>
              <a:t>Pe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-5" dirty="0">
                <a:latin typeface="Calibri"/>
                <a:cs typeface="Calibri"/>
              </a:rPr>
              <a:t>sonal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D</a:t>
            </a:r>
            <a:r>
              <a:rPr sz="1000" b="1" spc="-5" dirty="0">
                <a:latin typeface="Calibri"/>
                <a:cs typeface="Calibri"/>
              </a:rPr>
              <a:t>oss</a:t>
            </a:r>
            <a:r>
              <a:rPr sz="1000" b="1" spc="-15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7714" y="5807963"/>
            <a:ext cx="1100455" cy="92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Calibri"/>
                <a:cs typeface="Calibri"/>
              </a:rPr>
              <a:t>Name:</a:t>
            </a:r>
            <a:endParaRPr sz="1000">
              <a:latin typeface="Calibri"/>
              <a:cs typeface="Calibri"/>
            </a:endParaRPr>
          </a:p>
          <a:p>
            <a:pPr marL="12700" marR="97790">
              <a:lnSpc>
                <a:spcPct val="101699"/>
              </a:lnSpc>
            </a:pPr>
            <a:r>
              <a:rPr sz="1000" b="1" spc="-15" dirty="0">
                <a:latin typeface="Calibri"/>
                <a:cs typeface="Calibri"/>
              </a:rPr>
              <a:t>D</a:t>
            </a:r>
            <a:r>
              <a:rPr sz="1000" b="1" spc="-5" dirty="0">
                <a:latin typeface="Calibri"/>
                <a:cs typeface="Calibri"/>
              </a:rPr>
              <a:t>ate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of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Bi</a:t>
            </a:r>
            <a:r>
              <a:rPr sz="1000" b="1" spc="-5" dirty="0">
                <a:latin typeface="Calibri"/>
                <a:cs typeface="Calibri"/>
              </a:rPr>
              <a:t>rth: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Mar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tal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Status: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Lan</a:t>
            </a:r>
            <a:r>
              <a:rPr sz="1000" b="1" spc="-10" dirty="0">
                <a:latin typeface="Calibri"/>
                <a:cs typeface="Calibri"/>
              </a:rPr>
              <a:t>guag</a:t>
            </a:r>
            <a:r>
              <a:rPr sz="1000" b="1" spc="-5" dirty="0">
                <a:latin typeface="Calibri"/>
                <a:cs typeface="Calibri"/>
              </a:rPr>
              <a:t>es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K</a:t>
            </a:r>
            <a:r>
              <a:rPr sz="1000" b="1" spc="-10" dirty="0">
                <a:latin typeface="Calibri"/>
                <a:cs typeface="Calibri"/>
              </a:rPr>
              <a:t>no</a:t>
            </a:r>
            <a:r>
              <a:rPr sz="1000" b="1" spc="-15" dirty="0">
                <a:latin typeface="Calibri"/>
                <a:cs typeface="Calibri"/>
              </a:rPr>
              <a:t>w</a:t>
            </a:r>
            <a:r>
              <a:rPr sz="1000" b="1" spc="-5" dirty="0">
                <a:latin typeface="Calibri"/>
                <a:cs typeface="Calibri"/>
              </a:rPr>
              <a:t>n: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A</a:t>
            </a:r>
            <a:r>
              <a:rPr sz="1000" b="1" spc="-5" dirty="0">
                <a:latin typeface="Calibri"/>
                <a:cs typeface="Calibri"/>
              </a:rPr>
              <a:t>ddress: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b="1" spc="-15" dirty="0">
                <a:latin typeface="Calibri"/>
                <a:cs typeface="Calibri"/>
              </a:rPr>
              <a:t>Pe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-10" dirty="0">
                <a:latin typeface="Calibri"/>
                <a:cs typeface="Calibri"/>
              </a:rPr>
              <a:t>manent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A</a:t>
            </a:r>
            <a:r>
              <a:rPr sz="1000" b="1" spc="-5" dirty="0">
                <a:latin typeface="Calibri"/>
                <a:cs typeface="Calibri"/>
              </a:rPr>
              <a:t>ddress: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56833" y="5807963"/>
            <a:ext cx="3644900" cy="92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39415" algn="just">
              <a:lnSpc>
                <a:spcPct val="101499"/>
              </a:lnSpc>
            </a:pPr>
            <a:r>
              <a:rPr sz="1000" spc="-15" dirty="0">
                <a:latin typeface="Calibri"/>
                <a:cs typeface="Calibri"/>
              </a:rPr>
              <a:t>Som</a:t>
            </a:r>
            <a:r>
              <a:rPr sz="1000" spc="-5" dirty="0">
                <a:latin typeface="Calibri"/>
                <a:cs typeface="Calibri"/>
              </a:rPr>
              <a:t>nath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Roy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5</a:t>
            </a:r>
            <a:r>
              <a:rPr sz="975" spc="-15" baseline="42735" dirty="0">
                <a:latin typeface="Calibri"/>
                <a:cs typeface="Calibri"/>
              </a:rPr>
              <a:t>t</a:t>
            </a:r>
            <a:r>
              <a:rPr sz="975" spc="-7" baseline="42735" dirty="0">
                <a:latin typeface="Calibri"/>
                <a:cs typeface="Calibri"/>
              </a:rPr>
              <a:t>h</a:t>
            </a:r>
            <a:r>
              <a:rPr sz="975" spc="89" baseline="427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Aug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19</a:t>
            </a:r>
            <a:r>
              <a:rPr sz="1000" spc="0" dirty="0">
                <a:latin typeface="Calibri"/>
                <a:cs typeface="Calibri"/>
              </a:rPr>
              <a:t>9</a:t>
            </a:r>
            <a:r>
              <a:rPr sz="1000" spc="-5" dirty="0">
                <a:latin typeface="Calibri"/>
                <a:cs typeface="Calibri"/>
              </a:rPr>
              <a:t>2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U</a:t>
            </a:r>
            <a:r>
              <a:rPr sz="1000" spc="-10" dirty="0">
                <a:latin typeface="Calibri"/>
                <a:cs typeface="Calibri"/>
              </a:rPr>
              <a:t>n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arri</a:t>
            </a:r>
            <a:r>
              <a:rPr sz="1000" spc="-10" dirty="0">
                <a:latin typeface="Calibri"/>
                <a:cs typeface="Calibri"/>
              </a:rPr>
              <a:t>ed</a:t>
            </a:r>
            <a:endParaRPr sz="1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5"/>
              </a:spcBef>
            </a:pPr>
            <a:r>
              <a:rPr sz="1000" spc="-5" dirty="0">
                <a:latin typeface="Calibri"/>
                <a:cs typeface="Calibri"/>
              </a:rPr>
              <a:t>Hindi,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Engl</a:t>
            </a:r>
            <a:r>
              <a:rPr sz="1000" spc="-10" dirty="0">
                <a:latin typeface="Calibri"/>
                <a:cs typeface="Calibri"/>
              </a:rPr>
              <a:t>is</a:t>
            </a:r>
            <a:r>
              <a:rPr sz="1000" spc="-5" dirty="0">
                <a:latin typeface="Calibri"/>
                <a:cs typeface="Calibri"/>
              </a:rPr>
              <a:t>h,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10" dirty="0">
                <a:latin typeface="Calibri"/>
                <a:cs typeface="Calibri"/>
              </a:rPr>
              <a:t>nd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Bengali.</a:t>
            </a:r>
            <a:endParaRPr sz="1000">
              <a:latin typeface="Calibri"/>
              <a:cs typeface="Calibri"/>
            </a:endParaRPr>
          </a:p>
          <a:p>
            <a:pPr marL="21590" algn="just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latin typeface="Calibri"/>
                <a:cs typeface="Calibri"/>
              </a:rPr>
              <a:t>S-</a:t>
            </a:r>
            <a:r>
              <a:rPr sz="1000" spc="-5" dirty="0">
                <a:latin typeface="Calibri"/>
                <a:cs typeface="Calibri"/>
              </a:rPr>
              <a:t>22,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Khirki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spc="-10" dirty="0">
                <a:latin typeface="Calibri"/>
                <a:cs typeface="Calibri"/>
              </a:rPr>
              <a:t>x</a:t>
            </a:r>
            <a:r>
              <a:rPr sz="1000" spc="-5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ntion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Malv</a:t>
            </a:r>
            <a:r>
              <a:rPr sz="1000" spc="-5" dirty="0">
                <a:latin typeface="Calibri"/>
                <a:cs typeface="Calibri"/>
              </a:rPr>
              <a:t>iya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Nagar,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N</a:t>
            </a:r>
            <a:r>
              <a:rPr sz="1000" spc="-10" dirty="0">
                <a:latin typeface="Calibri"/>
                <a:cs typeface="Calibri"/>
              </a:rPr>
              <a:t>ew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alibri"/>
                <a:cs typeface="Calibri"/>
              </a:rPr>
              <a:t>D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lhi.</a:t>
            </a:r>
            <a:endParaRPr sz="1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1000" spc="-15" dirty="0">
                <a:latin typeface="Calibri"/>
                <a:cs typeface="Calibri"/>
              </a:rPr>
              <a:t>V</a:t>
            </a:r>
            <a:r>
              <a:rPr sz="1000" spc="-5" dirty="0">
                <a:latin typeface="Calibri"/>
                <a:cs typeface="Calibri"/>
              </a:rPr>
              <a:t>il</a:t>
            </a:r>
            <a:r>
              <a:rPr sz="1000" spc="-10" dirty="0">
                <a:latin typeface="Calibri"/>
                <a:cs typeface="Calibri"/>
              </a:rPr>
              <a:t>l</a:t>
            </a:r>
            <a:r>
              <a:rPr sz="1000" spc="-5" dirty="0">
                <a:latin typeface="Calibri"/>
                <a:cs typeface="Calibri"/>
              </a:rPr>
              <a:t>age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–</a:t>
            </a:r>
            <a:r>
              <a:rPr sz="1000" spc="-5" dirty="0">
                <a:latin typeface="Calibri"/>
                <a:cs typeface="Calibri"/>
              </a:rPr>
              <a:t>Pradh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nkhanta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P.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–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Baliapur,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D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tric</a:t>
            </a:r>
            <a:r>
              <a:rPr sz="1000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-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D</a:t>
            </a:r>
            <a:r>
              <a:rPr sz="1000" spc="-5" dirty="0">
                <a:latin typeface="Calibri"/>
                <a:cs typeface="Calibri"/>
              </a:rPr>
              <a:t>hanbad,</a:t>
            </a:r>
            <a:r>
              <a:rPr sz="1000" spc="-10" dirty="0">
                <a:latin typeface="Calibri"/>
                <a:cs typeface="Calibri"/>
              </a:rPr>
              <a:t>(</a:t>
            </a:r>
            <a:r>
              <a:rPr sz="1000" spc="-5" dirty="0">
                <a:latin typeface="Calibri"/>
                <a:cs typeface="Calibri"/>
              </a:rPr>
              <a:t>Jharkhand)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7709" y="7048500"/>
            <a:ext cx="897255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Calibri"/>
                <a:cs typeface="Calibri"/>
              </a:rPr>
              <a:t>D</a:t>
            </a:r>
            <a:r>
              <a:rPr sz="1000" b="1" spc="-5" dirty="0">
                <a:latin typeface="Calibri"/>
                <a:cs typeface="Calibri"/>
              </a:rPr>
              <a:t>ate: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b="1" spc="-15" dirty="0">
                <a:latin typeface="Calibri"/>
                <a:cs typeface="Calibri"/>
              </a:rPr>
              <a:t>Pl</a:t>
            </a:r>
            <a:r>
              <a:rPr sz="1000" b="1" spc="-5" dirty="0">
                <a:latin typeface="Calibri"/>
                <a:cs typeface="Calibri"/>
              </a:rPr>
              <a:t>ace: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New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De</a:t>
            </a:r>
            <a:r>
              <a:rPr sz="1000" spc="-5" dirty="0">
                <a:latin typeface="Calibri"/>
                <a:cs typeface="Calibri"/>
              </a:rPr>
              <a:t>lhi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04086" y="7202424"/>
            <a:ext cx="7283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Calibri"/>
                <a:cs typeface="Calibri"/>
              </a:rPr>
              <a:t>So</a:t>
            </a:r>
            <a:r>
              <a:rPr sz="1000" b="1" spc="-20" dirty="0">
                <a:latin typeface="Calibri"/>
                <a:cs typeface="Calibri"/>
              </a:rPr>
              <a:t>m</a:t>
            </a:r>
            <a:r>
              <a:rPr sz="1000" b="1" spc="-5" dirty="0">
                <a:latin typeface="Calibri"/>
                <a:cs typeface="Calibri"/>
              </a:rPr>
              <a:t>nath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Roy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0079" y="2683707"/>
            <a:ext cx="6281420" cy="0"/>
          </a:xfrm>
          <a:custGeom>
            <a:avLst/>
            <a:gdLst/>
            <a:ahLst/>
            <a:cxnLst/>
            <a:rect l="l" t="t" r="r" b="b"/>
            <a:pathLst>
              <a:path w="6281420">
                <a:moveTo>
                  <a:pt x="0" y="0"/>
                </a:moveTo>
                <a:lnTo>
                  <a:pt x="6280800" y="0"/>
                </a:lnTo>
              </a:path>
            </a:pathLst>
          </a:custGeom>
          <a:ln w="20951">
            <a:solidFill>
              <a:srgbClr val="ACA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079" y="5164139"/>
            <a:ext cx="6281420" cy="0"/>
          </a:xfrm>
          <a:custGeom>
            <a:avLst/>
            <a:gdLst/>
            <a:ahLst/>
            <a:cxnLst/>
            <a:rect l="l" t="t" r="r" b="b"/>
            <a:pathLst>
              <a:path w="6281420">
                <a:moveTo>
                  <a:pt x="0" y="0"/>
                </a:moveTo>
                <a:lnTo>
                  <a:pt x="6280800" y="0"/>
                </a:lnTo>
              </a:path>
            </a:pathLst>
          </a:custGeom>
          <a:ln w="20951">
            <a:solidFill>
              <a:srgbClr val="ACA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0079" y="6869495"/>
            <a:ext cx="6281420" cy="0"/>
          </a:xfrm>
          <a:custGeom>
            <a:avLst/>
            <a:gdLst/>
            <a:ahLst/>
            <a:cxnLst/>
            <a:rect l="l" t="t" r="r" b="b"/>
            <a:pathLst>
              <a:path w="6281420">
                <a:moveTo>
                  <a:pt x="0" y="0"/>
                </a:moveTo>
                <a:lnTo>
                  <a:pt x="6280800" y="0"/>
                </a:lnTo>
              </a:path>
            </a:pathLst>
          </a:custGeom>
          <a:ln w="20951">
            <a:solidFill>
              <a:srgbClr val="ACA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2795" y="12731"/>
            <a:ext cx="7015480" cy="0"/>
          </a:xfrm>
          <a:custGeom>
            <a:avLst/>
            <a:gdLst/>
            <a:ahLst/>
            <a:cxnLst/>
            <a:rect l="l" t="t" r="r" b="b"/>
            <a:pathLst>
              <a:path w="7015480">
                <a:moveTo>
                  <a:pt x="0" y="0"/>
                </a:moveTo>
                <a:lnTo>
                  <a:pt x="7014971" y="0"/>
                </a:lnTo>
              </a:path>
            </a:pathLst>
          </a:custGeom>
          <a:ln w="23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1084" y="19812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4571"/>
                </a:moveTo>
                <a:lnTo>
                  <a:pt x="18287" y="4571"/>
                </a:lnTo>
              </a:path>
            </a:pathLst>
          </a:custGeom>
          <a:ln w="104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0227" y="33528"/>
            <a:ext cx="6960234" cy="0"/>
          </a:xfrm>
          <a:custGeom>
            <a:avLst/>
            <a:gdLst/>
            <a:ahLst/>
            <a:cxnLst/>
            <a:rect l="l" t="t" r="r" b="b"/>
            <a:pathLst>
              <a:path w="6960234">
                <a:moveTo>
                  <a:pt x="0" y="0"/>
                </a:moveTo>
                <a:lnTo>
                  <a:pt x="6960107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51191" y="19812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4571"/>
                </a:moveTo>
                <a:lnTo>
                  <a:pt x="18287" y="4571"/>
                </a:lnTo>
              </a:path>
            </a:pathLst>
          </a:custGeom>
          <a:ln w="104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1939" y="0"/>
            <a:ext cx="0" cy="10556875"/>
          </a:xfrm>
          <a:custGeom>
            <a:avLst/>
            <a:gdLst/>
            <a:ahLst/>
            <a:cxnLst/>
            <a:rect l="l" t="t" r="r" b="b"/>
            <a:pathLst>
              <a:path h="10556875">
                <a:moveTo>
                  <a:pt x="0" y="0"/>
                </a:moveTo>
                <a:lnTo>
                  <a:pt x="0" y="10556747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5655" y="15240"/>
            <a:ext cx="0" cy="10518775"/>
          </a:xfrm>
          <a:custGeom>
            <a:avLst/>
            <a:gdLst/>
            <a:ahLst/>
            <a:cxnLst/>
            <a:rect l="l" t="t" r="r" b="b"/>
            <a:pathLst>
              <a:path h="10518775">
                <a:moveTo>
                  <a:pt x="0" y="0"/>
                </a:moveTo>
                <a:lnTo>
                  <a:pt x="0" y="10518647"/>
                </a:lnTo>
              </a:path>
            </a:pathLst>
          </a:custGeom>
          <a:ln w="104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800" y="38100"/>
            <a:ext cx="0" cy="10473055"/>
          </a:xfrm>
          <a:custGeom>
            <a:avLst/>
            <a:gdLst/>
            <a:ahLst/>
            <a:cxnLst/>
            <a:rect l="l" t="t" r="r" b="b"/>
            <a:pathLst>
              <a:path h="10473055">
                <a:moveTo>
                  <a:pt x="0" y="0"/>
                </a:moveTo>
                <a:lnTo>
                  <a:pt x="0" y="10472927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78623" y="0"/>
            <a:ext cx="0" cy="10556875"/>
          </a:xfrm>
          <a:custGeom>
            <a:avLst/>
            <a:gdLst/>
            <a:ahLst/>
            <a:cxnLst/>
            <a:rect l="l" t="t" r="r" b="b"/>
            <a:pathLst>
              <a:path h="10556875">
                <a:moveTo>
                  <a:pt x="0" y="0"/>
                </a:moveTo>
                <a:lnTo>
                  <a:pt x="0" y="10556747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64907" y="15240"/>
            <a:ext cx="0" cy="10518775"/>
          </a:xfrm>
          <a:custGeom>
            <a:avLst/>
            <a:gdLst/>
            <a:ahLst/>
            <a:cxnLst/>
            <a:rect l="l" t="t" r="r" b="b"/>
            <a:pathLst>
              <a:path h="10518775">
                <a:moveTo>
                  <a:pt x="0" y="0"/>
                </a:moveTo>
                <a:lnTo>
                  <a:pt x="0" y="10518647"/>
                </a:lnTo>
              </a:path>
            </a:pathLst>
          </a:custGeom>
          <a:ln w="104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55764" y="38100"/>
            <a:ext cx="0" cy="10473055"/>
          </a:xfrm>
          <a:custGeom>
            <a:avLst/>
            <a:gdLst/>
            <a:ahLst/>
            <a:cxnLst/>
            <a:rect l="l" t="t" r="r" b="b"/>
            <a:pathLst>
              <a:path h="10473055">
                <a:moveTo>
                  <a:pt x="0" y="0"/>
                </a:moveTo>
                <a:lnTo>
                  <a:pt x="0" y="10472927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2795" y="10538459"/>
            <a:ext cx="7015480" cy="0"/>
          </a:xfrm>
          <a:custGeom>
            <a:avLst/>
            <a:gdLst/>
            <a:ahLst/>
            <a:cxnLst/>
            <a:rect l="l" t="t" r="r" b="b"/>
            <a:pathLst>
              <a:path w="7015480">
                <a:moveTo>
                  <a:pt x="0" y="0"/>
                </a:moveTo>
                <a:lnTo>
                  <a:pt x="7014971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1084" y="1052017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4" h="9525">
                <a:moveTo>
                  <a:pt x="0" y="4571"/>
                </a:moveTo>
                <a:lnTo>
                  <a:pt x="18287" y="4571"/>
                </a:lnTo>
              </a:path>
            </a:pathLst>
          </a:custGeom>
          <a:ln w="104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0227" y="10515600"/>
            <a:ext cx="6960234" cy="0"/>
          </a:xfrm>
          <a:custGeom>
            <a:avLst/>
            <a:gdLst/>
            <a:ahLst/>
            <a:cxnLst/>
            <a:rect l="l" t="t" r="r" b="b"/>
            <a:pathLst>
              <a:path w="6960234">
                <a:moveTo>
                  <a:pt x="0" y="0"/>
                </a:moveTo>
                <a:lnTo>
                  <a:pt x="6960107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51191" y="10520171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4571"/>
                </a:moveTo>
                <a:lnTo>
                  <a:pt x="18287" y="4571"/>
                </a:lnTo>
              </a:path>
            </a:pathLst>
          </a:custGeom>
          <a:ln w="104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670</Words>
  <Application>Microsoft Office PowerPoint</Application>
  <PresentationFormat>Benutzerdefiniert</PresentationFormat>
  <Paragraphs>75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2022-12-05T11:14:06Z</dcterms:created>
  <dcterms:modified xsi:type="dcterms:W3CDTF">2022-12-05T10:14:13Z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2022-12-05T00:00:00Z</vt:filetime>
  </property>
  <property fmtid="{D5CDD505-2E9C-101B-9397-08002B2CF9AE}" pid="3" name="LastSaved">
    <vt:filetime>2022-12-05T00:00:00Z</vt:filetime>
  </property>
</Properties>
</file>