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8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8302" y="914394"/>
            <a:ext cx="2179955" cy="7083425"/>
          </a:xfrm>
          <a:custGeom>
            <a:avLst/>
            <a:gdLst/>
            <a:ahLst/>
            <a:cxnLst/>
            <a:rect l="l" t="t" r="r" b="b"/>
            <a:pathLst>
              <a:path w="2179955" h="7083425">
                <a:moveTo>
                  <a:pt x="0" y="7083308"/>
                </a:moveTo>
                <a:lnTo>
                  <a:pt x="2179569" y="7083308"/>
                </a:lnTo>
                <a:lnTo>
                  <a:pt x="2179569" y="0"/>
                </a:lnTo>
                <a:lnTo>
                  <a:pt x="0" y="0"/>
                </a:lnTo>
                <a:lnTo>
                  <a:pt x="0" y="708330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6506" y="914345"/>
            <a:ext cx="1963420" cy="313055"/>
          </a:xfrm>
          <a:custGeom>
            <a:avLst/>
            <a:gdLst/>
            <a:ahLst/>
            <a:cxnLst/>
            <a:rect l="l" t="t" r="r" b="b"/>
            <a:pathLst>
              <a:path w="1963420" h="313055">
                <a:moveTo>
                  <a:pt x="0" y="312718"/>
                </a:moveTo>
                <a:lnTo>
                  <a:pt x="1963161" y="312718"/>
                </a:lnTo>
                <a:lnTo>
                  <a:pt x="1963161" y="0"/>
                </a:lnTo>
                <a:lnTo>
                  <a:pt x="0" y="0"/>
                </a:lnTo>
                <a:lnTo>
                  <a:pt x="0" y="31271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sufhaja.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302" y="914363"/>
            <a:ext cx="2179955" cy="8230870"/>
          </a:xfrm>
          <a:custGeom>
            <a:avLst/>
            <a:gdLst/>
            <a:ahLst/>
            <a:cxnLst/>
            <a:rect l="l" t="t" r="r" b="b"/>
            <a:pathLst>
              <a:path w="2179955" h="8230870">
                <a:moveTo>
                  <a:pt x="0" y="8230849"/>
                </a:moveTo>
                <a:lnTo>
                  <a:pt x="2179569" y="8230849"/>
                </a:lnTo>
                <a:lnTo>
                  <a:pt x="2179569" y="0"/>
                </a:lnTo>
                <a:lnTo>
                  <a:pt x="0" y="0"/>
                </a:lnTo>
                <a:lnTo>
                  <a:pt x="0" y="823084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506" y="914345"/>
            <a:ext cx="1963420" cy="313055"/>
          </a:xfrm>
          <a:custGeom>
            <a:avLst/>
            <a:gdLst/>
            <a:ahLst/>
            <a:cxnLst/>
            <a:rect l="l" t="t" r="r" b="b"/>
            <a:pathLst>
              <a:path w="1963420" h="313055">
                <a:moveTo>
                  <a:pt x="0" y="312718"/>
                </a:moveTo>
                <a:lnTo>
                  <a:pt x="1963161" y="312718"/>
                </a:lnTo>
                <a:lnTo>
                  <a:pt x="1963161" y="0"/>
                </a:lnTo>
                <a:lnTo>
                  <a:pt x="0" y="0"/>
                </a:lnTo>
                <a:lnTo>
                  <a:pt x="0" y="312718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806" y="923442"/>
            <a:ext cx="108521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Times New Roman"/>
                <a:cs typeface="Times New Roman"/>
              </a:rPr>
              <a:t>Y</a:t>
            </a:r>
            <a:r>
              <a:rPr sz="1100" b="1" spc="-10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S</a:t>
            </a:r>
            <a:r>
              <a:rPr sz="1100" b="1" spc="-10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F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</a:t>
            </a:r>
            <a:r>
              <a:rPr sz="1100" b="1" spc="-10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J</a:t>
            </a:r>
            <a:r>
              <a:rPr sz="1100" b="1" spc="-10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6506" y="1227064"/>
            <a:ext cx="1963420" cy="314325"/>
          </a:xfrm>
          <a:custGeom>
            <a:avLst/>
            <a:gdLst/>
            <a:ahLst/>
            <a:cxnLst/>
            <a:rect l="l" t="t" r="r" b="b"/>
            <a:pathLst>
              <a:path w="1963420" h="314325">
                <a:moveTo>
                  <a:pt x="0" y="313943"/>
                </a:moveTo>
                <a:lnTo>
                  <a:pt x="1963161" y="313943"/>
                </a:lnTo>
                <a:lnTo>
                  <a:pt x="1963161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3806" y="1235862"/>
            <a:ext cx="49275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-Ma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6506" y="1378701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06" y="1541008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19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3806" y="1548331"/>
            <a:ext cx="13957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Times New Roman"/>
                <a:cs typeface="Times New Roman"/>
                <a:hlinkClick r:id="rId3"/>
              </a:rPr>
              <a:t>y</a:t>
            </a:r>
            <a:r>
              <a:rPr sz="1100" dirty="0">
                <a:latin typeface="Times New Roman"/>
                <a:cs typeface="Times New Roman"/>
                <a:hlinkClick r:id="rId3"/>
              </a:rPr>
              <a:t>usu</a:t>
            </a:r>
            <a:r>
              <a:rPr sz="1100" spc="5" dirty="0">
                <a:latin typeface="Times New Roman"/>
                <a:cs typeface="Times New Roman"/>
                <a:hlinkClick r:id="rId3"/>
              </a:rPr>
              <a:t>f</a:t>
            </a:r>
            <a:r>
              <a:rPr sz="1100" dirty="0">
                <a:latin typeface="Times New Roman"/>
                <a:cs typeface="Times New Roman"/>
                <a:hlinkClick r:id="rId3"/>
              </a:rPr>
              <a:t>h</a:t>
            </a:r>
            <a:r>
              <a:rPr sz="1100" spc="-10" dirty="0">
                <a:latin typeface="Times New Roman"/>
                <a:cs typeface="Times New Roman"/>
                <a:hlinkClick r:id="rId3"/>
              </a:rPr>
              <a:t>a</a:t>
            </a:r>
            <a:r>
              <a:rPr sz="1100" dirty="0">
                <a:latin typeface="Times New Roman"/>
                <a:cs typeface="Times New Roman"/>
                <a:hlinkClick r:id="rId3"/>
              </a:rPr>
              <a:t>ja.</a:t>
            </a:r>
            <a:r>
              <a:rPr sz="1100" spc="-10" dirty="0">
                <a:latin typeface="Times New Roman"/>
                <a:cs typeface="Times New Roman"/>
                <a:hlinkClick r:id="rId3"/>
              </a:rPr>
              <a:t>k@</a:t>
            </a:r>
            <a:r>
              <a:rPr sz="1100" dirty="0">
                <a:latin typeface="Times New Roman"/>
                <a:cs typeface="Times New Roman"/>
                <a:hlinkClick r:id="rId3"/>
              </a:rPr>
              <a:t>g</a:t>
            </a:r>
            <a:r>
              <a:rPr sz="1100" spc="-20" dirty="0">
                <a:latin typeface="Times New Roman"/>
                <a:cs typeface="Times New Roman"/>
                <a:hlinkClick r:id="rId3"/>
              </a:rPr>
              <a:t>m</a:t>
            </a:r>
            <a:r>
              <a:rPr sz="1100" dirty="0">
                <a:latin typeface="Times New Roman"/>
                <a:cs typeface="Times New Roman"/>
                <a:hlinkClick r:id="rId3"/>
              </a:rPr>
              <a:t>a</a:t>
            </a:r>
            <a:r>
              <a:rPr sz="1100" spc="5" dirty="0">
                <a:latin typeface="Times New Roman"/>
                <a:cs typeface="Times New Roman"/>
                <a:hlinkClick r:id="rId3"/>
              </a:rPr>
              <a:t>i</a:t>
            </a:r>
            <a:r>
              <a:rPr sz="1100" dirty="0">
                <a:latin typeface="Times New Roman"/>
                <a:cs typeface="Times New Roman"/>
                <a:hlinkClick r:id="rId3"/>
              </a:rPr>
              <a:t>l.com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6506" y="1853427"/>
            <a:ext cx="1963420" cy="314325"/>
          </a:xfrm>
          <a:custGeom>
            <a:avLst/>
            <a:gdLst/>
            <a:ahLst/>
            <a:cxnLst/>
            <a:rect l="l" t="t" r="r" b="b"/>
            <a:pathLst>
              <a:path w="1963420" h="314325">
                <a:moveTo>
                  <a:pt x="0" y="313943"/>
                </a:moveTo>
                <a:lnTo>
                  <a:pt x="1963161" y="313943"/>
                </a:lnTo>
                <a:lnTo>
                  <a:pt x="1963161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3806" y="1862227"/>
            <a:ext cx="49275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Mob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6506" y="2005065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506" y="2167371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19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3806" y="2174696"/>
            <a:ext cx="9906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+91</a:t>
            </a:r>
            <a:r>
              <a:rPr sz="1100" spc="-2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9944914681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506" y="2479792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19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3806" y="2488591"/>
            <a:ext cx="12560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Times New Roman"/>
                <a:cs typeface="Times New Roman"/>
              </a:rPr>
              <a:t>P</a:t>
            </a:r>
            <a:r>
              <a:rPr sz="1100" b="1" spc="-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5" dirty="0">
                <a:latin typeface="Times New Roman"/>
                <a:cs typeface="Times New Roman"/>
              </a:rPr>
              <a:t>m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-15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ent </a:t>
            </a:r>
            <a:r>
              <a:rPr sz="1100" b="1" spc="-10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d</a:t>
            </a:r>
            <a:r>
              <a:rPr sz="1100" b="1" spc="-5" dirty="0">
                <a:latin typeface="Times New Roman"/>
                <a:cs typeface="Times New Roman"/>
              </a:rPr>
              <a:t>d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es</a:t>
            </a:r>
            <a:r>
              <a:rPr sz="1100" b="1" spc="-10" dirty="0">
                <a:latin typeface="Times New Roman"/>
                <a:cs typeface="Times New Roman"/>
              </a:rPr>
              <a:t>s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6506" y="2631430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867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6506" y="2792211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506" y="3004146"/>
            <a:ext cx="1963420" cy="212725"/>
          </a:xfrm>
          <a:custGeom>
            <a:avLst/>
            <a:gdLst/>
            <a:ahLst/>
            <a:cxnLst/>
            <a:rect l="l" t="t" r="r" b="b"/>
            <a:pathLst>
              <a:path w="1963420" h="212725">
                <a:moveTo>
                  <a:pt x="0" y="212133"/>
                </a:moveTo>
                <a:lnTo>
                  <a:pt x="1963161" y="212133"/>
                </a:lnTo>
                <a:lnTo>
                  <a:pt x="1963161" y="0"/>
                </a:lnTo>
                <a:lnTo>
                  <a:pt x="0" y="0"/>
                </a:lnTo>
                <a:lnTo>
                  <a:pt x="0" y="21213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506" y="3216280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506" y="3428116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20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3806" y="2799536"/>
            <a:ext cx="124079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6400"/>
              </a:lnSpc>
            </a:pPr>
            <a:r>
              <a:rPr sz="1100" dirty="0">
                <a:latin typeface="Times New Roman"/>
                <a:cs typeface="Times New Roman"/>
              </a:rPr>
              <a:t>S/o. M.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abee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154/1</a:t>
            </a:r>
            <a:r>
              <a:rPr sz="1100" spc="-15" dirty="0">
                <a:latin typeface="Times New Roman"/>
                <a:cs typeface="Times New Roman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spc="-25" dirty="0">
                <a:latin typeface="Times New Roman"/>
                <a:cs typeface="Times New Roman"/>
              </a:rPr>
              <a:t>-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, 6th St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et Eru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adi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– 6</a:t>
            </a:r>
            <a:r>
              <a:rPr sz="1100" spc="-15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7 103 Ti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i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Di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6506" y="3740536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20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806" y="3749321"/>
            <a:ext cx="9848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Times New Roman"/>
                <a:cs typeface="Times New Roman"/>
              </a:rPr>
              <a:t>P</a:t>
            </a:r>
            <a:r>
              <a:rPr sz="1100" b="1" spc="-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rson</a:t>
            </a:r>
            <a:r>
              <a:rPr sz="1100" b="1" spc="-15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P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r>
              <a:rPr sz="1100" b="1" spc="-10" dirty="0">
                <a:latin typeface="Times New Roman"/>
                <a:cs typeface="Times New Roman"/>
              </a:rPr>
              <a:t>o</a:t>
            </a:r>
            <a:r>
              <a:rPr sz="1100" b="1" dirty="0">
                <a:latin typeface="Times New Roman"/>
                <a:cs typeface="Times New Roman"/>
              </a:rPr>
              <a:t>f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6506" y="3892174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0" y="0"/>
                </a:moveTo>
                <a:lnTo>
                  <a:pt x="958595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506" y="4052956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6506" y="4264792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506" y="4476628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6506" y="4688464"/>
            <a:ext cx="1963420" cy="210820"/>
          </a:xfrm>
          <a:custGeom>
            <a:avLst/>
            <a:gdLst/>
            <a:ahLst/>
            <a:cxnLst/>
            <a:rect l="l" t="t" r="r" b="b"/>
            <a:pathLst>
              <a:path w="1963420" h="210820">
                <a:moveTo>
                  <a:pt x="0" y="210311"/>
                </a:moveTo>
                <a:lnTo>
                  <a:pt x="1963161" y="210311"/>
                </a:lnTo>
                <a:lnTo>
                  <a:pt x="1963161" y="0"/>
                </a:lnTo>
                <a:lnTo>
                  <a:pt x="0" y="0"/>
                </a:lnTo>
                <a:lnTo>
                  <a:pt x="0" y="2103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506" y="4898776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3806" y="4058693"/>
            <a:ext cx="89217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360">
              <a:lnSpc>
                <a:spcPct val="126400"/>
              </a:lnSpc>
            </a:pPr>
            <a:r>
              <a:rPr sz="1100" b="1" spc="-10" dirty="0">
                <a:latin typeface="Times New Roman"/>
                <a:cs typeface="Times New Roman"/>
              </a:rPr>
              <a:t>D</a:t>
            </a:r>
            <a:r>
              <a:rPr sz="1100" b="1" dirty="0">
                <a:latin typeface="Times New Roman"/>
                <a:cs typeface="Times New Roman"/>
              </a:rPr>
              <a:t>ate </a:t>
            </a:r>
            <a:r>
              <a:rPr sz="1100" b="1" spc="-10" dirty="0">
                <a:latin typeface="Times New Roman"/>
                <a:cs typeface="Times New Roman"/>
              </a:rPr>
              <a:t>o</a:t>
            </a:r>
            <a:r>
              <a:rPr sz="1100" b="1" dirty="0">
                <a:latin typeface="Times New Roman"/>
                <a:cs typeface="Times New Roman"/>
              </a:rPr>
              <a:t>f </a:t>
            </a:r>
            <a:r>
              <a:rPr sz="1100" b="1" spc="-5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i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th </a:t>
            </a:r>
            <a:r>
              <a:rPr sz="1100" b="1" spc="-10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ge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25899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Sex </a:t>
            </a:r>
            <a:r>
              <a:rPr sz="1100" b="1" spc="-10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ation</a:t>
            </a:r>
            <a:r>
              <a:rPr sz="1100" b="1" spc="-15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ty Mar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r>
              <a:rPr sz="1100" b="1" spc="-15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</a:t>
            </a:r>
            <a:r>
              <a:rPr sz="1100" b="1" spc="-10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tus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6907" y="4058693"/>
            <a:ext cx="90868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: 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ov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30, 1990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4059" y="4270530"/>
            <a:ext cx="546735" cy="801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:  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24</a:t>
            </a:r>
            <a:endParaRPr sz="11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345"/>
              </a:spcBef>
            </a:pPr>
            <a:r>
              <a:rPr sz="1100" b="1" dirty="0">
                <a:latin typeface="Times New Roman"/>
                <a:cs typeface="Times New Roman"/>
              </a:rPr>
              <a:t>:  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le</a:t>
            </a: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45"/>
              </a:spcBef>
            </a:pPr>
            <a:r>
              <a:rPr sz="1100" b="1" dirty="0">
                <a:latin typeface="Times New Roman"/>
                <a:cs typeface="Times New Roman"/>
              </a:rPr>
              <a:t>:  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ndian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dirty="0">
                <a:latin typeface="Times New Roman"/>
                <a:cs typeface="Times New Roman"/>
              </a:rPr>
              <a:t>:  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6506" y="5110546"/>
            <a:ext cx="1963420" cy="212725"/>
          </a:xfrm>
          <a:custGeom>
            <a:avLst/>
            <a:gdLst/>
            <a:ahLst/>
            <a:cxnLst/>
            <a:rect l="l" t="t" r="r" b="b"/>
            <a:pathLst>
              <a:path w="1963420" h="212725">
                <a:moveTo>
                  <a:pt x="0" y="212145"/>
                </a:moveTo>
                <a:lnTo>
                  <a:pt x="1963161" y="212145"/>
                </a:lnTo>
                <a:lnTo>
                  <a:pt x="1963161" y="0"/>
                </a:lnTo>
                <a:lnTo>
                  <a:pt x="0" y="0"/>
                </a:lnTo>
                <a:lnTo>
                  <a:pt x="0" y="21214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6506" y="5322692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20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3806" y="5331488"/>
            <a:ext cx="118745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L</a:t>
            </a:r>
            <a:r>
              <a:rPr sz="1100" b="1" dirty="0">
                <a:latin typeface="Times New Roman"/>
                <a:cs typeface="Times New Roman"/>
              </a:rPr>
              <a:t>ang</a:t>
            </a:r>
            <a:r>
              <a:rPr sz="1100" b="1" spc="-5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ages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Kn</a:t>
            </a:r>
            <a:r>
              <a:rPr sz="1100" b="1" spc="-15" dirty="0">
                <a:latin typeface="Times New Roman"/>
                <a:cs typeface="Times New Roman"/>
              </a:rPr>
              <a:t>o</a:t>
            </a:r>
            <a:r>
              <a:rPr sz="1100" b="1" spc="5" dirty="0">
                <a:latin typeface="Times New Roman"/>
                <a:cs typeface="Times New Roman"/>
              </a:rPr>
              <a:t>w</a:t>
            </a:r>
            <a:r>
              <a:rPr sz="1100" b="1" dirty="0">
                <a:latin typeface="Times New Roman"/>
                <a:cs typeface="Times New Roman"/>
              </a:rPr>
              <a:t>n: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6506" y="5474330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6506" y="5635111"/>
            <a:ext cx="1963420" cy="222885"/>
          </a:xfrm>
          <a:custGeom>
            <a:avLst/>
            <a:gdLst/>
            <a:ahLst/>
            <a:cxnLst/>
            <a:rect l="l" t="t" r="r" b="b"/>
            <a:pathLst>
              <a:path w="1963420" h="222885">
                <a:moveTo>
                  <a:pt x="0" y="222503"/>
                </a:moveTo>
                <a:lnTo>
                  <a:pt x="1963161" y="222503"/>
                </a:lnTo>
                <a:lnTo>
                  <a:pt x="196316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6506" y="5857616"/>
            <a:ext cx="1963420" cy="220979"/>
          </a:xfrm>
          <a:custGeom>
            <a:avLst/>
            <a:gdLst/>
            <a:ahLst/>
            <a:cxnLst/>
            <a:rect l="l" t="t" r="r" b="b"/>
            <a:pathLst>
              <a:path w="1963420" h="220979">
                <a:moveTo>
                  <a:pt x="0" y="220979"/>
                </a:moveTo>
                <a:lnTo>
                  <a:pt x="1963161" y="220979"/>
                </a:lnTo>
                <a:lnTo>
                  <a:pt x="196316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3806" y="5644512"/>
            <a:ext cx="68199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En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lish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6506" y="6078596"/>
            <a:ext cx="1963420" cy="312420"/>
          </a:xfrm>
          <a:custGeom>
            <a:avLst/>
            <a:gdLst/>
            <a:ahLst/>
            <a:cxnLst/>
            <a:rect l="l" t="t" r="r" b="b"/>
            <a:pathLst>
              <a:path w="1963420" h="312420">
                <a:moveTo>
                  <a:pt x="0" y="312419"/>
                </a:moveTo>
                <a:lnTo>
                  <a:pt x="1963161" y="312419"/>
                </a:lnTo>
                <a:lnTo>
                  <a:pt x="1963161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3806" y="6087393"/>
            <a:ext cx="137668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Inte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s</a:t>
            </a:r>
            <a:r>
              <a:rPr sz="1100" b="1" dirty="0">
                <a:latin typeface="Times New Roman"/>
                <a:cs typeface="Times New Roman"/>
              </a:rPr>
              <a:t>ts and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Hob</a:t>
            </a:r>
            <a:r>
              <a:rPr sz="1100" b="1" spc="-20" dirty="0">
                <a:latin typeface="Times New Roman"/>
                <a:cs typeface="Times New Roman"/>
              </a:rPr>
              <a:t>b</a:t>
            </a:r>
            <a:r>
              <a:rPr sz="1100" b="1" dirty="0">
                <a:latin typeface="Times New Roman"/>
                <a:cs typeface="Times New Roman"/>
              </a:rPr>
              <a:t>ie</a:t>
            </a:r>
            <a:r>
              <a:rPr sz="1100" b="1" spc="-10" dirty="0">
                <a:latin typeface="Times New Roman"/>
                <a:cs typeface="Times New Roman"/>
              </a:rPr>
              <a:t>s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6506" y="6230234"/>
            <a:ext cx="1350645" cy="0"/>
          </a:xfrm>
          <a:custGeom>
            <a:avLst/>
            <a:gdLst/>
            <a:ahLst/>
            <a:cxnLst/>
            <a:rect l="l" t="t" r="r" b="b"/>
            <a:pathLst>
              <a:path w="1350645">
                <a:moveTo>
                  <a:pt x="0" y="0"/>
                </a:moveTo>
                <a:lnTo>
                  <a:pt x="1350263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506" y="6391016"/>
            <a:ext cx="1963420" cy="222885"/>
          </a:xfrm>
          <a:custGeom>
            <a:avLst/>
            <a:gdLst/>
            <a:ahLst/>
            <a:cxnLst/>
            <a:rect l="l" t="t" r="r" b="b"/>
            <a:pathLst>
              <a:path w="1963420" h="222884">
                <a:moveTo>
                  <a:pt x="0" y="222503"/>
                </a:moveTo>
                <a:lnTo>
                  <a:pt x="1963161" y="222503"/>
                </a:lnTo>
                <a:lnTo>
                  <a:pt x="1963161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506" y="6613520"/>
            <a:ext cx="1963420" cy="220979"/>
          </a:xfrm>
          <a:custGeom>
            <a:avLst/>
            <a:gdLst/>
            <a:ahLst/>
            <a:cxnLst/>
            <a:rect l="l" t="t" r="r" b="b"/>
            <a:pathLst>
              <a:path w="1963420" h="220979">
                <a:moveTo>
                  <a:pt x="0" y="220979"/>
                </a:moveTo>
                <a:lnTo>
                  <a:pt x="1963161" y="220979"/>
                </a:lnTo>
                <a:lnTo>
                  <a:pt x="1963161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506" y="6834578"/>
            <a:ext cx="1963420" cy="2310765"/>
          </a:xfrm>
          <a:custGeom>
            <a:avLst/>
            <a:gdLst/>
            <a:ahLst/>
            <a:cxnLst/>
            <a:rect l="l" t="t" r="r" b="b"/>
            <a:pathLst>
              <a:path w="1963420" h="2310765">
                <a:moveTo>
                  <a:pt x="0" y="2310633"/>
                </a:moveTo>
                <a:lnTo>
                  <a:pt x="1963161" y="2310633"/>
                </a:lnTo>
                <a:lnTo>
                  <a:pt x="1963161" y="0"/>
                </a:lnTo>
                <a:lnTo>
                  <a:pt x="0" y="0"/>
                </a:lnTo>
                <a:lnTo>
                  <a:pt x="0" y="231063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3806" y="6400417"/>
            <a:ext cx="136398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Pla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ley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ric</a:t>
            </a:r>
            <a:r>
              <a:rPr sz="1100" spc="-10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et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eading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oo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3453" y="1118563"/>
            <a:ext cx="305181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20"/>
              </a:lnSpc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10" dirty="0">
                <a:latin typeface="Times New Roman"/>
                <a:cs typeface="Times New Roman"/>
              </a:rPr>
              <a:t>J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20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Seek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ng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 cha</a:t>
            </a:r>
            <a:r>
              <a:rPr sz="1050" spc="-20" dirty="0">
                <a:latin typeface="Times New Roman"/>
                <a:cs typeface="Times New Roman"/>
              </a:rPr>
              <a:t>l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eng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ng op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un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spc="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y</a:t>
            </a:r>
            <a:r>
              <a:rPr sz="1050" dirty="0">
                <a:latin typeface="Times New Roman"/>
                <a:cs typeface="Times New Roman"/>
              </a:rPr>
              <a:t>our 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ee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ed 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gan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za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 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5" dirty="0">
                <a:latin typeface="Times New Roman"/>
                <a:cs typeface="Times New Roman"/>
              </a:rPr>
              <a:t>ov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ski</a:t>
            </a:r>
            <a:r>
              <a:rPr sz="1050" spc="-10" dirty="0">
                <a:latin typeface="Times New Roman"/>
                <a:cs typeface="Times New Roman"/>
              </a:rPr>
              <a:t>ll</a:t>
            </a:r>
            <a:r>
              <a:rPr sz="1050" dirty="0">
                <a:latin typeface="Times New Roman"/>
                <a:cs typeface="Times New Roman"/>
              </a:rPr>
              <a:t>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967858" y="1679692"/>
            <a:ext cx="3510915" cy="186055"/>
          </a:xfrm>
          <a:custGeom>
            <a:avLst/>
            <a:gdLst/>
            <a:ahLst/>
            <a:cxnLst/>
            <a:rect l="l" t="t" r="r" b="b"/>
            <a:pathLst>
              <a:path w="3510915" h="186055">
                <a:moveTo>
                  <a:pt x="0" y="185927"/>
                </a:moveTo>
                <a:lnTo>
                  <a:pt x="3510412" y="185927"/>
                </a:lnTo>
                <a:lnTo>
                  <a:pt x="3510412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7858" y="1870192"/>
            <a:ext cx="3510915" cy="0"/>
          </a:xfrm>
          <a:custGeom>
            <a:avLst/>
            <a:gdLst/>
            <a:ahLst/>
            <a:cxnLst/>
            <a:rect l="l" t="t" r="r" b="b"/>
            <a:pathLst>
              <a:path w="3510915">
                <a:moveTo>
                  <a:pt x="0" y="0"/>
                </a:moveTo>
                <a:lnTo>
                  <a:pt x="3510412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7858" y="1950964"/>
            <a:ext cx="3599179" cy="186055"/>
          </a:xfrm>
          <a:custGeom>
            <a:avLst/>
            <a:gdLst/>
            <a:ahLst/>
            <a:cxnLst/>
            <a:rect l="l" t="t" r="r" b="b"/>
            <a:pathLst>
              <a:path w="3599179" h="186055">
                <a:moveTo>
                  <a:pt x="0" y="185927"/>
                </a:moveTo>
                <a:lnTo>
                  <a:pt x="3598803" y="185927"/>
                </a:lnTo>
                <a:lnTo>
                  <a:pt x="359880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967858" y="1950964"/>
            <a:ext cx="359917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SKI</a:t>
            </a:r>
            <a:r>
              <a:rPr sz="1100" b="1" spc="-5" dirty="0">
                <a:latin typeface="Times New Roman"/>
                <a:cs typeface="Times New Roman"/>
              </a:rPr>
              <a:t>L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</a:t>
            </a:r>
            <a:r>
              <a:rPr sz="1100" b="1" spc="-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67858" y="2141464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4">
                <a:moveTo>
                  <a:pt x="0" y="0"/>
                </a:moveTo>
                <a:lnTo>
                  <a:pt x="360058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973453" y="2230545"/>
            <a:ext cx="1302385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Times New Roman"/>
                <a:cs typeface="Times New Roman"/>
              </a:rPr>
              <a:t>Ope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ng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25" dirty="0">
                <a:latin typeface="Times New Roman"/>
                <a:cs typeface="Times New Roman"/>
              </a:rPr>
              <a:t>y</a:t>
            </a:r>
            <a:r>
              <a:rPr sz="1050" spc="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s:</a:t>
            </a: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Times New Roman"/>
                <a:cs typeface="Times New Roman"/>
              </a:rPr>
              <a:t>Da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Ba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e:</a:t>
            </a: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Symbol"/>
              <a:buChar char=""/>
              <a:tabLst>
                <a:tab pos="241300" algn="l"/>
              </a:tabLst>
            </a:pPr>
            <a:r>
              <a:rPr sz="1050" spc="10" dirty="0">
                <a:latin typeface="Times New Roman"/>
                <a:cs typeface="Times New Roman"/>
              </a:rPr>
              <a:t>P</a:t>
            </a:r>
            <a:r>
              <a:rPr sz="1050" spc="-15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ckage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88573" y="2238761"/>
            <a:ext cx="1315085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34300"/>
              </a:lnSpc>
            </a:pPr>
            <a:r>
              <a:rPr sz="1050" dirty="0">
                <a:latin typeface="Times New Roman"/>
                <a:cs typeface="Times New Roman"/>
              </a:rPr>
              <a:t>W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20" dirty="0">
                <a:latin typeface="Times New Roman"/>
                <a:cs typeface="Times New Roman"/>
              </a:rPr>
              <a:t>-</a:t>
            </a:r>
            <a:r>
              <a:rPr sz="1050" spc="-10" dirty="0">
                <a:latin typeface="Times New Roman"/>
                <a:cs typeface="Times New Roman"/>
              </a:rPr>
              <a:t>X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,</a:t>
            </a:r>
            <a:r>
              <a:rPr sz="1050" spc="-10" dirty="0">
                <a:latin typeface="Times New Roman"/>
                <a:cs typeface="Times New Roman"/>
              </a:rPr>
              <a:t>wi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-</a:t>
            </a:r>
            <a:r>
              <a:rPr sz="1050" dirty="0">
                <a:latin typeface="Times New Roman"/>
                <a:cs typeface="Times New Roman"/>
              </a:rPr>
              <a:t>7, </a:t>
            </a:r>
            <a:r>
              <a:rPr sz="1050" spc="-10" dirty="0">
                <a:latin typeface="Times New Roman"/>
                <a:cs typeface="Times New Roman"/>
              </a:rPr>
              <a:t>wi</a:t>
            </a:r>
            <a:r>
              <a:rPr sz="1050" dirty="0">
                <a:latin typeface="Times New Roman"/>
                <a:cs typeface="Times New Roman"/>
              </a:rPr>
              <a:t>n </a:t>
            </a:r>
            <a:r>
              <a:rPr sz="1050" spc="-20" dirty="0">
                <a:latin typeface="Times New Roman"/>
                <a:cs typeface="Times New Roman"/>
              </a:rPr>
              <a:t>-</a:t>
            </a:r>
            <a:r>
              <a:rPr sz="1050" dirty="0">
                <a:latin typeface="Times New Roman"/>
                <a:cs typeface="Times New Roman"/>
              </a:rPr>
              <a:t>8 Au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spc="-10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AD</a:t>
            </a:r>
            <a:endParaRPr sz="105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405"/>
              </a:spcBef>
            </a:pPr>
            <a:r>
              <a:rPr sz="1050" spc="-5" dirty="0">
                <a:latin typeface="Times New Roman"/>
                <a:cs typeface="Times New Roman"/>
              </a:rPr>
              <a:t>Ms</a:t>
            </a:r>
            <a:r>
              <a:rPr sz="1050" spc="-20" dirty="0">
                <a:latin typeface="Times New Roman"/>
                <a:cs typeface="Times New Roman"/>
              </a:rPr>
              <a:t>-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ff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spc="-5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67858" y="3068154"/>
            <a:ext cx="3599179" cy="186690"/>
          </a:xfrm>
          <a:custGeom>
            <a:avLst/>
            <a:gdLst/>
            <a:ahLst/>
            <a:cxnLst/>
            <a:rect l="l" t="t" r="r" b="b"/>
            <a:pathLst>
              <a:path w="3599179" h="186689">
                <a:moveTo>
                  <a:pt x="0" y="186225"/>
                </a:moveTo>
                <a:lnTo>
                  <a:pt x="3598803" y="186225"/>
                </a:lnTo>
                <a:lnTo>
                  <a:pt x="3598803" y="0"/>
                </a:lnTo>
                <a:lnTo>
                  <a:pt x="0" y="0"/>
                </a:lnTo>
                <a:lnTo>
                  <a:pt x="0" y="18622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967858" y="3068154"/>
            <a:ext cx="3599179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AR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-10" dirty="0">
                <a:latin typeface="Times New Roman"/>
                <a:cs typeface="Times New Roman"/>
              </a:rPr>
              <a:t>T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ST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67858" y="3258952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4">
                <a:moveTo>
                  <a:pt x="0" y="0"/>
                </a:moveTo>
                <a:lnTo>
                  <a:pt x="360058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973453" y="3348019"/>
            <a:ext cx="2952115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5" dirty="0">
                <a:latin typeface="Times New Roman"/>
                <a:cs typeface="Times New Roman"/>
              </a:rPr>
              <a:t>i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upe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on</a:t>
            </a:r>
            <a:endParaRPr sz="1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Symbol"/>
              <a:buChar char=""/>
              <a:tabLst>
                <a:tab pos="241300" algn="l"/>
              </a:tabLst>
            </a:pPr>
            <a:r>
              <a:rPr sz="1050" spc="10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g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spc="-10" dirty="0">
                <a:latin typeface="Times New Roman"/>
                <a:cs typeface="Times New Roman"/>
              </a:rPr>
              <a:t>mi</a:t>
            </a:r>
            <a:r>
              <a:rPr sz="1050" dirty="0">
                <a:latin typeface="Times New Roman"/>
                <a:cs typeface="Times New Roman"/>
              </a:rPr>
              <a:t>ng.</a:t>
            </a:r>
            <a:endParaRPr sz="10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210"/>
              </a:lnSpc>
              <a:spcBef>
                <a:spcPts val="490"/>
              </a:spcBef>
              <a:tabLst>
                <a:tab pos="240665" algn="l"/>
              </a:tabLst>
            </a:pPr>
            <a:r>
              <a:rPr sz="1050" dirty="0">
                <a:latin typeface="Symbol"/>
                <a:cs typeface="Symbol"/>
              </a:rPr>
              <a:t></a:t>
            </a:r>
            <a:r>
              <a:rPr sz="1050" dirty="0">
                <a:latin typeface="Times New Roman"/>
                <a:cs typeface="Times New Roman"/>
              </a:rPr>
              <a:t>	Au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1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D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(</a:t>
            </a:r>
            <a:r>
              <a:rPr sz="1050" spc="-15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007,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200</a:t>
            </a:r>
            <a:r>
              <a:rPr sz="1050" spc="-15" dirty="0">
                <a:latin typeface="Times New Roman"/>
                <a:cs typeface="Times New Roman"/>
              </a:rPr>
              <a:t>9</a:t>
            </a:r>
            <a:r>
              <a:rPr sz="1050" dirty="0">
                <a:latin typeface="Times New Roman"/>
                <a:cs typeface="Times New Roman"/>
              </a:rPr>
              <a:t>, 20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0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&amp;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2013</a:t>
            </a:r>
            <a:r>
              <a:rPr sz="1050" spc="-5" dirty="0">
                <a:latin typeface="Times New Roman"/>
                <a:cs typeface="Times New Roman"/>
              </a:rPr>
              <a:t>)</a:t>
            </a:r>
            <a:r>
              <a:rPr sz="1050" dirty="0">
                <a:latin typeface="Times New Roman"/>
                <a:cs typeface="Times New Roman"/>
              </a:rPr>
              <a:t>, </a:t>
            </a:r>
            <a:r>
              <a:rPr sz="1050" spc="-10" dirty="0">
                <a:latin typeface="Times New Roman"/>
                <a:cs typeface="Times New Roman"/>
              </a:rPr>
              <a:t>wit</a:t>
            </a:r>
            <a:r>
              <a:rPr sz="1050" dirty="0">
                <a:latin typeface="Times New Roman"/>
                <a:cs typeface="Times New Roman"/>
              </a:rPr>
              <a:t>h so</a:t>
            </a:r>
            <a:r>
              <a:rPr sz="1050" spc="-15" dirty="0">
                <a:latin typeface="Times New Roman"/>
                <a:cs typeface="Times New Roman"/>
              </a:rPr>
              <a:t>u</a:t>
            </a:r>
            <a:r>
              <a:rPr sz="1050" dirty="0">
                <a:latin typeface="Times New Roman"/>
                <a:cs typeface="Times New Roman"/>
              </a:rPr>
              <a:t>nd kno</a:t>
            </a:r>
            <a:r>
              <a:rPr sz="1050" spc="-10" dirty="0">
                <a:latin typeface="Times New Roman"/>
                <a:cs typeface="Times New Roman"/>
              </a:rPr>
              <a:t>wl</a:t>
            </a:r>
            <a:r>
              <a:rPr sz="1050" dirty="0">
                <a:latin typeface="Times New Roman"/>
                <a:cs typeface="Times New Roman"/>
              </a:rPr>
              <a:t>edge of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67858" y="4286128"/>
            <a:ext cx="3510915" cy="186055"/>
          </a:xfrm>
          <a:custGeom>
            <a:avLst/>
            <a:gdLst/>
            <a:ahLst/>
            <a:cxnLst/>
            <a:rect l="l" t="t" r="r" b="b"/>
            <a:pathLst>
              <a:path w="3510915" h="186054">
                <a:moveTo>
                  <a:pt x="0" y="185927"/>
                </a:moveTo>
                <a:lnTo>
                  <a:pt x="3510412" y="185927"/>
                </a:lnTo>
                <a:lnTo>
                  <a:pt x="3510412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967858" y="4286128"/>
            <a:ext cx="35109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ACAD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MIC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P</a:t>
            </a:r>
            <a:r>
              <a:rPr sz="1100" b="1" spc="-10" dirty="0">
                <a:latin typeface="Times New Roman"/>
                <a:cs typeface="Times New Roman"/>
              </a:rPr>
              <a:t>RO</a:t>
            </a:r>
            <a:r>
              <a:rPr sz="1100" b="1" dirty="0">
                <a:latin typeface="Times New Roman"/>
                <a:cs typeface="Times New Roman"/>
              </a:rPr>
              <a:t>FI</a:t>
            </a:r>
            <a:r>
              <a:rPr sz="1100" b="1" spc="-5" dirty="0">
                <a:latin typeface="Times New Roman"/>
                <a:cs typeface="Times New Roman"/>
              </a:rPr>
              <a:t>L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67858" y="4476628"/>
            <a:ext cx="3510915" cy="0"/>
          </a:xfrm>
          <a:custGeom>
            <a:avLst/>
            <a:gdLst/>
            <a:ahLst/>
            <a:cxnLst/>
            <a:rect l="l" t="t" r="r" b="b"/>
            <a:pathLst>
              <a:path w="3510915">
                <a:moveTo>
                  <a:pt x="0" y="0"/>
                </a:moveTo>
                <a:lnTo>
                  <a:pt x="3510412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040509" y="4563244"/>
            <a:ext cx="234696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D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050" dirty="0">
                <a:latin typeface="Times New Roman"/>
                <a:cs typeface="Times New Roman"/>
              </a:rPr>
              <a:t>2008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– 20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1 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C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v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l</a:t>
            </a:r>
            <a:r>
              <a:rPr sz="1050" b="1" spc="-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E</a:t>
            </a:r>
            <a:r>
              <a:rPr sz="1050" b="1" spc="-15" dirty="0">
                <a:latin typeface="Times New Roman"/>
                <a:cs typeface="Times New Roman"/>
              </a:rPr>
              <a:t>n</a:t>
            </a:r>
            <a:r>
              <a:rPr sz="1050" b="1" dirty="0">
                <a:latin typeface="Times New Roman"/>
                <a:cs typeface="Times New Roman"/>
              </a:rPr>
              <a:t>g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</a:t>
            </a:r>
            <a:r>
              <a:rPr sz="1050" b="1" spc="-15" dirty="0">
                <a:latin typeface="Times New Roman"/>
                <a:cs typeface="Times New Roman"/>
              </a:rPr>
              <a:t>e</a:t>
            </a:r>
            <a:r>
              <a:rPr sz="1050" b="1" dirty="0">
                <a:latin typeface="Times New Roman"/>
                <a:cs typeface="Times New Roman"/>
              </a:rPr>
              <a:t>er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  <a:p>
            <a:pPr marL="846455" marR="5080">
              <a:lnSpc>
                <a:spcPct val="120200"/>
              </a:lnSpc>
              <a:spcBef>
                <a:spcPts val="90"/>
              </a:spcBef>
            </a:pPr>
            <a:r>
              <a:rPr sz="1050" spc="-10" dirty="0">
                <a:latin typeface="Times New Roman"/>
                <a:cs typeface="Times New Roman"/>
              </a:rPr>
              <a:t>CA</a:t>
            </a:r>
            <a:r>
              <a:rPr sz="1050" dirty="0">
                <a:latin typeface="Times New Roman"/>
                <a:cs typeface="Times New Roman"/>
              </a:rPr>
              <a:t>PE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spc="-15" dirty="0">
                <a:latin typeface="Times New Roman"/>
                <a:cs typeface="Times New Roman"/>
              </a:rPr>
              <a:t>y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echn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c Col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ege Pe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cen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g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Secu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756786" y="5189870"/>
            <a:ext cx="338455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: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70</a:t>
            </a:r>
            <a:r>
              <a:rPr sz="1050" dirty="0">
                <a:latin typeface="Times New Roman"/>
                <a:cs typeface="Times New Roman"/>
              </a:rPr>
              <a:t>%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67858" y="5566531"/>
            <a:ext cx="3599179" cy="186055"/>
          </a:xfrm>
          <a:custGeom>
            <a:avLst/>
            <a:gdLst/>
            <a:ahLst/>
            <a:cxnLst/>
            <a:rect l="l" t="t" r="r" b="b"/>
            <a:pathLst>
              <a:path w="3599179" h="186054">
                <a:moveTo>
                  <a:pt x="0" y="185927"/>
                </a:moveTo>
                <a:lnTo>
                  <a:pt x="3598803" y="185927"/>
                </a:lnTo>
                <a:lnTo>
                  <a:pt x="3598803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67858" y="5566531"/>
            <a:ext cx="359917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ACAD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MIC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P</a:t>
            </a: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OJ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67858" y="5757031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4">
                <a:moveTo>
                  <a:pt x="0" y="0"/>
                </a:moveTo>
                <a:lnTo>
                  <a:pt x="3600581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973453" y="5845202"/>
            <a:ext cx="3500120" cy="235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 algn="just">
              <a:lnSpc>
                <a:spcPts val="1210"/>
              </a:lnSpc>
            </a:pPr>
            <a:r>
              <a:rPr sz="1050" b="1" u="heavy" dirty="0">
                <a:latin typeface="Times New Roman"/>
                <a:cs typeface="Times New Roman"/>
              </a:rPr>
              <a:t>P</a:t>
            </a:r>
            <a:r>
              <a:rPr sz="1050" b="1" u="heavy" spc="-5" dirty="0">
                <a:latin typeface="Times New Roman"/>
                <a:cs typeface="Times New Roman"/>
              </a:rPr>
              <a:t>A</a:t>
            </a:r>
            <a:r>
              <a:rPr sz="1050" b="1" u="heavy" spc="-10" dirty="0">
                <a:latin typeface="Times New Roman"/>
                <a:cs typeface="Times New Roman"/>
              </a:rPr>
              <a:t>R</a:t>
            </a:r>
            <a:r>
              <a:rPr sz="1050" b="1" u="heavy" dirty="0">
                <a:latin typeface="Times New Roman"/>
                <a:cs typeface="Times New Roman"/>
              </a:rPr>
              <a:t>T</a:t>
            </a:r>
            <a:r>
              <a:rPr sz="1050" b="1" u="heavy" spc="-15" dirty="0">
                <a:latin typeface="Times New Roman"/>
                <a:cs typeface="Times New Roman"/>
              </a:rPr>
              <a:t>I</a:t>
            </a:r>
            <a:r>
              <a:rPr sz="1050" b="1" u="heavy" dirty="0">
                <a:latin typeface="Times New Roman"/>
                <a:cs typeface="Times New Roman"/>
              </a:rPr>
              <a:t>AL   </a:t>
            </a:r>
            <a:r>
              <a:rPr sz="1050" b="1" u="heavy" spc="65" dirty="0">
                <a:latin typeface="Times New Roman"/>
                <a:cs typeface="Times New Roman"/>
              </a:rPr>
              <a:t> </a:t>
            </a:r>
            <a:r>
              <a:rPr sz="1050" b="1" u="heavy" spc="-10" dirty="0">
                <a:latin typeface="Times New Roman"/>
                <a:cs typeface="Times New Roman"/>
              </a:rPr>
              <a:t>R</a:t>
            </a:r>
            <a:r>
              <a:rPr sz="1050" b="1" u="heavy" dirty="0">
                <a:latin typeface="Times New Roman"/>
                <a:cs typeface="Times New Roman"/>
              </a:rPr>
              <a:t>E</a:t>
            </a:r>
            <a:r>
              <a:rPr sz="1050" b="1" u="heavy" spc="-10" dirty="0">
                <a:latin typeface="Times New Roman"/>
                <a:cs typeface="Times New Roman"/>
              </a:rPr>
              <a:t>PL</a:t>
            </a:r>
            <a:r>
              <a:rPr sz="1050" b="1" u="heavy" dirty="0">
                <a:latin typeface="Times New Roman"/>
                <a:cs typeface="Times New Roman"/>
              </a:rPr>
              <a:t>A</a:t>
            </a:r>
            <a:r>
              <a:rPr sz="1050" b="1" u="heavy" spc="-10" dirty="0">
                <a:latin typeface="Times New Roman"/>
                <a:cs typeface="Times New Roman"/>
              </a:rPr>
              <a:t>C</a:t>
            </a:r>
            <a:r>
              <a:rPr sz="1050" b="1" u="heavy" dirty="0">
                <a:latin typeface="Times New Roman"/>
                <a:cs typeface="Times New Roman"/>
              </a:rPr>
              <a:t>E   </a:t>
            </a:r>
            <a:r>
              <a:rPr sz="1050" b="1" u="heavy" spc="65" dirty="0">
                <a:latin typeface="Times New Roman"/>
                <a:cs typeface="Times New Roman"/>
              </a:rPr>
              <a:t> </a:t>
            </a:r>
            <a:r>
              <a:rPr sz="1050" b="1" u="heavy" spc="-10" dirty="0">
                <a:latin typeface="Times New Roman"/>
                <a:cs typeface="Times New Roman"/>
              </a:rPr>
              <a:t>O</a:t>
            </a:r>
            <a:r>
              <a:rPr sz="1050" b="1" u="heavy" dirty="0">
                <a:latin typeface="Times New Roman"/>
                <a:cs typeface="Times New Roman"/>
              </a:rPr>
              <a:t>F   </a:t>
            </a:r>
            <a:r>
              <a:rPr sz="1050" b="1" u="heavy" spc="75" dirty="0">
                <a:latin typeface="Times New Roman"/>
                <a:cs typeface="Times New Roman"/>
              </a:rPr>
              <a:t> </a:t>
            </a:r>
            <a:r>
              <a:rPr sz="1050" b="1" u="heavy" dirty="0">
                <a:latin typeface="Times New Roman"/>
                <a:cs typeface="Times New Roman"/>
              </a:rPr>
              <a:t>F</a:t>
            </a:r>
            <a:r>
              <a:rPr sz="1050" b="1" u="heavy" spc="-15" dirty="0">
                <a:latin typeface="Times New Roman"/>
                <a:cs typeface="Times New Roman"/>
              </a:rPr>
              <a:t>I</a:t>
            </a:r>
            <a:r>
              <a:rPr sz="1050" b="1" u="heavy" dirty="0">
                <a:latin typeface="Times New Roman"/>
                <a:cs typeface="Times New Roman"/>
              </a:rPr>
              <a:t>NE   </a:t>
            </a:r>
            <a:r>
              <a:rPr sz="1050" b="1" u="heavy" spc="65" dirty="0">
                <a:latin typeface="Times New Roman"/>
                <a:cs typeface="Times New Roman"/>
              </a:rPr>
              <a:t> </a:t>
            </a:r>
            <a:r>
              <a:rPr sz="1050" b="1" u="heavy" dirty="0">
                <a:latin typeface="Times New Roman"/>
                <a:cs typeface="Times New Roman"/>
              </a:rPr>
              <a:t>A</a:t>
            </a:r>
            <a:r>
              <a:rPr sz="1050" b="1" u="heavy" spc="-10" dirty="0">
                <a:latin typeface="Times New Roman"/>
                <a:cs typeface="Times New Roman"/>
              </a:rPr>
              <a:t>G</a:t>
            </a:r>
            <a:r>
              <a:rPr sz="1050" b="1" u="heavy" spc="-20" dirty="0">
                <a:latin typeface="Times New Roman"/>
                <a:cs typeface="Times New Roman"/>
              </a:rPr>
              <a:t>G</a:t>
            </a:r>
            <a:r>
              <a:rPr sz="1050" b="1" u="heavy" dirty="0">
                <a:latin typeface="Times New Roman"/>
                <a:cs typeface="Times New Roman"/>
              </a:rPr>
              <a:t>RE</a:t>
            </a:r>
            <a:r>
              <a:rPr sz="1050" b="1" u="heavy" spc="-20" dirty="0">
                <a:latin typeface="Times New Roman"/>
                <a:cs typeface="Times New Roman"/>
              </a:rPr>
              <a:t>G</a:t>
            </a:r>
            <a:r>
              <a:rPr sz="1050" b="1" u="heavy" spc="-10" dirty="0">
                <a:latin typeface="Times New Roman"/>
                <a:cs typeface="Times New Roman"/>
              </a:rPr>
              <a:t>A</a:t>
            </a:r>
            <a:r>
              <a:rPr sz="1050" b="1" u="heavy" dirty="0">
                <a:latin typeface="Times New Roman"/>
                <a:cs typeface="Times New Roman"/>
              </a:rPr>
              <a:t>TE   </a:t>
            </a:r>
            <a:r>
              <a:rPr sz="1050" b="1" u="heavy" spc="75" dirty="0">
                <a:latin typeface="Times New Roman"/>
                <a:cs typeface="Times New Roman"/>
              </a:rPr>
              <a:t> </a:t>
            </a:r>
            <a:r>
              <a:rPr sz="1050" b="1" u="heavy" spc="-15" dirty="0">
                <a:latin typeface="Times New Roman"/>
                <a:cs typeface="Times New Roman"/>
              </a:rPr>
              <a:t>I</a:t>
            </a:r>
            <a:r>
              <a:rPr sz="1050" b="1" u="heavy" dirty="0">
                <a:latin typeface="Times New Roman"/>
                <a:cs typeface="Times New Roman"/>
              </a:rPr>
              <a:t>N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b="1" u="heavy" dirty="0">
                <a:latin typeface="Times New Roman"/>
                <a:cs typeface="Times New Roman"/>
              </a:rPr>
              <a:t>C</a:t>
            </a:r>
            <a:r>
              <a:rPr sz="1050" b="1" u="heavy" spc="-20" dirty="0">
                <a:latin typeface="Times New Roman"/>
                <a:cs typeface="Times New Roman"/>
              </a:rPr>
              <a:t>O</a:t>
            </a:r>
            <a:r>
              <a:rPr sz="1050" b="1" u="heavy" dirty="0">
                <a:latin typeface="Times New Roman"/>
                <a:cs typeface="Times New Roman"/>
              </a:rPr>
              <a:t>N</a:t>
            </a:r>
            <a:r>
              <a:rPr sz="1050" b="1" u="heavy" spc="-10" dirty="0">
                <a:latin typeface="Times New Roman"/>
                <a:cs typeface="Times New Roman"/>
              </a:rPr>
              <a:t>CR</a:t>
            </a:r>
            <a:r>
              <a:rPr sz="1050" b="1" u="heavy" dirty="0">
                <a:latin typeface="Times New Roman"/>
                <a:cs typeface="Times New Roman"/>
              </a:rPr>
              <a:t>E</a:t>
            </a:r>
            <a:r>
              <a:rPr sz="1050" b="1" u="heavy" spc="-10" dirty="0">
                <a:latin typeface="Times New Roman"/>
                <a:cs typeface="Times New Roman"/>
              </a:rPr>
              <a:t>T</a:t>
            </a:r>
            <a:r>
              <a:rPr sz="1050" b="1" u="heavy" dirty="0">
                <a:latin typeface="Times New Roman"/>
                <a:cs typeface="Times New Roman"/>
              </a:rPr>
              <a:t>E</a:t>
            </a:r>
            <a:r>
              <a:rPr sz="1050" b="1" u="heavy" spc="-10" dirty="0">
                <a:latin typeface="Times New Roman"/>
                <a:cs typeface="Times New Roman"/>
              </a:rPr>
              <a:t> </a:t>
            </a:r>
            <a:r>
              <a:rPr sz="1050" b="1" u="heavy" dirty="0">
                <a:latin typeface="Times New Roman"/>
                <a:cs typeface="Times New Roman"/>
              </a:rPr>
              <a:t>M</a:t>
            </a:r>
            <a:r>
              <a:rPr sz="1050" b="1" u="heavy" spc="-5" dirty="0">
                <a:latin typeface="Times New Roman"/>
                <a:cs typeface="Times New Roman"/>
              </a:rPr>
              <a:t>I</a:t>
            </a:r>
            <a:r>
              <a:rPr sz="1050" b="1" u="heavy" dirty="0">
                <a:latin typeface="Times New Roman"/>
                <a:cs typeface="Times New Roman"/>
              </a:rPr>
              <a:t>X</a:t>
            </a:r>
            <a:r>
              <a:rPr sz="1050" b="1" u="heavy" spc="-10" dirty="0">
                <a:latin typeface="Times New Roman"/>
                <a:cs typeface="Times New Roman"/>
              </a:rPr>
              <a:t> D</a:t>
            </a:r>
            <a:r>
              <a:rPr sz="1050" b="1" u="heavy" dirty="0">
                <a:latin typeface="Times New Roman"/>
                <a:cs typeface="Times New Roman"/>
              </a:rPr>
              <a:t>ESI</a:t>
            </a:r>
            <a:r>
              <a:rPr sz="1050" b="1" u="heavy" spc="-20" dirty="0">
                <a:latin typeface="Times New Roman"/>
                <a:cs typeface="Times New Roman"/>
              </a:rPr>
              <a:t>G</a:t>
            </a:r>
            <a:r>
              <a:rPr sz="1050" b="1" u="heavy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  <a:spcBef>
                <a:spcPts val="345"/>
              </a:spcBef>
            </a:pPr>
            <a:r>
              <a:rPr sz="1050" b="1" dirty="0">
                <a:latin typeface="Times New Roman"/>
                <a:cs typeface="Times New Roman"/>
              </a:rPr>
              <a:t>De</a:t>
            </a:r>
            <a:r>
              <a:rPr sz="1050" b="1" spc="-5" dirty="0">
                <a:latin typeface="Times New Roman"/>
                <a:cs typeface="Times New Roman"/>
              </a:rPr>
              <a:t>s</a:t>
            </a:r>
            <a:r>
              <a:rPr sz="1050" b="1" dirty="0">
                <a:latin typeface="Times New Roman"/>
                <a:cs typeface="Times New Roman"/>
              </a:rPr>
              <a:t>cr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pt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on:</a:t>
            </a:r>
            <a:r>
              <a:rPr sz="1050" b="1" spc="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This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paper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on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an</a:t>
            </a:r>
            <a:r>
              <a:rPr sz="1050" spc="8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expe</a:t>
            </a:r>
            <a:r>
              <a:rPr sz="1050" spc="-10" dirty="0">
                <a:latin typeface="Times New Roman"/>
                <a:cs typeface="Times New Roman"/>
              </a:rPr>
              <a:t>ri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en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al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og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am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ga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he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ff</a:t>
            </a:r>
            <a:r>
              <a:rPr sz="1050" dirty="0">
                <a:latin typeface="Times New Roman"/>
                <a:cs typeface="Times New Roman"/>
              </a:rPr>
              <a:t>ect </a:t>
            </a:r>
            <a:r>
              <a:rPr sz="1050" spc="-1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using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cop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er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ag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as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ep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ac</a:t>
            </a:r>
            <a:r>
              <a:rPr sz="1050" spc="-15" dirty="0">
                <a:latin typeface="Times New Roman"/>
                <a:cs typeface="Times New Roman"/>
              </a:rPr>
              <a:t>e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ent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ne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agg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ega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on </a:t>
            </a:r>
            <a:r>
              <a:rPr sz="1050" spc="-10" dirty="0">
                <a:latin typeface="Times New Roman"/>
                <a:cs typeface="Times New Roman"/>
              </a:rPr>
              <a:t> t</a:t>
            </a:r>
            <a:r>
              <a:rPr sz="1050" dirty="0">
                <a:latin typeface="Times New Roman"/>
                <a:cs typeface="Times New Roman"/>
              </a:rPr>
              <a:t>he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eng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ope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. 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Copper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ag 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he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al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lti</a:t>
            </a:r>
            <a:r>
              <a:rPr sz="1050" dirty="0">
                <a:latin typeface="Times New Roman"/>
                <a:cs typeface="Times New Roman"/>
              </a:rPr>
              <a:t>ng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ng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er 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</a:t>
            </a:r>
            <a:r>
              <a:rPr sz="1050" spc="-5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h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hat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each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n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5" dirty="0">
                <a:latin typeface="Times New Roman"/>
                <a:cs typeface="Times New Roman"/>
              </a:rPr>
              <a:t>o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per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ge</a:t>
            </a:r>
            <a:r>
              <a:rPr sz="1050" dirty="0">
                <a:latin typeface="Times New Roman"/>
                <a:cs typeface="Times New Roman"/>
              </a:rPr>
              <a:t>ne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es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app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x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ely 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2.5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ons 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copper  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ag.  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per  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ag  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  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one  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he 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als  </a:t>
            </a:r>
            <a:r>
              <a:rPr sz="1050" spc="-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hat  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 con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ed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as </a:t>
            </a:r>
            <a:r>
              <a:rPr sz="1050" spc="-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h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spc="10" dirty="0">
                <a:latin typeface="Times New Roman"/>
                <a:cs typeface="Times New Roman"/>
              </a:rPr>
              <a:t>c</a:t>
            </a:r>
            <a:r>
              <a:rPr sz="1050" dirty="0">
                <a:latin typeface="Times New Roman"/>
                <a:cs typeface="Times New Roman"/>
              </a:rPr>
              <a:t>h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cou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d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ha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ng </a:t>
            </a:r>
            <a:r>
              <a:rPr sz="1050" spc="-110" dirty="0">
                <a:latin typeface="Times New Roman"/>
                <a:cs typeface="Times New Roman"/>
              </a:rPr>
              <a:t> </a:t>
            </a:r>
            <a:r>
              <a:rPr sz="1050" spc="5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 </a:t>
            </a:r>
            <a:r>
              <a:rPr sz="1050" spc="-1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 con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uc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ndus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as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pa</a:t>
            </a:r>
            <a:r>
              <a:rPr sz="1050" spc="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al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or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l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sub</a:t>
            </a:r>
            <a:r>
              <a:rPr sz="1050" spc="-10" dirty="0">
                <a:latin typeface="Times New Roman"/>
                <a:cs typeface="Times New Roman"/>
              </a:rPr>
              <a:t>stit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1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agg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ega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. </a:t>
            </a:r>
            <a:r>
              <a:rPr sz="1050" spc="-25" dirty="0">
                <a:latin typeface="Times New Roman"/>
                <a:cs typeface="Times New Roman"/>
              </a:rPr>
              <a:t>F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r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ea</a:t>
            </a:r>
            <a:r>
              <a:rPr sz="1050" spc="-10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ch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k,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M25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grade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conc</a:t>
            </a:r>
            <a:r>
              <a:rPr sz="1050" spc="-10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as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us</a:t>
            </a:r>
            <a:r>
              <a:rPr sz="1050" spc="-5" dirty="0">
                <a:latin typeface="Times New Roman"/>
                <a:cs typeface="Times New Roman"/>
              </a:rPr>
              <a:t>e</a:t>
            </a:r>
            <a:r>
              <a:rPr sz="1050" dirty="0">
                <a:latin typeface="Times New Roman"/>
                <a:cs typeface="Times New Roman"/>
              </a:rPr>
              <a:t>d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nd</a:t>
            </a:r>
            <a:r>
              <a:rPr sz="1050" spc="9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s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conduc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ed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dirty="0">
                <a:latin typeface="Times New Roman"/>
                <a:cs typeface="Times New Roman"/>
              </a:rPr>
              <a:t>or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ous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opo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ti</a:t>
            </a:r>
            <a:r>
              <a:rPr sz="1050" dirty="0">
                <a:latin typeface="Times New Roman"/>
                <a:cs typeface="Times New Roman"/>
              </a:rPr>
              <a:t>ons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  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cop</a:t>
            </a:r>
            <a:r>
              <a:rPr sz="1050" spc="-15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er  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ag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ep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dirty="0">
                <a:latin typeface="Times New Roman"/>
                <a:cs typeface="Times New Roman"/>
              </a:rPr>
              <a:t>ace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ent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-5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nd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0 </a:t>
            </a:r>
            <a:r>
              <a:rPr sz="1050" spc="-13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100%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conc</a:t>
            </a:r>
            <a:r>
              <a:rPr sz="1050" spc="-10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e.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The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b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ned 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0" dirty="0">
                <a:latin typeface="Times New Roman"/>
                <a:cs typeface="Times New Roman"/>
              </a:rPr>
              <a:t>lt</a:t>
            </a:r>
            <a:r>
              <a:rPr sz="1050" dirty="0">
                <a:latin typeface="Times New Roman"/>
                <a:cs typeface="Times New Roman"/>
              </a:rPr>
              <a:t>s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pa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ed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wit</a:t>
            </a:r>
            <a:r>
              <a:rPr sz="1050" dirty="0">
                <a:latin typeface="Times New Roman"/>
                <a:cs typeface="Times New Roman"/>
              </a:rPr>
              <a:t>h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hose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of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con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ol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</a:t>
            </a:r>
            <a:r>
              <a:rPr sz="1050" spc="-15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nc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ade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wit</a:t>
            </a:r>
            <a:r>
              <a:rPr sz="1050" dirty="0">
                <a:latin typeface="Times New Roman"/>
                <a:cs typeface="Times New Roman"/>
              </a:rPr>
              <a:t>h 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d</a:t>
            </a:r>
            <a:r>
              <a:rPr sz="1050" spc="-10" dirty="0">
                <a:latin typeface="Times New Roman"/>
                <a:cs typeface="Times New Roman"/>
              </a:rPr>
              <a:t>i</a:t>
            </a:r>
            <a:r>
              <a:rPr sz="1050" dirty="0">
                <a:latin typeface="Times New Roman"/>
                <a:cs typeface="Times New Roman"/>
              </a:rPr>
              <a:t>na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P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-5" dirty="0">
                <a:latin typeface="Times New Roman"/>
                <a:cs typeface="Times New Roman"/>
              </a:rPr>
              <a:t>r</a:t>
            </a:r>
            <a:r>
              <a:rPr sz="1050" spc="-10" dirty="0">
                <a:latin typeface="Times New Roman"/>
                <a:cs typeface="Times New Roman"/>
              </a:rPr>
              <a:t>tl</a:t>
            </a:r>
            <a:r>
              <a:rPr sz="1050" dirty="0">
                <a:latin typeface="Times New Roman"/>
                <a:cs typeface="Times New Roman"/>
              </a:rPr>
              <a:t>and ce</a:t>
            </a:r>
            <a:r>
              <a:rPr sz="1050" spc="-20" dirty="0">
                <a:latin typeface="Times New Roman"/>
                <a:cs typeface="Times New Roman"/>
              </a:rPr>
              <a:t>m</a:t>
            </a:r>
            <a:r>
              <a:rPr sz="1050" dirty="0">
                <a:latin typeface="Times New Roman"/>
                <a:cs typeface="Times New Roman"/>
              </a:rPr>
              <a:t>ent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and </a:t>
            </a:r>
            <a:r>
              <a:rPr sz="1050" spc="-5" dirty="0">
                <a:latin typeface="Times New Roman"/>
                <a:cs typeface="Times New Roman"/>
              </a:rPr>
              <a:t>s</a:t>
            </a:r>
            <a:r>
              <a:rPr sz="1050" dirty="0">
                <a:latin typeface="Times New Roman"/>
                <a:cs typeface="Times New Roman"/>
              </a:rPr>
              <a:t>and.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967858" y="8418326"/>
            <a:ext cx="3510915" cy="187960"/>
          </a:xfrm>
          <a:custGeom>
            <a:avLst/>
            <a:gdLst/>
            <a:ahLst/>
            <a:cxnLst/>
            <a:rect l="l" t="t" r="r" b="b"/>
            <a:pathLst>
              <a:path w="3510915" h="187959">
                <a:moveTo>
                  <a:pt x="0" y="187451"/>
                </a:moveTo>
                <a:lnTo>
                  <a:pt x="3510412" y="187451"/>
                </a:lnTo>
                <a:lnTo>
                  <a:pt x="3510412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67858" y="8610350"/>
            <a:ext cx="3510915" cy="0"/>
          </a:xfrm>
          <a:custGeom>
            <a:avLst/>
            <a:gdLst/>
            <a:ahLst/>
            <a:cxnLst/>
            <a:rect l="l" t="t" r="r" b="b"/>
            <a:pathLst>
              <a:path w="3510915">
                <a:moveTo>
                  <a:pt x="0" y="0"/>
                </a:moveTo>
                <a:lnTo>
                  <a:pt x="3510412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967858" y="8418326"/>
            <a:ext cx="351091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Worki</a:t>
            </a:r>
            <a:r>
              <a:rPr sz="1100" b="1" spc="-15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g </a:t>
            </a:r>
            <a:r>
              <a:rPr sz="1100" b="1" spc="-5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x</a:t>
            </a:r>
            <a:r>
              <a:rPr sz="1100" b="1" dirty="0">
                <a:latin typeface="Times New Roman"/>
                <a:cs typeface="Times New Roman"/>
              </a:rPr>
              <a:t>per</a:t>
            </a:r>
            <a:r>
              <a:rPr sz="1100" b="1" spc="5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en</a:t>
            </a: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ts val="1230"/>
              </a:lnSpc>
              <a:spcBef>
                <a:spcPts val="790"/>
              </a:spcBef>
            </a:pPr>
            <a:r>
              <a:rPr sz="1050" i="1" spc="-20" dirty="0">
                <a:latin typeface="Times New Roman"/>
                <a:cs typeface="Times New Roman"/>
              </a:rPr>
              <a:t>W</a:t>
            </a:r>
            <a:r>
              <a:rPr sz="1050" i="1" dirty="0">
                <a:latin typeface="Times New Roman"/>
                <a:cs typeface="Times New Roman"/>
              </a:rPr>
              <a:t>or</a:t>
            </a:r>
            <a:r>
              <a:rPr sz="1050" i="1" spc="-5" dirty="0">
                <a:latin typeface="Times New Roman"/>
                <a:cs typeface="Times New Roman"/>
              </a:rPr>
              <a:t>k</a:t>
            </a:r>
            <a:r>
              <a:rPr sz="1050" i="1" dirty="0">
                <a:latin typeface="Times New Roman"/>
                <a:cs typeface="Times New Roman"/>
              </a:rPr>
              <a:t>ed as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 S</a:t>
            </a:r>
            <a:r>
              <a:rPr sz="1050" i="1" spc="-10" dirty="0">
                <a:latin typeface="Times New Roman"/>
                <a:cs typeface="Times New Roman"/>
              </a:rPr>
              <a:t>it</a:t>
            </a:r>
            <a:r>
              <a:rPr sz="1050" i="1" dirty="0">
                <a:latin typeface="Times New Roman"/>
                <a:cs typeface="Times New Roman"/>
              </a:rPr>
              <a:t>e E</a:t>
            </a:r>
            <a:r>
              <a:rPr sz="1050" i="1" spc="-15" dirty="0">
                <a:latin typeface="Times New Roman"/>
                <a:cs typeface="Times New Roman"/>
              </a:rPr>
              <a:t>n</a:t>
            </a:r>
            <a:r>
              <a:rPr sz="1050" i="1" dirty="0">
                <a:latin typeface="Times New Roman"/>
                <a:cs typeface="Times New Roman"/>
              </a:rPr>
              <a:t>g</a:t>
            </a:r>
            <a:r>
              <a:rPr sz="1050" i="1" spc="-10" dirty="0">
                <a:latin typeface="Times New Roman"/>
                <a:cs typeface="Times New Roman"/>
              </a:rPr>
              <a:t>i</a:t>
            </a:r>
            <a:r>
              <a:rPr sz="1050" i="1" dirty="0">
                <a:latin typeface="Times New Roman"/>
                <a:cs typeface="Times New Roman"/>
              </a:rPr>
              <a:t>neer</a:t>
            </a:r>
            <a:r>
              <a:rPr sz="1050" i="1" spc="5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&amp;</a:t>
            </a:r>
            <a:r>
              <a:rPr sz="1050" i="1" spc="-3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Auto</a:t>
            </a:r>
            <a:r>
              <a:rPr sz="1050" i="1" spc="-15" dirty="0">
                <a:latin typeface="Times New Roman"/>
                <a:cs typeface="Times New Roman"/>
              </a:rPr>
              <a:t>C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i="1" dirty="0">
                <a:latin typeface="Times New Roman"/>
                <a:cs typeface="Times New Roman"/>
              </a:rPr>
              <a:t>D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De</a:t>
            </a:r>
            <a:r>
              <a:rPr sz="1050" i="1" spc="-5" dirty="0">
                <a:latin typeface="Times New Roman"/>
                <a:cs typeface="Times New Roman"/>
              </a:rPr>
              <a:t>s</a:t>
            </a:r>
            <a:r>
              <a:rPr sz="1050" i="1" spc="-10" dirty="0">
                <a:latin typeface="Times New Roman"/>
                <a:cs typeface="Times New Roman"/>
              </a:rPr>
              <a:t>i</a:t>
            </a:r>
            <a:r>
              <a:rPr sz="1050" i="1" dirty="0">
                <a:latin typeface="Times New Roman"/>
                <a:cs typeface="Times New Roman"/>
              </a:rPr>
              <a:t>gner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i="1" spc="-10" dirty="0">
                <a:latin typeface="Times New Roman"/>
                <a:cs typeface="Times New Roman"/>
              </a:rPr>
              <a:t>i</a:t>
            </a:r>
            <a:r>
              <a:rPr sz="1050" i="1" dirty="0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  <a:p>
            <a:pPr marL="17780">
              <a:lnSpc>
                <a:spcPts val="1230"/>
              </a:lnSpc>
            </a:pPr>
            <a:r>
              <a:rPr sz="1050" b="1" i="1" dirty="0">
                <a:latin typeface="Times New Roman"/>
                <a:cs typeface="Times New Roman"/>
              </a:rPr>
              <a:t>M</a:t>
            </a:r>
            <a:r>
              <a:rPr sz="1050" b="1" i="1" spc="-5" dirty="0">
                <a:latin typeface="Times New Roman"/>
                <a:cs typeface="Times New Roman"/>
              </a:rPr>
              <a:t>e</a:t>
            </a:r>
            <a:r>
              <a:rPr sz="1050" b="1" i="1" dirty="0">
                <a:latin typeface="Times New Roman"/>
                <a:cs typeface="Times New Roman"/>
              </a:rPr>
              <a:t>e</a:t>
            </a:r>
            <a:r>
              <a:rPr sz="1050" b="1" i="1" spc="-5" dirty="0">
                <a:latin typeface="Times New Roman"/>
                <a:cs typeface="Times New Roman"/>
              </a:rPr>
              <a:t>r</a:t>
            </a:r>
            <a:r>
              <a:rPr sz="1050" b="1" i="1" dirty="0">
                <a:latin typeface="Times New Roman"/>
                <a:cs typeface="Times New Roman"/>
              </a:rPr>
              <a:t>an</a:t>
            </a:r>
            <a:r>
              <a:rPr sz="1050" b="1" i="1" spc="-15" dirty="0">
                <a:latin typeface="Times New Roman"/>
                <a:cs typeface="Times New Roman"/>
              </a:rPr>
              <a:t> </a:t>
            </a:r>
            <a:r>
              <a:rPr sz="1050" b="1" i="1" dirty="0">
                <a:latin typeface="Times New Roman"/>
                <a:cs typeface="Times New Roman"/>
              </a:rPr>
              <a:t>Cons</a:t>
            </a:r>
            <a:r>
              <a:rPr sz="1050" b="1" i="1" spc="-10" dirty="0">
                <a:latin typeface="Times New Roman"/>
                <a:cs typeface="Times New Roman"/>
              </a:rPr>
              <a:t>t</a:t>
            </a:r>
            <a:r>
              <a:rPr sz="1050" b="1" i="1" dirty="0">
                <a:latin typeface="Times New Roman"/>
                <a:cs typeface="Times New Roman"/>
              </a:rPr>
              <a:t>ruc</a:t>
            </a:r>
            <a:r>
              <a:rPr sz="1050" b="1" i="1" spc="-10" dirty="0">
                <a:latin typeface="Times New Roman"/>
                <a:cs typeface="Times New Roman"/>
              </a:rPr>
              <a:t>ti</a:t>
            </a:r>
            <a:r>
              <a:rPr sz="1050" b="1" i="1" dirty="0">
                <a:latin typeface="Times New Roman"/>
                <a:cs typeface="Times New Roman"/>
              </a:rPr>
              <a:t>o</a:t>
            </a:r>
            <a:r>
              <a:rPr sz="1050" b="1" i="1" spc="-15" dirty="0">
                <a:latin typeface="Times New Roman"/>
                <a:cs typeface="Times New Roman"/>
              </a:rPr>
              <a:t>n</a:t>
            </a:r>
            <a:r>
              <a:rPr sz="1050" b="1" i="1" dirty="0">
                <a:latin typeface="Times New Roman"/>
                <a:cs typeface="Times New Roman"/>
              </a:rPr>
              <a:t>, </a:t>
            </a:r>
            <a:r>
              <a:rPr sz="1050" dirty="0">
                <a:latin typeface="Times New Roman"/>
                <a:cs typeface="Times New Roman"/>
              </a:rPr>
              <a:t>Ti</a:t>
            </a:r>
            <a:r>
              <a:rPr sz="1050" spc="-10" dirty="0">
                <a:latin typeface="Times New Roman"/>
                <a:cs typeface="Times New Roman"/>
              </a:rPr>
              <a:t>r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5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l</a:t>
            </a:r>
            <a:r>
              <a:rPr sz="1050" spc="-15" dirty="0">
                <a:latin typeface="Times New Roman"/>
                <a:cs typeface="Times New Roman"/>
              </a:rPr>
              <a:t>v</a:t>
            </a:r>
            <a:r>
              <a:rPr sz="1050" dirty="0">
                <a:latin typeface="Times New Roman"/>
                <a:cs typeface="Times New Roman"/>
              </a:rPr>
              <a:t>e</a:t>
            </a:r>
            <a:r>
              <a:rPr sz="1050" spc="-10" dirty="0">
                <a:latin typeface="Times New Roman"/>
                <a:cs typeface="Times New Roman"/>
              </a:rPr>
              <a:t>li</a:t>
            </a:r>
            <a:r>
              <a:rPr sz="1050" dirty="0">
                <a:latin typeface="Times New Roman"/>
                <a:cs typeface="Times New Roman"/>
              </a:rPr>
              <a:t>, </a:t>
            </a:r>
            <a:r>
              <a:rPr sz="1050" spc="-5" dirty="0">
                <a:latin typeface="Times New Roman"/>
                <a:cs typeface="Times New Roman"/>
              </a:rPr>
              <a:t>fr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dirty="0">
                <a:latin typeface="Times New Roman"/>
                <a:cs typeface="Times New Roman"/>
              </a:rPr>
              <a:t>m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</a:t>
            </a:r>
            <a:r>
              <a:rPr sz="1050" spc="5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y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2011 </a:t>
            </a:r>
            <a:r>
              <a:rPr sz="1050" spc="-10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o</a:t>
            </a:r>
            <a:r>
              <a:rPr sz="1050" spc="5" dirty="0">
                <a:latin typeface="Times New Roman"/>
                <a:cs typeface="Times New Roman"/>
              </a:rPr>
              <a:t> J</a:t>
            </a:r>
            <a:r>
              <a:rPr sz="1050" dirty="0">
                <a:latin typeface="Times New Roman"/>
                <a:cs typeface="Times New Roman"/>
              </a:rPr>
              <a:t>u</a:t>
            </a:r>
            <a:r>
              <a:rPr sz="1050" spc="-15" dirty="0">
                <a:latin typeface="Times New Roman"/>
                <a:cs typeface="Times New Roman"/>
              </a:rPr>
              <a:t>n</a:t>
            </a:r>
            <a:r>
              <a:rPr sz="1050" dirty="0">
                <a:latin typeface="Times New Roman"/>
                <a:cs typeface="Times New Roman"/>
              </a:rPr>
              <a:t>e 2013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1359" y="582914"/>
            <a:ext cx="5847080" cy="24574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ES</a:t>
            </a:r>
            <a:r>
              <a:rPr sz="1400" b="1" spc="-10" dirty="0">
                <a:latin typeface="Times New Roman"/>
                <a:cs typeface="Times New Roman"/>
              </a:rPr>
              <a:t>UM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806" y="923442"/>
            <a:ext cx="90296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ompe</a:t>
            </a:r>
            <a:r>
              <a:rPr sz="1100" b="1" spc="-10" dirty="0">
                <a:latin typeface="Times New Roman"/>
                <a:cs typeface="Times New Roman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en</a:t>
            </a: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ie</a:t>
            </a:r>
            <a:r>
              <a:rPr sz="1100" b="1" spc="-10" dirty="0">
                <a:latin typeface="Times New Roman"/>
                <a:cs typeface="Times New Roman"/>
              </a:rPr>
              <a:t>s</a:t>
            </a:r>
            <a:r>
              <a:rPr sz="1100" b="1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506" y="106628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6506" y="1227064"/>
            <a:ext cx="1963420" cy="170815"/>
          </a:xfrm>
          <a:custGeom>
            <a:avLst/>
            <a:gdLst/>
            <a:ahLst/>
            <a:cxnLst/>
            <a:rect l="l" t="t" r="r" b="b"/>
            <a:pathLst>
              <a:path w="1963420" h="170815">
                <a:moveTo>
                  <a:pt x="0" y="170687"/>
                </a:moveTo>
                <a:lnTo>
                  <a:pt x="1963161" y="170687"/>
                </a:lnTo>
                <a:lnTo>
                  <a:pt x="1963161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506" y="1397751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90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506" y="1609587"/>
            <a:ext cx="1963420" cy="170815"/>
          </a:xfrm>
          <a:custGeom>
            <a:avLst/>
            <a:gdLst/>
            <a:ahLst/>
            <a:cxnLst/>
            <a:rect l="l" t="t" r="r" b="b"/>
            <a:pathLst>
              <a:path w="1963420" h="170814">
                <a:moveTo>
                  <a:pt x="0" y="170687"/>
                </a:moveTo>
                <a:lnTo>
                  <a:pt x="1963161" y="170687"/>
                </a:lnTo>
                <a:lnTo>
                  <a:pt x="1963161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506" y="1780276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506" y="1992111"/>
            <a:ext cx="1963420" cy="170815"/>
          </a:xfrm>
          <a:custGeom>
            <a:avLst/>
            <a:gdLst/>
            <a:ahLst/>
            <a:cxnLst/>
            <a:rect l="l" t="t" r="r" b="b"/>
            <a:pathLst>
              <a:path w="1963420" h="170814">
                <a:moveTo>
                  <a:pt x="0" y="170687"/>
                </a:moveTo>
                <a:lnTo>
                  <a:pt x="1963161" y="170687"/>
                </a:lnTo>
                <a:lnTo>
                  <a:pt x="1963161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506" y="2162799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506" y="2374636"/>
            <a:ext cx="1963420" cy="170815"/>
          </a:xfrm>
          <a:custGeom>
            <a:avLst/>
            <a:gdLst/>
            <a:ahLst/>
            <a:cxnLst/>
            <a:rect l="l" t="t" r="r" b="b"/>
            <a:pathLst>
              <a:path w="1963420" h="170814">
                <a:moveTo>
                  <a:pt x="0" y="170687"/>
                </a:moveTo>
                <a:lnTo>
                  <a:pt x="1963161" y="170687"/>
                </a:lnTo>
                <a:lnTo>
                  <a:pt x="1963161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506" y="2545324"/>
            <a:ext cx="1963420" cy="210820"/>
          </a:xfrm>
          <a:custGeom>
            <a:avLst/>
            <a:gdLst/>
            <a:ahLst/>
            <a:cxnLst/>
            <a:rect l="l" t="t" r="r" b="b"/>
            <a:pathLst>
              <a:path w="1963420" h="210819">
                <a:moveTo>
                  <a:pt x="0" y="210311"/>
                </a:moveTo>
                <a:lnTo>
                  <a:pt x="1963161" y="210311"/>
                </a:lnTo>
                <a:lnTo>
                  <a:pt x="1963161" y="0"/>
                </a:lnTo>
                <a:lnTo>
                  <a:pt x="0" y="0"/>
                </a:lnTo>
                <a:lnTo>
                  <a:pt x="0" y="21031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3806" y="1234941"/>
            <a:ext cx="194183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88620" indent="-228600">
              <a:lnSpc>
                <a:spcPts val="1270"/>
              </a:lnSpc>
              <a:buFont typeface="Symbol"/>
              <a:buChar char=""/>
              <a:tabLst>
                <a:tab pos="241300" algn="l"/>
              </a:tabLst>
            </a:pP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ood 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am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pla</a:t>
            </a: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, Fa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t Lear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270"/>
              </a:lnSpc>
              <a:spcBef>
                <a:spcPts val="4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ed and </a:t>
            </a:r>
            <a:r>
              <a:rPr sz="1100" spc="-10" dirty="0">
                <a:latin typeface="Times New Roman"/>
                <a:cs typeface="Times New Roman"/>
              </a:rPr>
              <a:t>we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ed 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41300" marR="121920" indent="-228600">
              <a:lnSpc>
                <a:spcPts val="1270"/>
              </a:lnSpc>
              <a:spcBef>
                <a:spcPts val="4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itted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ea</a:t>
            </a:r>
            <a:r>
              <a:rPr sz="1100" spc="-1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li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 sched</a:t>
            </a:r>
            <a:r>
              <a:rPr sz="1100" spc="-1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s.</a:t>
            </a:r>
            <a:endParaRPr sz="1100">
              <a:latin typeface="Times New Roman"/>
              <a:cs typeface="Times New Roman"/>
            </a:endParaRPr>
          </a:p>
          <a:p>
            <a:pPr marL="241300" marR="144145" indent="-228600">
              <a:lnSpc>
                <a:spcPts val="1270"/>
              </a:lnSpc>
              <a:spcBef>
                <a:spcPts val="47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ones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, 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w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 a 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h le</a:t>
            </a:r>
            <a:r>
              <a:rPr sz="1100" spc="-10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f </a:t>
            </a:r>
            <a:r>
              <a:rPr sz="1100" spc="-2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nte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rit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6506" y="2755636"/>
            <a:ext cx="1963420" cy="212090"/>
          </a:xfrm>
          <a:custGeom>
            <a:avLst/>
            <a:gdLst/>
            <a:ahLst/>
            <a:cxnLst/>
            <a:rect l="l" t="t" r="r" b="b"/>
            <a:pathLst>
              <a:path w="1963420" h="212089">
                <a:moveTo>
                  <a:pt x="0" y="211835"/>
                </a:moveTo>
                <a:lnTo>
                  <a:pt x="1963161" y="211835"/>
                </a:lnTo>
                <a:lnTo>
                  <a:pt x="1963161" y="0"/>
                </a:lnTo>
                <a:lnTo>
                  <a:pt x="0" y="0"/>
                </a:lnTo>
                <a:lnTo>
                  <a:pt x="0" y="21183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506" y="2967570"/>
            <a:ext cx="1963420" cy="212725"/>
          </a:xfrm>
          <a:custGeom>
            <a:avLst/>
            <a:gdLst/>
            <a:ahLst/>
            <a:cxnLst/>
            <a:rect l="l" t="t" r="r" b="b"/>
            <a:pathLst>
              <a:path w="1963420" h="212725">
                <a:moveTo>
                  <a:pt x="0" y="212133"/>
                </a:moveTo>
                <a:lnTo>
                  <a:pt x="1963161" y="212133"/>
                </a:lnTo>
                <a:lnTo>
                  <a:pt x="1963161" y="0"/>
                </a:lnTo>
                <a:lnTo>
                  <a:pt x="0" y="0"/>
                </a:lnTo>
                <a:lnTo>
                  <a:pt x="0" y="212133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7858" y="914346"/>
            <a:ext cx="3510915" cy="186690"/>
          </a:xfrm>
          <a:custGeom>
            <a:avLst/>
            <a:gdLst/>
            <a:ahLst/>
            <a:cxnLst/>
            <a:rect l="l" t="t" r="r" b="b"/>
            <a:pathLst>
              <a:path w="3510915" h="186690">
                <a:moveTo>
                  <a:pt x="0" y="186225"/>
                </a:moveTo>
                <a:lnTo>
                  <a:pt x="3510412" y="186225"/>
                </a:lnTo>
                <a:lnTo>
                  <a:pt x="3510412" y="0"/>
                </a:lnTo>
                <a:lnTo>
                  <a:pt x="0" y="0"/>
                </a:lnTo>
                <a:lnTo>
                  <a:pt x="0" y="18622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67858" y="914346"/>
            <a:ext cx="3510915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R</a:t>
            </a:r>
            <a:r>
              <a:rPr sz="1100" b="1" dirty="0">
                <a:latin typeface="Times New Roman"/>
                <a:cs typeface="Times New Roman"/>
              </a:rPr>
              <a:t>espo</a:t>
            </a:r>
            <a:r>
              <a:rPr sz="1100" b="1" spc="-5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s</a:t>
            </a:r>
            <a:r>
              <a:rPr sz="1100" b="1" spc="5" dirty="0">
                <a:latin typeface="Times New Roman"/>
                <a:cs typeface="Times New Roman"/>
              </a:rPr>
              <a:t>i</a:t>
            </a:r>
            <a:r>
              <a:rPr sz="1100" b="1" spc="-15" dirty="0">
                <a:latin typeface="Times New Roman"/>
                <a:cs typeface="Times New Roman"/>
              </a:rPr>
              <a:t>b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l</a:t>
            </a:r>
            <a:r>
              <a:rPr sz="1100" b="1" spc="-10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ti</a:t>
            </a:r>
            <a:r>
              <a:rPr sz="1100" b="1" spc="-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7858" y="1105144"/>
            <a:ext cx="3510915" cy="0"/>
          </a:xfrm>
          <a:custGeom>
            <a:avLst/>
            <a:gdLst/>
            <a:ahLst/>
            <a:cxnLst/>
            <a:rect l="l" t="t" r="r" b="b"/>
            <a:pathLst>
              <a:path w="3510915">
                <a:moveTo>
                  <a:pt x="0" y="0"/>
                </a:moveTo>
                <a:lnTo>
                  <a:pt x="3510412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73453" y="1192700"/>
            <a:ext cx="3482975" cy="1298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2384" indent="-228600">
              <a:lnSpc>
                <a:spcPts val="1270"/>
              </a:lnSpc>
              <a:buSzPct val="95454"/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Ensu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s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ned</a:t>
            </a:r>
            <a:r>
              <a:rPr sz="1100" spc="-10" dirty="0">
                <a:latin typeface="Times New Roman"/>
                <a:cs typeface="Times New Roman"/>
              </a:rPr>
              <a:t> w</a:t>
            </a:r>
            <a:r>
              <a:rPr sz="1100" dirty="0">
                <a:latin typeface="Times New Roman"/>
                <a:cs typeface="Times New Roman"/>
              </a:rPr>
              <a:t>ork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co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ple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ed 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e and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in a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d bud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41300" marR="453390" indent="-228600">
              <a:lnSpc>
                <a:spcPts val="1270"/>
              </a:lnSpc>
              <a:spcBef>
                <a:spcPts val="420"/>
              </a:spcBef>
              <a:buSzPct val="95454"/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Super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s: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ho</a:t>
            </a:r>
            <a:r>
              <a:rPr sz="1100" spc="-15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se,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xt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rn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l con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s 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</a:t>
            </a:r>
            <a:r>
              <a:rPr sz="1100" spc="5" dirty="0">
                <a:latin typeface="Times New Roman"/>
                <a:cs typeface="Times New Roman"/>
              </a:rPr>
              <a:t>b</a:t>
            </a:r>
            <a:r>
              <a:rPr sz="1100" spc="-20" dirty="0">
                <a:latin typeface="Times New Roman"/>
                <a:cs typeface="Times New Roman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con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tor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270"/>
              </a:lnSpc>
              <a:spcBef>
                <a:spcPts val="409"/>
              </a:spcBef>
              <a:buSzPct val="95454"/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je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 acc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rda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ce </a:t>
            </a:r>
            <a:r>
              <a:rPr sz="1100" spc="-10" dirty="0">
                <a:latin typeface="Times New Roman"/>
                <a:cs typeface="Times New Roman"/>
              </a:rPr>
              <a:t>wi</a:t>
            </a:r>
            <a:r>
              <a:rPr sz="1100" dirty="0">
                <a:latin typeface="Times New Roman"/>
                <a:cs typeface="Times New Roman"/>
              </a:rPr>
              <a:t>th </a:t>
            </a:r>
            <a:r>
              <a:rPr sz="1100" spc="-20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rawin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s &amp; Spec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f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ca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</a:t>
            </a: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SzPct val="95454"/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Times New Roman"/>
                <a:cs typeface="Times New Roman"/>
              </a:rPr>
              <a:t>Mai</a:t>
            </a:r>
            <a:r>
              <a:rPr sz="1100" spc="-1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rec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67858" y="2725155"/>
            <a:ext cx="3599179" cy="187960"/>
          </a:xfrm>
          <a:custGeom>
            <a:avLst/>
            <a:gdLst/>
            <a:ahLst/>
            <a:cxnLst/>
            <a:rect l="l" t="t" r="r" b="b"/>
            <a:pathLst>
              <a:path w="3599179" h="187960">
                <a:moveTo>
                  <a:pt x="0" y="187451"/>
                </a:moveTo>
                <a:lnTo>
                  <a:pt x="3598803" y="187451"/>
                </a:lnTo>
                <a:lnTo>
                  <a:pt x="3598803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7858" y="2917180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8804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67858" y="2725155"/>
            <a:ext cx="3599179" cy="186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5" dirty="0">
                <a:latin typeface="Times New Roman"/>
                <a:cs typeface="Times New Roman"/>
              </a:rPr>
              <a:t>DECLARAT</a:t>
            </a:r>
            <a:r>
              <a:rPr sz="1100" b="1" dirty="0">
                <a:latin typeface="Times New Roman"/>
                <a:cs typeface="Times New Roman"/>
              </a:rPr>
              <a:t>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7780" marR="25019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decla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5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v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nf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</a:t>
            </a:r>
            <a:r>
              <a:rPr sz="1100" spc="15" dirty="0">
                <a:latin typeface="Times New Roman"/>
                <a:cs typeface="Times New Roman"/>
              </a:rPr>
              <a:t>n</a:t>
            </a:r>
            <a:r>
              <a:rPr sz="1100" spc="-10" dirty="0">
                <a:latin typeface="Times New Roman"/>
                <a:cs typeface="Times New Roman"/>
              </a:rPr>
              <a:t>’</a:t>
            </a:r>
            <a:r>
              <a:rPr sz="1100" dirty="0">
                <a:latin typeface="Times New Roman"/>
                <a:cs typeface="Times New Roman"/>
              </a:rPr>
              <a:t>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re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rue</a:t>
            </a:r>
            <a:r>
              <a:rPr sz="1100" spc="-10" dirty="0">
                <a:latin typeface="Times New Roman"/>
                <a:cs typeface="Times New Roman"/>
              </a:rPr>
              <a:t> t</a:t>
            </a:r>
            <a:r>
              <a:rPr sz="1100" dirty="0">
                <a:latin typeface="Times New Roman"/>
                <a:cs typeface="Times New Roman"/>
              </a:rPr>
              <a:t>o the best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82550" algn="ctr">
              <a:lnSpc>
                <a:spcPct val="100000"/>
              </a:lnSpc>
              <a:spcBef>
                <a:spcPts val="72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ing</a:t>
            </a:r>
            <a:r>
              <a:rPr sz="1100" spc="-15" dirty="0">
                <a:latin typeface="Times New Roman"/>
                <a:cs typeface="Times New Roman"/>
              </a:rPr>
              <a:t> y</a:t>
            </a:r>
            <a:r>
              <a:rPr sz="1100" dirty="0">
                <a:latin typeface="Times New Roman"/>
                <a:cs typeface="Times New Roman"/>
              </a:rPr>
              <a:t>ou,</a:t>
            </a:r>
            <a:endParaRPr sz="1100">
              <a:latin typeface="Times New Roman"/>
              <a:cs typeface="Times New Roman"/>
            </a:endParaRPr>
          </a:p>
          <a:p>
            <a:pPr marL="2473960" indent="863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ours 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u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5" dirty="0">
                <a:latin typeface="Times New Roman"/>
                <a:cs typeface="Times New Roman"/>
              </a:rPr>
              <a:t>y</a:t>
            </a:r>
            <a:r>
              <a:rPr sz="1100" dirty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250825" algn="r">
              <a:lnSpc>
                <a:spcPct val="100000"/>
              </a:lnSpc>
              <a:spcBef>
                <a:spcPts val="775"/>
              </a:spcBef>
            </a:pPr>
            <a:r>
              <a:rPr sz="1100" b="1" spc="5" dirty="0">
                <a:latin typeface="Times New Roman"/>
                <a:cs typeface="Times New Roman"/>
              </a:rPr>
              <a:t>Y</a:t>
            </a:r>
            <a:r>
              <a:rPr sz="1100" b="1" dirty="0">
                <a:latin typeface="Times New Roman"/>
                <a:cs typeface="Times New Roman"/>
              </a:rPr>
              <a:t>us</a:t>
            </a:r>
            <a:r>
              <a:rPr sz="1100" b="1" spc="-15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f H</a:t>
            </a:r>
            <a:r>
              <a:rPr sz="1100" b="1" spc="-15" dirty="0">
                <a:latin typeface="Times New Roman"/>
                <a:cs typeface="Times New Roman"/>
              </a:rPr>
              <a:t>a</a:t>
            </a:r>
            <a:r>
              <a:rPr sz="1100" b="1" dirty="0">
                <a:latin typeface="Times New Roman"/>
                <a:cs typeface="Times New Roman"/>
              </a:rPr>
              <a:t>ja.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Benutzerdefiniert</PresentationFormat>
  <Paragraphs>64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2022-12-05T11:14:44Z</dcterms:created>
  <dcterms:modified xsi:type="dcterms:W3CDTF">2022-12-05T10:14:48Z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