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80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5022" y="457200"/>
            <a:ext cx="5570220" cy="187960"/>
          </a:xfrm>
          <a:custGeom>
            <a:avLst/>
            <a:gdLst/>
            <a:ahLst/>
            <a:cxnLst/>
            <a:rect l="l" t="t" r="r" b="b"/>
            <a:pathLst>
              <a:path w="5570220" h="187959">
                <a:moveTo>
                  <a:pt x="0" y="187451"/>
                </a:moveTo>
                <a:lnTo>
                  <a:pt x="5569945" y="187451"/>
                </a:lnTo>
                <a:lnTo>
                  <a:pt x="5569945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25022" y="647700"/>
            <a:ext cx="5570220" cy="0"/>
          </a:xfrm>
          <a:custGeom>
            <a:avLst/>
            <a:gdLst/>
            <a:ahLst/>
            <a:cxnLst/>
            <a:rect l="l" t="t" r="r" b="b"/>
            <a:pathLst>
              <a:path w="5570220">
                <a:moveTo>
                  <a:pt x="0" y="0"/>
                </a:moveTo>
                <a:lnTo>
                  <a:pt x="556994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janagrwal92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2845" y="484458"/>
            <a:ext cx="8890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Times New Roman"/>
                <a:cs typeface="Times New Roman"/>
              </a:rPr>
              <a:t>Re</a:t>
            </a:r>
            <a:r>
              <a:rPr sz="2000" b="1" u="heavy" spc="5" dirty="0">
                <a:latin typeface="Times New Roman"/>
                <a:cs typeface="Times New Roman"/>
              </a:rPr>
              <a:t>s</a:t>
            </a:r>
            <a:r>
              <a:rPr sz="2000" b="1" u="heavy" dirty="0">
                <a:latin typeface="Times New Roman"/>
                <a:cs typeface="Times New Roman"/>
              </a:rPr>
              <a:t>ume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22" y="1835140"/>
            <a:ext cx="5524500" cy="175260"/>
          </a:xfrm>
          <a:custGeom>
            <a:avLst/>
            <a:gdLst/>
            <a:ahLst/>
            <a:cxnLst/>
            <a:rect l="l" t="t" r="r" b="b"/>
            <a:pathLst>
              <a:path w="5524500" h="175260">
                <a:moveTo>
                  <a:pt x="0" y="175259"/>
                </a:moveTo>
                <a:lnTo>
                  <a:pt x="5524225" y="175259"/>
                </a:lnTo>
                <a:lnTo>
                  <a:pt x="5524225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022" y="2013448"/>
            <a:ext cx="5524500" cy="0"/>
          </a:xfrm>
          <a:custGeom>
            <a:avLst/>
            <a:gdLst/>
            <a:ahLst/>
            <a:cxnLst/>
            <a:rect l="l" t="t" r="r" b="b"/>
            <a:pathLst>
              <a:path w="5524500">
                <a:moveTo>
                  <a:pt x="0" y="0"/>
                </a:moveTo>
                <a:lnTo>
                  <a:pt x="552422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5022" y="2995002"/>
            <a:ext cx="5524500" cy="206375"/>
          </a:xfrm>
          <a:custGeom>
            <a:avLst/>
            <a:gdLst/>
            <a:ahLst/>
            <a:cxnLst/>
            <a:rect l="l" t="t" r="r" b="b"/>
            <a:pathLst>
              <a:path w="5524500" h="206375">
                <a:moveTo>
                  <a:pt x="0" y="206037"/>
                </a:moveTo>
                <a:lnTo>
                  <a:pt x="5524225" y="206037"/>
                </a:lnTo>
                <a:lnTo>
                  <a:pt x="5524225" y="0"/>
                </a:lnTo>
                <a:lnTo>
                  <a:pt x="0" y="0"/>
                </a:lnTo>
                <a:lnTo>
                  <a:pt x="0" y="20603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5022" y="944622"/>
            <a:ext cx="5524500" cy="225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920"/>
              </a:lnSpc>
            </a:pPr>
            <a:r>
              <a:rPr sz="1600" spc="-10" dirty="0">
                <a:latin typeface="Times New Roman"/>
                <a:cs typeface="Times New Roman"/>
              </a:rPr>
              <a:t>Rajan </a:t>
            </a:r>
            <a:r>
              <a:rPr sz="1600" spc="-15" dirty="0">
                <a:latin typeface="Times New Roman"/>
                <a:cs typeface="Times New Roman"/>
              </a:rPr>
              <a:t>K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  <a:p>
            <a:pPr marL="17780" marR="3140075">
              <a:lnSpc>
                <a:spcPts val="1260"/>
              </a:lnSpc>
              <a:spcBef>
                <a:spcPts val="90"/>
              </a:spcBef>
            </a:pP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ma</a:t>
            </a:r>
            <a:r>
              <a:rPr sz="1100" b="1" spc="-10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l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ID  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  <a:hlinkClick r:id="rId3"/>
              </a:rPr>
              <a:t>r</a:t>
            </a:r>
            <a:r>
              <a:rPr sz="1100" b="1" spc="-10" dirty="0">
                <a:latin typeface="Times New Roman"/>
                <a:cs typeface="Times New Roman"/>
                <a:hlinkClick r:id="rId3"/>
              </a:rPr>
              <a:t>a</a:t>
            </a:r>
            <a:r>
              <a:rPr sz="1100" b="1" dirty="0">
                <a:latin typeface="Times New Roman"/>
                <a:cs typeface="Times New Roman"/>
                <a:hlinkClick r:id="rId3"/>
              </a:rPr>
              <a:t>janag</a:t>
            </a:r>
            <a:r>
              <a:rPr sz="1100" b="1" spc="-15" dirty="0">
                <a:latin typeface="Times New Roman"/>
                <a:cs typeface="Times New Roman"/>
                <a:hlinkClick r:id="rId3"/>
              </a:rPr>
              <a:t>r</a:t>
            </a:r>
            <a:r>
              <a:rPr sz="1100" b="1" spc="5" dirty="0">
                <a:latin typeface="Times New Roman"/>
                <a:cs typeface="Times New Roman"/>
                <a:hlinkClick r:id="rId3"/>
              </a:rPr>
              <a:t>w</a:t>
            </a:r>
            <a:r>
              <a:rPr sz="1100" b="1" spc="-15" dirty="0">
                <a:latin typeface="Times New Roman"/>
                <a:cs typeface="Times New Roman"/>
                <a:hlinkClick r:id="rId3"/>
              </a:rPr>
              <a:t>a</a:t>
            </a:r>
            <a:r>
              <a:rPr sz="1100" b="1" dirty="0">
                <a:latin typeface="Times New Roman"/>
                <a:cs typeface="Times New Roman"/>
                <a:hlinkClick r:id="rId3"/>
              </a:rPr>
              <a:t>l</a:t>
            </a:r>
            <a:r>
              <a:rPr sz="1100" b="1" spc="-15" dirty="0">
                <a:latin typeface="Times New Roman"/>
                <a:cs typeface="Times New Roman"/>
                <a:hlinkClick r:id="rId3"/>
              </a:rPr>
              <a:t>9</a:t>
            </a:r>
            <a:r>
              <a:rPr sz="1100" b="1" dirty="0">
                <a:latin typeface="Times New Roman"/>
                <a:cs typeface="Times New Roman"/>
                <a:hlinkClick r:id="rId3"/>
              </a:rPr>
              <a:t>2@</a:t>
            </a:r>
            <a:r>
              <a:rPr sz="1100" b="1" spc="-15" dirty="0">
                <a:latin typeface="Times New Roman"/>
                <a:cs typeface="Times New Roman"/>
                <a:hlinkClick r:id="rId3"/>
              </a:rPr>
              <a:t>g</a:t>
            </a:r>
            <a:r>
              <a:rPr sz="1100" b="1" dirty="0">
                <a:latin typeface="Times New Roman"/>
                <a:cs typeface="Times New Roman"/>
                <a:hlinkClick r:id="rId3"/>
              </a:rPr>
              <a:t>ma</a:t>
            </a:r>
            <a:r>
              <a:rPr sz="1100" b="1" spc="-10" dirty="0">
                <a:latin typeface="Times New Roman"/>
                <a:cs typeface="Times New Roman"/>
                <a:hlinkClick r:id="rId3"/>
              </a:rPr>
              <a:t>i</a:t>
            </a:r>
            <a:r>
              <a:rPr sz="1100" b="1" dirty="0">
                <a:latin typeface="Times New Roman"/>
                <a:cs typeface="Times New Roman"/>
                <a:hlinkClick r:id="rId3"/>
              </a:rPr>
              <a:t>l.c</a:t>
            </a:r>
            <a:r>
              <a:rPr sz="1100" b="1" spc="-10" dirty="0">
                <a:latin typeface="Times New Roman"/>
                <a:cs typeface="Times New Roman"/>
                <a:hlinkClick r:id="rId3"/>
              </a:rPr>
              <a:t>o</a:t>
            </a:r>
            <a:r>
              <a:rPr sz="1100" b="1" dirty="0">
                <a:latin typeface="Times New Roman"/>
                <a:cs typeface="Times New Roman"/>
                <a:hlinkClick r:id="rId3"/>
              </a:rPr>
              <a:t>m</a:t>
            </a:r>
            <a:r>
              <a:rPr sz="1100" b="1" dirty="0">
                <a:latin typeface="Times New Roman"/>
                <a:cs typeface="Times New Roman"/>
              </a:rPr>
              <a:t> Mob</a:t>
            </a:r>
            <a:r>
              <a:rPr sz="1100" b="1" spc="-10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le </a:t>
            </a:r>
            <a:r>
              <a:rPr sz="1100" b="1" spc="-5" dirty="0">
                <a:latin typeface="Times New Roman"/>
                <a:cs typeface="Times New Roman"/>
              </a:rPr>
              <a:t>N</a:t>
            </a:r>
            <a:r>
              <a:rPr sz="1100" b="1" spc="-15" dirty="0">
                <a:latin typeface="Times New Roman"/>
                <a:cs typeface="Times New Roman"/>
              </a:rPr>
              <a:t>o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0959</a:t>
            </a:r>
            <a:r>
              <a:rPr sz="1100" b="1" spc="-15" dirty="0">
                <a:latin typeface="Times New Roman"/>
                <a:cs typeface="Times New Roman"/>
              </a:rPr>
              <a:t>9</a:t>
            </a:r>
            <a:r>
              <a:rPr sz="1100" b="1" dirty="0">
                <a:latin typeface="Times New Roman"/>
                <a:cs typeface="Times New Roman"/>
              </a:rPr>
              <a:t>155292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OBJECTIVE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780">
              <a:lnSpc>
                <a:spcPts val="1295"/>
              </a:lnSpc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a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ha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ole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ld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7780" marR="113664">
              <a:lnSpc>
                <a:spcPts val="126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co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unication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ine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ned</a:t>
            </a:r>
            <a:r>
              <a:rPr sz="1100" spc="-10" dirty="0">
                <a:latin typeface="Times New Roman"/>
                <a:cs typeface="Times New Roman"/>
              </a:rPr>
              <a:t> i</a:t>
            </a:r>
            <a:r>
              <a:rPr sz="1100" dirty="0">
                <a:latin typeface="Times New Roman"/>
                <a:cs typeface="Times New Roman"/>
              </a:rPr>
              <a:t>n th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ld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de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op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plex </a:t>
            </a:r>
            <a:r>
              <a:rPr sz="1100" spc="-10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ency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q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ACAD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IC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ETAILS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5022" y="3204088"/>
            <a:ext cx="5524500" cy="0"/>
          </a:xfrm>
          <a:custGeom>
            <a:avLst/>
            <a:gdLst/>
            <a:ahLst/>
            <a:cxnLst/>
            <a:rect l="l" t="t" r="r" b="b"/>
            <a:pathLst>
              <a:path w="5524500">
                <a:moveTo>
                  <a:pt x="0" y="0"/>
                </a:moveTo>
                <a:lnTo>
                  <a:pt x="552422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5022" y="5597011"/>
            <a:ext cx="5570220" cy="189230"/>
          </a:xfrm>
          <a:custGeom>
            <a:avLst/>
            <a:gdLst/>
            <a:ahLst/>
            <a:cxnLst/>
            <a:rect l="l" t="t" r="r" b="b"/>
            <a:pathLst>
              <a:path w="5570220" h="189229">
                <a:moveTo>
                  <a:pt x="0" y="188975"/>
                </a:moveTo>
                <a:lnTo>
                  <a:pt x="5569945" y="188975"/>
                </a:lnTo>
                <a:lnTo>
                  <a:pt x="5569945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5022" y="5597011"/>
            <a:ext cx="557022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TECHNI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AL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IEN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5022" y="5789036"/>
            <a:ext cx="5570220" cy="0"/>
          </a:xfrm>
          <a:custGeom>
            <a:avLst/>
            <a:gdLst/>
            <a:ahLst/>
            <a:cxnLst/>
            <a:rect l="l" t="t" r="r" b="b"/>
            <a:pathLst>
              <a:path w="5570220">
                <a:moveTo>
                  <a:pt x="0" y="0"/>
                </a:moveTo>
                <a:lnTo>
                  <a:pt x="556994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605" y="5951806"/>
            <a:ext cx="10839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ills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pe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5472" y="5950161"/>
            <a:ext cx="4208780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>
              <a:lnSpc>
                <a:spcPts val="1290"/>
              </a:lnSpc>
            </a:pPr>
            <a:r>
              <a:rPr sz="1100" dirty="0">
                <a:latin typeface="Times New Roman"/>
                <a:cs typeface="Times New Roman"/>
              </a:rPr>
              <a:t>C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/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++,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e</a:t>
            </a:r>
            <a:r>
              <a:rPr sz="1100" b="1" spc="-10" dirty="0">
                <a:latin typeface="Times New Roman"/>
                <a:cs typeface="Times New Roman"/>
              </a:rPr>
              <a:t>t</a:t>
            </a:r>
            <a:r>
              <a:rPr sz="1100" b="1" spc="5" dirty="0">
                <a:latin typeface="Times New Roman"/>
                <a:cs typeface="Times New Roman"/>
              </a:rPr>
              <a:t>w</a:t>
            </a:r>
            <a:r>
              <a:rPr sz="1100" b="1" dirty="0">
                <a:latin typeface="Times New Roman"/>
                <a:cs typeface="Times New Roman"/>
              </a:rPr>
              <a:t>or</a:t>
            </a:r>
            <a:r>
              <a:rPr sz="1100" b="1" spc="-15" dirty="0">
                <a:latin typeface="Times New Roman"/>
                <a:cs typeface="Times New Roman"/>
              </a:rPr>
              <a:t>k</a:t>
            </a:r>
            <a:r>
              <a:rPr sz="1100" b="1" dirty="0">
                <a:latin typeface="Times New Roman"/>
                <a:cs typeface="Times New Roman"/>
              </a:rPr>
              <a:t>ing</a:t>
            </a:r>
            <a:r>
              <a:rPr sz="1100" dirty="0">
                <a:latin typeface="Times New Roman"/>
                <a:cs typeface="Times New Roman"/>
              </a:rPr>
              <a:t>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s,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bedded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m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(8051,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ndo</a:t>
            </a:r>
            <a:r>
              <a:rPr sz="1100" spc="-2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 7,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ndo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  <a:p>
            <a:pPr marL="17145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: 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5" dirty="0">
                <a:latin typeface="Times New Roman"/>
                <a:cs typeface="Times New Roman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ffic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.Ex</a:t>
            </a:r>
            <a:r>
              <a:rPr sz="1100" spc="-1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5022" y="6761347"/>
            <a:ext cx="5570220" cy="189230"/>
          </a:xfrm>
          <a:custGeom>
            <a:avLst/>
            <a:gdLst/>
            <a:ahLst/>
            <a:cxnLst/>
            <a:rect l="l" t="t" r="r" b="b"/>
            <a:pathLst>
              <a:path w="5570220" h="189229">
                <a:moveTo>
                  <a:pt x="0" y="188975"/>
                </a:moveTo>
                <a:lnTo>
                  <a:pt x="5569945" y="188975"/>
                </a:lnTo>
                <a:lnTo>
                  <a:pt x="5569945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5022" y="6953371"/>
            <a:ext cx="5570220" cy="0"/>
          </a:xfrm>
          <a:custGeom>
            <a:avLst/>
            <a:gdLst/>
            <a:ahLst/>
            <a:cxnLst/>
            <a:rect l="l" t="t" r="r" b="b"/>
            <a:pathLst>
              <a:path w="5570220">
                <a:moveTo>
                  <a:pt x="0" y="0"/>
                </a:moveTo>
                <a:lnTo>
                  <a:pt x="556994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39043" y="3366521"/>
          <a:ext cx="5617845" cy="191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931"/>
                <a:gridCol w="1079382"/>
                <a:gridCol w="1886955"/>
                <a:gridCol w="1529212"/>
              </a:tblGrid>
              <a:tr h="428243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498475">
                        <a:lnSpc>
                          <a:spcPts val="138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of passing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Univ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ntage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0559">
                <a:tc>
                  <a:txBody>
                    <a:bodyPr/>
                    <a:lstStyle/>
                    <a:p>
                      <a:pPr marL="12827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.E.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marR="66675">
                        <a:lnSpc>
                          <a:spcPts val="126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(El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ron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cs&amp; co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unicat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on)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2014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marR="31877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iv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shwa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hop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73%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0143">
                <a:tc>
                  <a:txBody>
                    <a:bodyPr/>
                    <a:lstStyle/>
                    <a:p>
                      <a:pPr marL="268605" marR="276860" indent="-210820">
                        <a:lnSpc>
                          <a:spcPts val="126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nte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 (12</a:t>
                      </a:r>
                      <a:r>
                        <a:rPr sz="1050" spc="-7" baseline="39682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spc="-22" baseline="39682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2009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 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67.6%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0995">
                <a:tc>
                  <a:txBody>
                    <a:bodyPr/>
                    <a:lstStyle/>
                    <a:p>
                      <a:pPr marL="303530" marR="280035" indent="-245745">
                        <a:lnSpc>
                          <a:spcPts val="127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h School (10</a:t>
                      </a:r>
                      <a:r>
                        <a:rPr sz="1050" spc="-7" baseline="39682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spc="-22" baseline="39682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2901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2007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2901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 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2901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74.6%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701">
                      <a:solidFill>
                        <a:srgbClr val="000000"/>
                      </a:solidFill>
                      <a:prstDash val="solid"/>
                    </a:lnL>
                    <a:lnR w="28701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  <a:lnB w="2901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125022" y="6761347"/>
            <a:ext cx="5570220" cy="160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ROJECT U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DERTA</a:t>
            </a:r>
            <a:r>
              <a:rPr sz="1200" b="1" spc="-10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EN (BE)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250">
              <a:latin typeface="Times New Roman"/>
              <a:cs typeface="Times New Roman"/>
            </a:endParaRPr>
          </a:p>
          <a:p>
            <a:pPr marL="426084" marR="349885" indent="-228600">
              <a:lnSpc>
                <a:spcPts val="1280"/>
              </a:lnSpc>
              <a:buFont typeface="Symbol"/>
              <a:buChar char=""/>
              <a:tabLst>
                <a:tab pos="426720" algn="l"/>
              </a:tabLst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inor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  “L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X</a:t>
            </a:r>
            <a:r>
              <a:rPr sz="1100" spc="5" dirty="0">
                <a:latin typeface="Times New Roman"/>
                <a:cs typeface="Times New Roman"/>
              </a:rPr>
              <a:t> D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LAY” base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 on </a:t>
            </a:r>
            <a:r>
              <a:rPr sz="1100" spc="-2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bedded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426084" indent="-228600">
              <a:lnSpc>
                <a:spcPts val="1310"/>
              </a:lnSpc>
              <a:buFont typeface="Symbol"/>
              <a:buChar char=""/>
              <a:tabLst>
                <a:tab pos="426720" algn="l"/>
              </a:tabLst>
            </a:pPr>
            <a:r>
              <a:rPr sz="1100" dirty="0">
                <a:latin typeface="Times New Roman"/>
                <a:cs typeface="Times New Roman"/>
              </a:rPr>
              <a:t>Fi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(ba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ed 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-20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17780">
              <a:lnSpc>
                <a:spcPts val="1645"/>
              </a:lnSpc>
            </a:pPr>
            <a:r>
              <a:rPr sz="1400" b="1" spc="-10" dirty="0">
                <a:latin typeface="Times New Roman"/>
                <a:cs typeface="Times New Roman"/>
              </a:rPr>
              <a:t>MA</a:t>
            </a:r>
            <a:r>
              <a:rPr sz="1400" b="1" dirty="0">
                <a:latin typeface="Times New Roman"/>
                <a:cs typeface="Times New Roman"/>
              </a:rPr>
              <a:t>JOR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</a:t>
            </a:r>
            <a:r>
              <a:rPr sz="1400" b="1" dirty="0">
                <a:latin typeface="Times New Roman"/>
                <a:cs typeface="Times New Roman"/>
              </a:rPr>
              <a:t>OJE</a:t>
            </a:r>
            <a:r>
              <a:rPr sz="1400" b="1" spc="-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17780" marR="55880">
              <a:lnSpc>
                <a:spcPts val="1260"/>
              </a:lnSpc>
              <a:spcBef>
                <a:spcPts val="55"/>
              </a:spcBef>
              <a:tabLst>
                <a:tab pos="1738630" algn="l"/>
              </a:tabLst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ject	“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SM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X 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LA</a:t>
            </a:r>
            <a:r>
              <a:rPr sz="1100" spc="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”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AV</a:t>
            </a:r>
            <a:r>
              <a:rPr sz="1100" dirty="0">
                <a:latin typeface="Times New Roman"/>
                <a:cs typeface="Times New Roman"/>
              </a:rPr>
              <a:t>R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(E</a:t>
            </a:r>
            <a:r>
              <a:rPr sz="1100" spc="-2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bedded s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).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022" y="457200"/>
            <a:ext cx="557022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AJOR TR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INI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BE)</a:t>
            </a:r>
            <a:endParaRPr sz="1200">
              <a:latin typeface="Times New Roman"/>
              <a:cs typeface="Times New Roman"/>
            </a:endParaRPr>
          </a:p>
          <a:p>
            <a:pPr marL="509905" marR="738505" indent="-240665">
              <a:lnSpc>
                <a:spcPts val="1270"/>
              </a:lnSpc>
              <a:spcBef>
                <a:spcPts val="220"/>
              </a:spcBef>
              <a:buFont typeface="Symbol"/>
              <a:buChar char=""/>
              <a:tabLst>
                <a:tab pos="475615" algn="l"/>
              </a:tabLst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jor 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5" dirty="0">
                <a:latin typeface="Times New Roman"/>
                <a:cs typeface="Times New Roman"/>
              </a:rPr>
              <a:t>RA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 B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ndi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’s pu</a:t>
            </a:r>
            <a:r>
              <a:rPr sz="1100" spc="-10" dirty="0">
                <a:latin typeface="Times New Roman"/>
                <a:cs typeface="Times New Roman"/>
              </a:rPr>
              <a:t>bl</a:t>
            </a:r>
            <a:r>
              <a:rPr sz="1100" dirty="0">
                <a:latin typeface="Times New Roman"/>
                <a:cs typeface="Times New Roman"/>
              </a:rPr>
              <a:t>ic 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ice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road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spc="-5" dirty="0">
                <a:latin typeface="Times New Roman"/>
                <a:cs typeface="Times New Roman"/>
              </a:rPr>
              <a:t> B</a:t>
            </a:r>
            <a:r>
              <a:rPr sz="1100" spc="-10" dirty="0">
                <a:latin typeface="Times New Roman"/>
                <a:cs typeface="Times New Roman"/>
              </a:rPr>
              <a:t>HO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“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ura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on”.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22" y="1464808"/>
            <a:ext cx="5570220" cy="189230"/>
          </a:xfrm>
          <a:custGeom>
            <a:avLst/>
            <a:gdLst/>
            <a:ahLst/>
            <a:cxnLst/>
            <a:rect l="l" t="t" r="r" b="b"/>
            <a:pathLst>
              <a:path w="5570220" h="189230">
                <a:moveTo>
                  <a:pt x="0" y="188975"/>
                </a:moveTo>
                <a:lnTo>
                  <a:pt x="5569945" y="188975"/>
                </a:lnTo>
                <a:lnTo>
                  <a:pt x="5569945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022" y="1656832"/>
            <a:ext cx="5570220" cy="0"/>
          </a:xfrm>
          <a:custGeom>
            <a:avLst/>
            <a:gdLst/>
            <a:ahLst/>
            <a:cxnLst/>
            <a:rect l="l" t="t" r="r" b="b"/>
            <a:pathLst>
              <a:path w="5570220">
                <a:moveTo>
                  <a:pt x="0" y="0"/>
                </a:moveTo>
                <a:lnTo>
                  <a:pt x="556994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5022" y="2705343"/>
            <a:ext cx="5570220" cy="187960"/>
          </a:xfrm>
          <a:custGeom>
            <a:avLst/>
            <a:gdLst/>
            <a:ahLst/>
            <a:cxnLst/>
            <a:rect l="l" t="t" r="r" b="b"/>
            <a:pathLst>
              <a:path w="5570220" h="187960">
                <a:moveTo>
                  <a:pt x="0" y="187451"/>
                </a:moveTo>
                <a:lnTo>
                  <a:pt x="5569945" y="187451"/>
                </a:lnTo>
                <a:lnTo>
                  <a:pt x="5569945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5022" y="2895843"/>
            <a:ext cx="5570220" cy="0"/>
          </a:xfrm>
          <a:custGeom>
            <a:avLst/>
            <a:gdLst/>
            <a:ahLst/>
            <a:cxnLst/>
            <a:rect l="l" t="t" r="r" b="b"/>
            <a:pathLst>
              <a:path w="5570220">
                <a:moveTo>
                  <a:pt x="0" y="0"/>
                </a:moveTo>
                <a:lnTo>
                  <a:pt x="556994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5022" y="4083436"/>
            <a:ext cx="5570220" cy="187960"/>
          </a:xfrm>
          <a:custGeom>
            <a:avLst/>
            <a:gdLst/>
            <a:ahLst/>
            <a:cxnLst/>
            <a:rect l="l" t="t" r="r" b="b"/>
            <a:pathLst>
              <a:path w="5570220" h="187960">
                <a:moveTo>
                  <a:pt x="0" y="187451"/>
                </a:moveTo>
                <a:lnTo>
                  <a:pt x="5569945" y="187451"/>
                </a:lnTo>
                <a:lnTo>
                  <a:pt x="5569945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022" y="1464808"/>
            <a:ext cx="5570220" cy="280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INTERES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350">
              <a:latin typeface="Times New Roman"/>
              <a:cs typeface="Times New Roman"/>
            </a:endParaRPr>
          </a:p>
          <a:p>
            <a:pPr marL="426084" indent="-228600">
              <a:lnSpc>
                <a:spcPct val="100000"/>
              </a:lnSpc>
              <a:buFont typeface="Symbol"/>
              <a:buChar char=""/>
              <a:tabLst>
                <a:tab pos="426720" algn="l"/>
              </a:tabLst>
            </a:pPr>
            <a:r>
              <a:rPr sz="1100" dirty="0">
                <a:latin typeface="Times New Roman"/>
                <a:cs typeface="Times New Roman"/>
              </a:rPr>
              <a:t>Med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on.</a:t>
            </a:r>
            <a:endParaRPr sz="1100">
              <a:latin typeface="Times New Roman"/>
              <a:cs typeface="Times New Roman"/>
            </a:endParaRPr>
          </a:p>
          <a:p>
            <a:pPr marL="426084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26720" algn="l"/>
              </a:tabLst>
            </a:pPr>
            <a:r>
              <a:rPr sz="1100" dirty="0">
                <a:latin typeface="Times New Roman"/>
                <a:cs typeface="Times New Roman"/>
              </a:rPr>
              <a:t>Lis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c.</a:t>
            </a:r>
            <a:endParaRPr sz="1100">
              <a:latin typeface="Times New Roman"/>
              <a:cs typeface="Times New Roman"/>
            </a:endParaRPr>
          </a:p>
          <a:p>
            <a:pPr marL="426084" indent="-228600">
              <a:lnSpc>
                <a:spcPct val="100000"/>
              </a:lnSpc>
              <a:spcBef>
                <a:spcPts val="5"/>
              </a:spcBef>
              <a:buSzPct val="109090"/>
              <a:buFont typeface="Symbol"/>
              <a:buChar char=""/>
              <a:tabLst>
                <a:tab pos="426720" algn="l"/>
              </a:tabLst>
            </a:pP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ith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eo</a:t>
            </a:r>
            <a:r>
              <a:rPr sz="1100" spc="-10" dirty="0">
                <a:latin typeface="Times New Roman"/>
                <a:cs typeface="Times New Roman"/>
              </a:rPr>
              <a:t>pl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rom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ac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1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STREN</a:t>
            </a:r>
            <a:r>
              <a:rPr sz="1200" b="1" spc="-15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350">
              <a:latin typeface="Times New Roman"/>
              <a:cs typeface="Times New Roman"/>
            </a:endParaRPr>
          </a:p>
          <a:p>
            <a:pPr marL="461645" indent="-264160">
              <a:lnSpc>
                <a:spcPct val="100000"/>
              </a:lnSpc>
              <a:buFont typeface="Symbol"/>
              <a:buChar char=""/>
              <a:tabLst>
                <a:tab pos="462280" algn="l"/>
              </a:tabLst>
            </a:pP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bi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under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and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461645" indent="-26416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2280" algn="l"/>
              </a:tabLst>
            </a:pPr>
            <a:r>
              <a:rPr sz="1100" dirty="0">
                <a:latin typeface="Times New Roman"/>
                <a:cs typeface="Times New Roman"/>
              </a:rPr>
              <a:t>Pos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461645" indent="-26416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2280" algn="l"/>
              </a:tabLst>
            </a:pP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ood de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capac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461645" indent="-26416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2280" algn="l"/>
              </a:tabLst>
            </a:pP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ood pro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a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ic 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s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lem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0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ERSON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L DETAILS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5022" y="4273936"/>
            <a:ext cx="5570220" cy="0"/>
          </a:xfrm>
          <a:custGeom>
            <a:avLst/>
            <a:gdLst/>
            <a:ahLst/>
            <a:cxnLst/>
            <a:rect l="l" t="t" r="r" b="b"/>
            <a:pathLst>
              <a:path w="5570220">
                <a:moveTo>
                  <a:pt x="0" y="0"/>
                </a:moveTo>
                <a:lnTo>
                  <a:pt x="556994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75915" y="4439488"/>
            <a:ext cx="1115695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700"/>
              </a:lnSpc>
            </a:pPr>
            <a:r>
              <a:rPr sz="1100" dirty="0">
                <a:latin typeface="Times New Roman"/>
                <a:cs typeface="Times New Roman"/>
              </a:rPr>
              <a:t>Fa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‘s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M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‘s</a:t>
            </a:r>
            <a:r>
              <a:rPr sz="1100" spc="-10" dirty="0">
                <a:latin typeface="Times New Roman"/>
                <a:cs typeface="Times New Roman"/>
              </a:rPr>
              <a:t> N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th Lan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ua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n Per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ane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dd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1217" y="4445839"/>
            <a:ext cx="3573779" cy="1290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  <a:tabLst>
                <a:tab pos="276225" algn="l"/>
              </a:tabLst>
            </a:pPr>
            <a:r>
              <a:rPr sz="1100" dirty="0">
                <a:latin typeface="Times New Roman"/>
                <a:cs typeface="Times New Roman"/>
              </a:rPr>
              <a:t>:	M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sh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 Pr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sad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60985" algn="l"/>
              </a:tabLst>
            </a:pPr>
            <a:r>
              <a:rPr sz="1100" dirty="0">
                <a:latin typeface="Times New Roman"/>
                <a:cs typeface="Times New Roman"/>
              </a:rPr>
              <a:t>:	M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s. 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ina</a:t>
            </a:r>
            <a:r>
              <a:rPr sz="1100" spc="-10" dirty="0">
                <a:latin typeface="Times New Roman"/>
                <a:cs typeface="Times New Roman"/>
              </a:rPr>
              <a:t> D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75"/>
              </a:spcBef>
              <a:tabLst>
                <a:tab pos="288290" algn="l"/>
              </a:tabLst>
            </a:pPr>
            <a:r>
              <a:rPr sz="1100" dirty="0">
                <a:latin typeface="Times New Roman"/>
                <a:cs typeface="Times New Roman"/>
              </a:rPr>
              <a:t>:	29</a:t>
            </a:r>
            <a:r>
              <a:rPr sz="1050" baseline="39682" dirty="0">
                <a:latin typeface="Times New Roman"/>
                <a:cs typeface="Times New Roman"/>
              </a:rPr>
              <a:t>s</a:t>
            </a:r>
            <a:r>
              <a:rPr sz="1050" spc="-7" baseline="39682" dirty="0">
                <a:latin typeface="Times New Roman"/>
                <a:cs typeface="Times New Roman"/>
              </a:rPr>
              <a:t>t</a:t>
            </a:r>
            <a:r>
              <a:rPr sz="1050" baseline="39682" dirty="0">
                <a:latin typeface="Times New Roman"/>
                <a:cs typeface="Times New Roman"/>
              </a:rPr>
              <a:t> </a:t>
            </a:r>
            <a:r>
              <a:rPr sz="1050" spc="-135" baseline="3968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 1992</a:t>
            </a:r>
            <a:endParaRPr sz="1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575"/>
              </a:spcBef>
              <a:tabLst>
                <a:tab pos="271145" algn="l"/>
              </a:tabLst>
            </a:pPr>
            <a:r>
              <a:rPr sz="1100" dirty="0">
                <a:latin typeface="Times New Roman"/>
                <a:cs typeface="Times New Roman"/>
              </a:rPr>
              <a:t>:	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i, 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sh</a:t>
            </a:r>
            <a:endParaRPr sz="1100">
              <a:latin typeface="Times New Roman"/>
              <a:cs typeface="Times New Roman"/>
            </a:endParaRPr>
          </a:p>
          <a:p>
            <a:pPr marL="283845" marR="5080" indent="-271780">
              <a:lnSpc>
                <a:spcPts val="1270"/>
              </a:lnSpc>
              <a:spcBef>
                <a:spcPts val="660"/>
              </a:spcBef>
              <a:tabLst>
                <a:tab pos="260985" algn="l"/>
                <a:tab pos="1153795" algn="l"/>
              </a:tabLst>
            </a:pPr>
            <a:r>
              <a:rPr sz="1100" dirty="0">
                <a:latin typeface="Times New Roman"/>
                <a:cs typeface="Times New Roman"/>
              </a:rPr>
              <a:t>:	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l+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os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oilade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a 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ps – ph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wr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a,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– </a:t>
            </a:r>
            <a:r>
              <a:rPr sz="1100" spc="-2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opa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j St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–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ih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	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in-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462038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5022" y="6147175"/>
            <a:ext cx="5570220" cy="189230"/>
          </a:xfrm>
          <a:custGeom>
            <a:avLst/>
            <a:gdLst/>
            <a:ahLst/>
            <a:cxnLst/>
            <a:rect l="l" t="t" r="r" b="b"/>
            <a:pathLst>
              <a:path w="5570220" h="189229">
                <a:moveTo>
                  <a:pt x="0" y="188975"/>
                </a:moveTo>
                <a:lnTo>
                  <a:pt x="5569945" y="188975"/>
                </a:lnTo>
                <a:lnTo>
                  <a:pt x="5569945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5022" y="6339199"/>
            <a:ext cx="5570220" cy="0"/>
          </a:xfrm>
          <a:custGeom>
            <a:avLst/>
            <a:gdLst/>
            <a:ahLst/>
            <a:cxnLst/>
            <a:rect l="l" t="t" r="r" b="b"/>
            <a:pathLst>
              <a:path w="5570220">
                <a:moveTo>
                  <a:pt x="0" y="0"/>
                </a:moveTo>
                <a:lnTo>
                  <a:pt x="556994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5022" y="6147175"/>
            <a:ext cx="5570220" cy="116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DECLAR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 marR="8318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decla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-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ioned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ti</a:t>
            </a:r>
            <a:r>
              <a:rPr sz="1100" dirty="0">
                <a:latin typeface="Times New Roman"/>
                <a:cs typeface="Times New Roman"/>
              </a:rPr>
              <a:t>on 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e b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and be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ie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0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…</a:t>
            </a:r>
            <a:r>
              <a:rPr sz="1100" dirty="0">
                <a:latin typeface="Times New Roman"/>
                <a:cs typeface="Times New Roman"/>
              </a:rPr>
              <a:t>……</a:t>
            </a:r>
            <a:r>
              <a:rPr sz="1100" spc="-15" dirty="0">
                <a:latin typeface="Times New Roman"/>
                <a:cs typeface="Times New Roman"/>
              </a:rPr>
              <a:t>…</a:t>
            </a:r>
            <a:r>
              <a:rPr sz="1100" dirty="0">
                <a:latin typeface="Times New Roman"/>
                <a:cs typeface="Times New Roman"/>
              </a:rPr>
              <a:t>….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610" y="7473140"/>
            <a:ext cx="7169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Place</a:t>
            </a:r>
            <a:r>
              <a:rPr sz="1100" spc="-20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oida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4750" y="7473140"/>
            <a:ext cx="8356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jan 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Benutzerdefiniert</PresentationFormat>
  <Paragraphs>74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2022-12-05T11:16:17Z</dcterms:created>
  <dcterms:modified xsi:type="dcterms:W3CDTF">2022-12-05T10:16:23Z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