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17"/>
  </p:notesMasterIdLst>
  <p:sldIdLst>
    <p:sldId id="256" r:id="rId2"/>
    <p:sldId id="257" r:id="rId3"/>
    <p:sldId id="301" r:id="rId4"/>
    <p:sldId id="312" r:id="rId5"/>
    <p:sldId id="313" r:id="rId6"/>
    <p:sldId id="323" r:id="rId7"/>
    <p:sldId id="318" r:id="rId8"/>
    <p:sldId id="315" r:id="rId9"/>
    <p:sldId id="320" r:id="rId10"/>
    <p:sldId id="321" r:id="rId11"/>
    <p:sldId id="322" r:id="rId12"/>
    <p:sldId id="316" r:id="rId13"/>
    <p:sldId id="319" r:id="rId14"/>
    <p:sldId id="317" r:id="rId15"/>
    <p:sldId id="32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默认节" id="{0848F39F-0EEE-4210-9F91-4BCE64CF2907}">
          <p14:sldIdLst>
            <p14:sldId id="256"/>
            <p14:sldId id="257"/>
            <p14:sldId id="301"/>
            <p14:sldId id="277"/>
            <p14:sldId id="278"/>
            <p14:sldId id="281"/>
            <p14:sldId id="279"/>
            <p14:sldId id="280"/>
            <p14:sldId id="289"/>
            <p14:sldId id="290"/>
            <p14:sldId id="291"/>
            <p14:sldId id="292"/>
            <p14:sldId id="293"/>
            <p14:sldId id="294"/>
            <p14:sldId id="295"/>
            <p14:sldId id="297"/>
            <p14:sldId id="298"/>
            <p14:sldId id="299"/>
            <p14:sldId id="300"/>
            <p14:sldId id="302"/>
            <p14:sldId id="303"/>
            <p14:sldId id="304"/>
            <p14:sldId id="305"/>
            <p14:sldId id="306"/>
            <p14:sldId id="307"/>
            <p14:sldId id="308"/>
            <p14:sldId id="309"/>
            <p14:sldId id="310"/>
            <p14:sldId id="311"/>
            <p14:sldId id="312"/>
            <p14:sldId id="271"/>
            <p14:sldId id="282"/>
            <p14:sldId id="273"/>
            <p14:sldId id="274"/>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029" autoAdjust="0"/>
    <p:restoredTop sz="94660"/>
  </p:normalViewPr>
  <p:slideViewPr>
    <p:cSldViewPr snapToGrid="0">
      <p:cViewPr varScale="1">
        <p:scale>
          <a:sx n="70" d="100"/>
          <a:sy n="70" d="100"/>
        </p:scale>
        <p:origin x="-1368"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3DDFA-5149-4659-B265-CC2291D03D5F}"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zh-CN" altLang="en-US"/>
        </a:p>
      </dgm:t>
    </dgm:pt>
    <dgm:pt modelId="{A38EE970-6785-4F9A-B7B5-4E3A7C845EDB}">
      <dgm:prSet phldrT="[文本]"/>
      <dgm:spPr/>
      <dgm:t>
        <a:bodyPr/>
        <a:lstStyle/>
        <a:p>
          <a:r>
            <a:rPr lang="zh-CN" altLang="en-US" dirty="0" smtClean="0">
              <a:latin typeface="隶书" pitchFamily="49" charset="-122"/>
              <a:ea typeface="隶书" pitchFamily="49" charset="-122"/>
            </a:rPr>
            <a:t>微信公众平台</a:t>
          </a:r>
          <a:endParaRPr lang="zh-CN" altLang="en-US" dirty="0">
            <a:latin typeface="隶书" pitchFamily="49" charset="-122"/>
            <a:ea typeface="隶书" pitchFamily="49" charset="-122"/>
          </a:endParaRPr>
        </a:p>
      </dgm:t>
    </dgm:pt>
    <dgm:pt modelId="{E19464E8-17AB-4FBD-A8A2-909AA5D6D6E3}" type="parTrans" cxnId="{1FAD978F-6C0D-4226-AE26-C08C5E06C42E}">
      <dgm:prSet/>
      <dgm:spPr/>
      <dgm:t>
        <a:bodyPr/>
        <a:lstStyle/>
        <a:p>
          <a:endParaRPr lang="zh-CN" altLang="en-US"/>
        </a:p>
      </dgm:t>
    </dgm:pt>
    <dgm:pt modelId="{0D5EF421-CFE6-45DC-985B-B67F762FF140}" type="sibTrans" cxnId="{1FAD978F-6C0D-4226-AE26-C08C5E06C42E}">
      <dgm:prSet/>
      <dgm:spPr/>
      <dgm:t>
        <a:bodyPr/>
        <a:lstStyle/>
        <a:p>
          <a:endParaRPr lang="zh-CN" altLang="en-US"/>
        </a:p>
      </dgm:t>
    </dgm:pt>
    <dgm:pt modelId="{2214AC03-CDFF-4C1B-85AB-6A47C1B12041}">
      <dgm:prSet phldrT="[文本]"/>
      <dgm:spPr/>
      <dgm:t>
        <a:bodyPr/>
        <a:lstStyle/>
        <a:p>
          <a:r>
            <a:rPr lang="zh-CN" altLang="en-US" dirty="0" smtClean="0">
              <a:latin typeface="隶书" pitchFamily="49" charset="-122"/>
              <a:ea typeface="隶书" pitchFamily="49" charset="-122"/>
            </a:rPr>
            <a:t>行业专家</a:t>
          </a:r>
          <a:endParaRPr lang="zh-CN" altLang="en-US" dirty="0">
            <a:latin typeface="隶书" pitchFamily="49" charset="-122"/>
            <a:ea typeface="隶书" pitchFamily="49" charset="-122"/>
          </a:endParaRPr>
        </a:p>
      </dgm:t>
    </dgm:pt>
    <dgm:pt modelId="{4AF9FD57-1B3A-4CFB-9A66-B1CED4D8CDB1}" type="parTrans" cxnId="{28E838A9-1B84-4790-8E59-4EAB61ACA115}">
      <dgm:prSet/>
      <dgm:spPr/>
      <dgm:t>
        <a:bodyPr/>
        <a:lstStyle/>
        <a:p>
          <a:endParaRPr lang="zh-CN" altLang="en-US"/>
        </a:p>
      </dgm:t>
    </dgm:pt>
    <dgm:pt modelId="{E6ADD71A-9109-4680-9EA2-8F175A7710C3}" type="sibTrans" cxnId="{28E838A9-1B84-4790-8E59-4EAB61ACA115}">
      <dgm:prSet/>
      <dgm:spPr/>
      <dgm:t>
        <a:bodyPr/>
        <a:lstStyle/>
        <a:p>
          <a:endParaRPr lang="zh-CN" altLang="en-US"/>
        </a:p>
      </dgm:t>
    </dgm:pt>
    <dgm:pt modelId="{30E45D16-0F0B-42BE-8CE2-F84B5038E7C5}">
      <dgm:prSet phldrT="[文本]"/>
      <dgm:spPr/>
      <dgm:t>
        <a:bodyPr/>
        <a:lstStyle/>
        <a:p>
          <a:r>
            <a:rPr lang="zh-CN" altLang="en-US" dirty="0" smtClean="0">
              <a:latin typeface="隶书" pitchFamily="49" charset="-122"/>
              <a:ea typeface="隶书" pitchFamily="49" charset="-122"/>
            </a:rPr>
            <a:t>企业和机构</a:t>
          </a:r>
          <a:endParaRPr lang="zh-CN" altLang="en-US" dirty="0">
            <a:latin typeface="隶书" pitchFamily="49" charset="-122"/>
            <a:ea typeface="隶书" pitchFamily="49" charset="-122"/>
          </a:endParaRPr>
        </a:p>
      </dgm:t>
    </dgm:pt>
    <dgm:pt modelId="{95CD6B2A-2C29-4151-8EE9-7FFBD8AE095F}" type="parTrans" cxnId="{3C4EDB9A-799F-430A-83FC-94F1151A976E}">
      <dgm:prSet/>
      <dgm:spPr/>
      <dgm:t>
        <a:bodyPr/>
        <a:lstStyle/>
        <a:p>
          <a:endParaRPr lang="zh-CN" altLang="en-US"/>
        </a:p>
      </dgm:t>
    </dgm:pt>
    <dgm:pt modelId="{576792C4-160D-49AA-92A1-ABA729F442B3}" type="sibTrans" cxnId="{3C4EDB9A-799F-430A-83FC-94F1151A976E}">
      <dgm:prSet/>
      <dgm:spPr/>
      <dgm:t>
        <a:bodyPr/>
        <a:lstStyle/>
        <a:p>
          <a:endParaRPr lang="zh-CN" altLang="en-US"/>
        </a:p>
      </dgm:t>
    </dgm:pt>
    <dgm:pt modelId="{BA9E9FE5-21CA-4B8A-999F-7A016253072A}" type="pres">
      <dgm:prSet presAssocID="{0BE3DDFA-5149-4659-B265-CC2291D03D5F}" presName="cycle" presStyleCnt="0">
        <dgm:presLayoutVars>
          <dgm:chMax val="1"/>
          <dgm:dir/>
          <dgm:animLvl val="ctr"/>
          <dgm:resizeHandles val="exact"/>
        </dgm:presLayoutVars>
      </dgm:prSet>
      <dgm:spPr/>
      <dgm:t>
        <a:bodyPr/>
        <a:lstStyle/>
        <a:p>
          <a:endParaRPr lang="zh-CN" altLang="en-US"/>
        </a:p>
      </dgm:t>
    </dgm:pt>
    <dgm:pt modelId="{02868C1E-E3D6-43F6-A41B-B90886636035}" type="pres">
      <dgm:prSet presAssocID="{A38EE970-6785-4F9A-B7B5-4E3A7C845EDB}" presName="centerShape" presStyleLbl="node0" presStyleIdx="0" presStyleCnt="1" custScaleX="146317" custScaleY="143269"/>
      <dgm:spPr/>
      <dgm:t>
        <a:bodyPr/>
        <a:lstStyle/>
        <a:p>
          <a:endParaRPr lang="zh-CN" altLang="en-US"/>
        </a:p>
      </dgm:t>
    </dgm:pt>
    <dgm:pt modelId="{94E22820-6A9F-4485-A981-8D7F6401B1EE}" type="pres">
      <dgm:prSet presAssocID="{4AF9FD57-1B3A-4CFB-9A66-B1CED4D8CDB1}" presName="Name9" presStyleLbl="parChTrans1D2" presStyleIdx="0" presStyleCnt="2"/>
      <dgm:spPr/>
      <dgm:t>
        <a:bodyPr/>
        <a:lstStyle/>
        <a:p>
          <a:endParaRPr lang="zh-CN" altLang="en-US"/>
        </a:p>
      </dgm:t>
    </dgm:pt>
    <dgm:pt modelId="{64FD0E47-81CD-4015-87C9-A4D005A20059}" type="pres">
      <dgm:prSet presAssocID="{4AF9FD57-1B3A-4CFB-9A66-B1CED4D8CDB1}" presName="connTx" presStyleLbl="parChTrans1D2" presStyleIdx="0" presStyleCnt="2"/>
      <dgm:spPr/>
      <dgm:t>
        <a:bodyPr/>
        <a:lstStyle/>
        <a:p>
          <a:endParaRPr lang="zh-CN" altLang="en-US"/>
        </a:p>
      </dgm:t>
    </dgm:pt>
    <dgm:pt modelId="{6A650563-62A1-4F19-8540-1585E4B4B0FE}" type="pres">
      <dgm:prSet presAssocID="{2214AC03-CDFF-4C1B-85AB-6A47C1B12041}" presName="node" presStyleLbl="node1" presStyleIdx="0" presStyleCnt="2" custRadScaleRad="210796" custRadScaleInc="99773">
        <dgm:presLayoutVars>
          <dgm:bulletEnabled val="1"/>
        </dgm:presLayoutVars>
      </dgm:prSet>
      <dgm:spPr/>
      <dgm:t>
        <a:bodyPr/>
        <a:lstStyle/>
        <a:p>
          <a:endParaRPr lang="zh-CN" altLang="en-US"/>
        </a:p>
      </dgm:t>
    </dgm:pt>
    <dgm:pt modelId="{0EAD2591-92AA-48CC-A5E7-1BE5614CEAA4}" type="pres">
      <dgm:prSet presAssocID="{95CD6B2A-2C29-4151-8EE9-7FFBD8AE095F}" presName="Name9" presStyleLbl="parChTrans1D2" presStyleIdx="1" presStyleCnt="2"/>
      <dgm:spPr/>
      <dgm:t>
        <a:bodyPr/>
        <a:lstStyle/>
        <a:p>
          <a:endParaRPr lang="zh-CN" altLang="en-US"/>
        </a:p>
      </dgm:t>
    </dgm:pt>
    <dgm:pt modelId="{5539ABEA-AA27-4C09-8A0A-F648E5814A8A}" type="pres">
      <dgm:prSet presAssocID="{95CD6B2A-2C29-4151-8EE9-7FFBD8AE095F}" presName="connTx" presStyleLbl="parChTrans1D2" presStyleIdx="1" presStyleCnt="2"/>
      <dgm:spPr/>
      <dgm:t>
        <a:bodyPr/>
        <a:lstStyle/>
        <a:p>
          <a:endParaRPr lang="zh-CN" altLang="en-US"/>
        </a:p>
      </dgm:t>
    </dgm:pt>
    <dgm:pt modelId="{0600ABDC-A8D0-4B97-A563-2FEEFE151C31}" type="pres">
      <dgm:prSet presAssocID="{30E45D16-0F0B-42BE-8CE2-F84B5038E7C5}" presName="node" presStyleLbl="node1" presStyleIdx="1" presStyleCnt="2" custRadScaleRad="197929" custRadScaleInc="99765">
        <dgm:presLayoutVars>
          <dgm:bulletEnabled val="1"/>
        </dgm:presLayoutVars>
      </dgm:prSet>
      <dgm:spPr/>
      <dgm:t>
        <a:bodyPr/>
        <a:lstStyle/>
        <a:p>
          <a:endParaRPr lang="zh-CN" altLang="en-US"/>
        </a:p>
      </dgm:t>
    </dgm:pt>
  </dgm:ptLst>
  <dgm:cxnLst>
    <dgm:cxn modelId="{1FAD978F-6C0D-4226-AE26-C08C5E06C42E}" srcId="{0BE3DDFA-5149-4659-B265-CC2291D03D5F}" destId="{A38EE970-6785-4F9A-B7B5-4E3A7C845EDB}" srcOrd="0" destOrd="0" parTransId="{E19464E8-17AB-4FBD-A8A2-909AA5D6D6E3}" sibTransId="{0D5EF421-CFE6-45DC-985B-B67F762FF140}"/>
    <dgm:cxn modelId="{065D456A-1FAB-463A-9F71-248C9A70417A}" type="presOf" srcId="{4AF9FD57-1B3A-4CFB-9A66-B1CED4D8CDB1}" destId="{94E22820-6A9F-4485-A981-8D7F6401B1EE}" srcOrd="0" destOrd="0" presId="urn:microsoft.com/office/officeart/2005/8/layout/radial1"/>
    <dgm:cxn modelId="{A73433BA-7265-49A0-9CB4-E3A8BF336BB5}" type="presOf" srcId="{2214AC03-CDFF-4C1B-85AB-6A47C1B12041}" destId="{6A650563-62A1-4F19-8540-1585E4B4B0FE}" srcOrd="0" destOrd="0" presId="urn:microsoft.com/office/officeart/2005/8/layout/radial1"/>
    <dgm:cxn modelId="{3C4EDB9A-799F-430A-83FC-94F1151A976E}" srcId="{A38EE970-6785-4F9A-B7B5-4E3A7C845EDB}" destId="{30E45D16-0F0B-42BE-8CE2-F84B5038E7C5}" srcOrd="1" destOrd="0" parTransId="{95CD6B2A-2C29-4151-8EE9-7FFBD8AE095F}" sibTransId="{576792C4-160D-49AA-92A1-ABA729F442B3}"/>
    <dgm:cxn modelId="{28E838A9-1B84-4790-8E59-4EAB61ACA115}" srcId="{A38EE970-6785-4F9A-B7B5-4E3A7C845EDB}" destId="{2214AC03-CDFF-4C1B-85AB-6A47C1B12041}" srcOrd="0" destOrd="0" parTransId="{4AF9FD57-1B3A-4CFB-9A66-B1CED4D8CDB1}" sibTransId="{E6ADD71A-9109-4680-9EA2-8F175A7710C3}"/>
    <dgm:cxn modelId="{DFDE6FA7-7EED-4F50-8EF2-33CC731F42F4}" type="presOf" srcId="{A38EE970-6785-4F9A-B7B5-4E3A7C845EDB}" destId="{02868C1E-E3D6-43F6-A41B-B90886636035}" srcOrd="0" destOrd="0" presId="urn:microsoft.com/office/officeart/2005/8/layout/radial1"/>
    <dgm:cxn modelId="{1E2E05C5-3229-44B6-840B-86DC136B1166}" type="presOf" srcId="{4AF9FD57-1B3A-4CFB-9A66-B1CED4D8CDB1}" destId="{64FD0E47-81CD-4015-87C9-A4D005A20059}" srcOrd="1" destOrd="0" presId="urn:microsoft.com/office/officeart/2005/8/layout/radial1"/>
    <dgm:cxn modelId="{570EF5B5-456A-46C7-A638-1E270CC3218F}" type="presOf" srcId="{95CD6B2A-2C29-4151-8EE9-7FFBD8AE095F}" destId="{0EAD2591-92AA-48CC-A5E7-1BE5614CEAA4}" srcOrd="0" destOrd="0" presId="urn:microsoft.com/office/officeart/2005/8/layout/radial1"/>
    <dgm:cxn modelId="{EA8F14A9-46C8-43A0-8605-7545788FAAA2}" type="presOf" srcId="{0BE3DDFA-5149-4659-B265-CC2291D03D5F}" destId="{BA9E9FE5-21CA-4B8A-999F-7A016253072A}" srcOrd="0" destOrd="0" presId="urn:microsoft.com/office/officeart/2005/8/layout/radial1"/>
    <dgm:cxn modelId="{BE66DFC6-3F92-4B57-94D8-2116F2640C11}" type="presOf" srcId="{95CD6B2A-2C29-4151-8EE9-7FFBD8AE095F}" destId="{5539ABEA-AA27-4C09-8A0A-F648E5814A8A}" srcOrd="1" destOrd="0" presId="urn:microsoft.com/office/officeart/2005/8/layout/radial1"/>
    <dgm:cxn modelId="{68A1EEB1-0104-40C0-8AB0-4D1BEB9C3068}" type="presOf" srcId="{30E45D16-0F0B-42BE-8CE2-F84B5038E7C5}" destId="{0600ABDC-A8D0-4B97-A563-2FEEFE151C31}" srcOrd="0" destOrd="0" presId="urn:microsoft.com/office/officeart/2005/8/layout/radial1"/>
    <dgm:cxn modelId="{C66EEC71-C536-4E6A-B169-79F78711D6DD}" type="presParOf" srcId="{BA9E9FE5-21CA-4B8A-999F-7A016253072A}" destId="{02868C1E-E3D6-43F6-A41B-B90886636035}" srcOrd="0" destOrd="0" presId="urn:microsoft.com/office/officeart/2005/8/layout/radial1"/>
    <dgm:cxn modelId="{D5E2AE51-0B13-4B2A-8CCA-F0323098E6DE}" type="presParOf" srcId="{BA9E9FE5-21CA-4B8A-999F-7A016253072A}" destId="{94E22820-6A9F-4485-A981-8D7F6401B1EE}" srcOrd="1" destOrd="0" presId="urn:microsoft.com/office/officeart/2005/8/layout/radial1"/>
    <dgm:cxn modelId="{D672345B-11F2-46E3-8BD3-D16677A2C5F4}" type="presParOf" srcId="{94E22820-6A9F-4485-A981-8D7F6401B1EE}" destId="{64FD0E47-81CD-4015-87C9-A4D005A20059}" srcOrd="0" destOrd="0" presId="urn:microsoft.com/office/officeart/2005/8/layout/radial1"/>
    <dgm:cxn modelId="{6F654B01-A2D9-4684-9354-C52BAD660C7F}" type="presParOf" srcId="{BA9E9FE5-21CA-4B8A-999F-7A016253072A}" destId="{6A650563-62A1-4F19-8540-1585E4B4B0FE}" srcOrd="2" destOrd="0" presId="urn:microsoft.com/office/officeart/2005/8/layout/radial1"/>
    <dgm:cxn modelId="{B9CB882E-48A2-450D-B90C-04EF6375C8EC}" type="presParOf" srcId="{BA9E9FE5-21CA-4B8A-999F-7A016253072A}" destId="{0EAD2591-92AA-48CC-A5E7-1BE5614CEAA4}" srcOrd="3" destOrd="0" presId="urn:microsoft.com/office/officeart/2005/8/layout/radial1"/>
    <dgm:cxn modelId="{FE521BFB-ECF7-44D6-ADDF-9F99D7BB002D}" type="presParOf" srcId="{0EAD2591-92AA-48CC-A5E7-1BE5614CEAA4}" destId="{5539ABEA-AA27-4C09-8A0A-F648E5814A8A}" srcOrd="0" destOrd="0" presId="urn:microsoft.com/office/officeart/2005/8/layout/radial1"/>
    <dgm:cxn modelId="{4F7AC632-8117-4CA3-A200-2C331CBD3847}" type="presParOf" srcId="{BA9E9FE5-21CA-4B8A-999F-7A016253072A}" destId="{0600ABDC-A8D0-4B97-A563-2FEEFE151C31}" srcOrd="4" destOrd="0" presId="urn:microsoft.com/office/officeart/2005/8/layout/radial1"/>
  </dgm:cxnLst>
  <dgm:bg/>
  <dgm:whole/>
</dgm:dataModel>
</file>

<file path=ppt/diagrams/data2.xml><?xml version="1.0" encoding="utf-8"?>
<dgm:dataModel xmlns:dgm="http://schemas.openxmlformats.org/drawingml/2006/diagram" xmlns:a="http://schemas.openxmlformats.org/drawingml/2006/main">
  <dgm:ptLst>
    <dgm:pt modelId="{4938EC53-2E1C-48AB-B62D-D89592DC02E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53FA10B2-B263-47F2-AFCA-CBF9DD7C89B2}">
      <dgm:prSet phldrT="[文本]"/>
      <dgm:spPr/>
      <dgm:t>
        <a:bodyPr/>
        <a:lstStyle/>
        <a:p>
          <a:r>
            <a:rPr lang="zh-CN" altLang="en-US" dirty="0" smtClean="0">
              <a:latin typeface="隶书" pitchFamily="49" charset="-122"/>
              <a:ea typeface="隶书" pitchFamily="49" charset="-122"/>
            </a:rPr>
            <a:t>“专家汇”微信平台系统</a:t>
          </a:r>
          <a:endParaRPr lang="zh-CN" altLang="en-US" dirty="0">
            <a:latin typeface="隶书" pitchFamily="49" charset="-122"/>
            <a:ea typeface="隶书" pitchFamily="49" charset="-122"/>
          </a:endParaRPr>
        </a:p>
      </dgm:t>
    </dgm:pt>
    <dgm:pt modelId="{F170E27A-ED48-4C06-8D1B-317C401D069B}" type="parTrans" cxnId="{0BE09853-D0E4-4FDF-888C-6B905CD39326}">
      <dgm:prSet/>
      <dgm:spPr/>
      <dgm:t>
        <a:bodyPr/>
        <a:lstStyle/>
        <a:p>
          <a:endParaRPr lang="zh-CN" altLang="en-US"/>
        </a:p>
      </dgm:t>
    </dgm:pt>
    <dgm:pt modelId="{A0797D28-43E5-4034-B7AB-3255B45BE578}" type="sibTrans" cxnId="{0BE09853-D0E4-4FDF-888C-6B905CD39326}">
      <dgm:prSet/>
      <dgm:spPr/>
      <dgm:t>
        <a:bodyPr/>
        <a:lstStyle/>
        <a:p>
          <a:endParaRPr lang="zh-CN" altLang="en-US"/>
        </a:p>
      </dgm:t>
    </dgm:pt>
    <dgm:pt modelId="{0FAB5986-2846-4FCC-B94C-07DA7E7A5071}">
      <dgm:prSet phldrT="[文本]"/>
      <dgm:spPr/>
      <dgm:t>
        <a:bodyPr/>
        <a:lstStyle/>
        <a:p>
          <a:r>
            <a:rPr lang="zh-CN" altLang="en-US" dirty="0" smtClean="0">
              <a:latin typeface="隶书" pitchFamily="49" charset="-122"/>
              <a:ea typeface="隶书" pitchFamily="49" charset="-122"/>
            </a:rPr>
            <a:t>用户导航系统</a:t>
          </a:r>
          <a:endParaRPr lang="zh-CN" altLang="en-US" dirty="0">
            <a:latin typeface="隶书" pitchFamily="49" charset="-122"/>
            <a:ea typeface="隶书" pitchFamily="49" charset="-122"/>
          </a:endParaRPr>
        </a:p>
      </dgm:t>
    </dgm:pt>
    <dgm:pt modelId="{E2EE9888-5CDF-4771-8312-4302808FBEB0}" type="parTrans" cxnId="{A2AF8811-AA1D-41AF-AAE7-FCDED8277A01}">
      <dgm:prSet/>
      <dgm:spPr/>
      <dgm:t>
        <a:bodyPr/>
        <a:lstStyle/>
        <a:p>
          <a:endParaRPr lang="zh-CN" altLang="en-US"/>
        </a:p>
      </dgm:t>
    </dgm:pt>
    <dgm:pt modelId="{97F0089B-724C-4A8F-8E16-29ADF3AEE390}" type="sibTrans" cxnId="{A2AF8811-AA1D-41AF-AAE7-FCDED8277A01}">
      <dgm:prSet/>
      <dgm:spPr/>
      <dgm:t>
        <a:bodyPr/>
        <a:lstStyle/>
        <a:p>
          <a:endParaRPr lang="zh-CN" altLang="en-US"/>
        </a:p>
      </dgm:t>
    </dgm:pt>
    <dgm:pt modelId="{3580B36E-9310-4356-AA5B-44B3B3EC9F32}">
      <dgm:prSet phldrT="[文本]"/>
      <dgm:spPr/>
      <dgm:t>
        <a:bodyPr/>
        <a:lstStyle/>
        <a:p>
          <a:r>
            <a:rPr lang="zh-CN" altLang="en-US" dirty="0" smtClean="0">
              <a:latin typeface="隶书" pitchFamily="49" charset="-122"/>
              <a:ea typeface="隶书" pitchFamily="49" charset="-122"/>
            </a:rPr>
            <a:t>用户注册系统</a:t>
          </a:r>
          <a:endParaRPr lang="zh-CN" altLang="en-US" dirty="0">
            <a:latin typeface="隶书" pitchFamily="49" charset="-122"/>
            <a:ea typeface="隶书" pitchFamily="49" charset="-122"/>
          </a:endParaRPr>
        </a:p>
      </dgm:t>
    </dgm:pt>
    <dgm:pt modelId="{27B1A652-D437-4235-BCEC-5C0C9FB97BC7}" type="parTrans" cxnId="{C8C0E4FB-A42C-4A8E-8F49-6505CA1B6F39}">
      <dgm:prSet/>
      <dgm:spPr/>
      <dgm:t>
        <a:bodyPr/>
        <a:lstStyle/>
        <a:p>
          <a:endParaRPr lang="zh-CN" altLang="en-US"/>
        </a:p>
      </dgm:t>
    </dgm:pt>
    <dgm:pt modelId="{5785662A-A50E-45A6-93F9-B14BBB2E2776}" type="sibTrans" cxnId="{C8C0E4FB-A42C-4A8E-8F49-6505CA1B6F39}">
      <dgm:prSet/>
      <dgm:spPr/>
      <dgm:t>
        <a:bodyPr/>
        <a:lstStyle/>
        <a:p>
          <a:endParaRPr lang="zh-CN" altLang="en-US"/>
        </a:p>
      </dgm:t>
    </dgm:pt>
    <dgm:pt modelId="{7C9E1441-9E58-41B8-A9E5-2C22AE76F5BE}">
      <dgm:prSet phldrT="[文本]"/>
      <dgm:spPr/>
      <dgm:t>
        <a:bodyPr/>
        <a:lstStyle/>
        <a:p>
          <a:r>
            <a:rPr lang="zh-CN" altLang="en-US" dirty="0" smtClean="0">
              <a:latin typeface="隶书" pitchFamily="49" charset="-122"/>
              <a:ea typeface="隶书" pitchFamily="49" charset="-122"/>
            </a:rPr>
            <a:t>专家用户系统</a:t>
          </a:r>
          <a:endParaRPr lang="zh-CN" altLang="en-US" dirty="0">
            <a:latin typeface="隶书" pitchFamily="49" charset="-122"/>
            <a:ea typeface="隶书" pitchFamily="49" charset="-122"/>
          </a:endParaRPr>
        </a:p>
      </dgm:t>
    </dgm:pt>
    <dgm:pt modelId="{FAD54FDF-50F9-4BC9-840E-9D6E431EE8A2}" type="parTrans" cxnId="{D17BBC61-EC08-4463-9B03-B2C0D39DEF99}">
      <dgm:prSet/>
      <dgm:spPr/>
      <dgm:t>
        <a:bodyPr/>
        <a:lstStyle/>
        <a:p>
          <a:endParaRPr lang="zh-CN" altLang="en-US"/>
        </a:p>
      </dgm:t>
    </dgm:pt>
    <dgm:pt modelId="{266BAB0F-C49A-45A3-AE68-0B0C7AAB417F}" type="sibTrans" cxnId="{D17BBC61-EC08-4463-9B03-B2C0D39DEF99}">
      <dgm:prSet/>
      <dgm:spPr/>
      <dgm:t>
        <a:bodyPr/>
        <a:lstStyle/>
        <a:p>
          <a:endParaRPr lang="zh-CN" altLang="en-US"/>
        </a:p>
      </dgm:t>
    </dgm:pt>
    <dgm:pt modelId="{1EE2AF41-772E-44DC-AD3F-427823672EF1}">
      <dgm:prSet/>
      <dgm:spPr/>
      <dgm:t>
        <a:bodyPr/>
        <a:lstStyle/>
        <a:p>
          <a:r>
            <a:rPr lang="zh-CN" altLang="en-US" dirty="0" smtClean="0">
              <a:latin typeface="隶书" pitchFamily="49" charset="-122"/>
              <a:ea typeface="隶书" pitchFamily="49" charset="-122"/>
            </a:rPr>
            <a:t>企业用户系统</a:t>
          </a:r>
          <a:endParaRPr lang="zh-CN" altLang="en-US" dirty="0">
            <a:latin typeface="隶书" pitchFamily="49" charset="-122"/>
            <a:ea typeface="隶书" pitchFamily="49" charset="-122"/>
          </a:endParaRPr>
        </a:p>
      </dgm:t>
    </dgm:pt>
    <dgm:pt modelId="{AF065E1A-CB01-41FA-9A29-ED7D2DA95348}" type="parTrans" cxnId="{9DC82B5C-EF13-4433-BBD0-6DE8D82F7B6C}">
      <dgm:prSet/>
      <dgm:spPr/>
      <dgm:t>
        <a:bodyPr/>
        <a:lstStyle/>
        <a:p>
          <a:endParaRPr lang="zh-CN" altLang="en-US"/>
        </a:p>
      </dgm:t>
    </dgm:pt>
    <dgm:pt modelId="{879A88A6-177E-4DC9-816A-2BA1FC4EB39E}" type="sibTrans" cxnId="{9DC82B5C-EF13-4433-BBD0-6DE8D82F7B6C}">
      <dgm:prSet/>
      <dgm:spPr/>
      <dgm:t>
        <a:bodyPr/>
        <a:lstStyle/>
        <a:p>
          <a:endParaRPr lang="zh-CN" altLang="en-US"/>
        </a:p>
      </dgm:t>
    </dgm:pt>
    <dgm:pt modelId="{3B8D541B-0F73-46FF-9C61-6F8A91A9F8E2}" type="pres">
      <dgm:prSet presAssocID="{4938EC53-2E1C-48AB-B62D-D89592DC02E4}" presName="hierChild1" presStyleCnt="0">
        <dgm:presLayoutVars>
          <dgm:orgChart val="1"/>
          <dgm:chPref val="1"/>
          <dgm:dir/>
          <dgm:animOne val="branch"/>
          <dgm:animLvl val="lvl"/>
          <dgm:resizeHandles/>
        </dgm:presLayoutVars>
      </dgm:prSet>
      <dgm:spPr/>
      <dgm:t>
        <a:bodyPr/>
        <a:lstStyle/>
        <a:p>
          <a:endParaRPr lang="zh-CN" altLang="en-US"/>
        </a:p>
      </dgm:t>
    </dgm:pt>
    <dgm:pt modelId="{780D5B30-A542-4967-A712-A6CA9B2F17EF}" type="pres">
      <dgm:prSet presAssocID="{53FA10B2-B263-47F2-AFCA-CBF9DD7C89B2}" presName="hierRoot1" presStyleCnt="0">
        <dgm:presLayoutVars>
          <dgm:hierBranch val="init"/>
        </dgm:presLayoutVars>
      </dgm:prSet>
      <dgm:spPr/>
    </dgm:pt>
    <dgm:pt modelId="{FD313E38-A2FB-4B1D-BD83-3E1D2A637847}" type="pres">
      <dgm:prSet presAssocID="{53FA10B2-B263-47F2-AFCA-CBF9DD7C89B2}" presName="rootComposite1" presStyleCnt="0"/>
      <dgm:spPr/>
    </dgm:pt>
    <dgm:pt modelId="{E05CC217-0FA4-48E3-A2E2-1285CA0B8374}" type="pres">
      <dgm:prSet presAssocID="{53FA10B2-B263-47F2-AFCA-CBF9DD7C89B2}" presName="rootText1" presStyleLbl="node0" presStyleIdx="0" presStyleCnt="1">
        <dgm:presLayoutVars>
          <dgm:chPref val="3"/>
        </dgm:presLayoutVars>
      </dgm:prSet>
      <dgm:spPr/>
      <dgm:t>
        <a:bodyPr/>
        <a:lstStyle/>
        <a:p>
          <a:endParaRPr lang="zh-CN" altLang="en-US"/>
        </a:p>
      </dgm:t>
    </dgm:pt>
    <dgm:pt modelId="{76D47369-19DC-4F60-95DB-357E02F513A3}" type="pres">
      <dgm:prSet presAssocID="{53FA10B2-B263-47F2-AFCA-CBF9DD7C89B2}" presName="rootConnector1" presStyleLbl="node1" presStyleIdx="0" presStyleCnt="0"/>
      <dgm:spPr/>
      <dgm:t>
        <a:bodyPr/>
        <a:lstStyle/>
        <a:p>
          <a:endParaRPr lang="zh-CN" altLang="en-US"/>
        </a:p>
      </dgm:t>
    </dgm:pt>
    <dgm:pt modelId="{11E5FD2F-2F63-4A02-B1B0-776A9F96BBE0}" type="pres">
      <dgm:prSet presAssocID="{53FA10B2-B263-47F2-AFCA-CBF9DD7C89B2}" presName="hierChild2" presStyleCnt="0"/>
      <dgm:spPr/>
    </dgm:pt>
    <dgm:pt modelId="{1AA841AD-89D0-48C5-A742-388F704831A7}" type="pres">
      <dgm:prSet presAssocID="{E2EE9888-5CDF-4771-8312-4302808FBEB0}" presName="Name37" presStyleLbl="parChTrans1D2" presStyleIdx="0" presStyleCnt="4"/>
      <dgm:spPr/>
      <dgm:t>
        <a:bodyPr/>
        <a:lstStyle/>
        <a:p>
          <a:endParaRPr lang="zh-CN" altLang="en-US"/>
        </a:p>
      </dgm:t>
    </dgm:pt>
    <dgm:pt modelId="{317B2F09-51AB-4514-9B4D-EF0B9C21980C}" type="pres">
      <dgm:prSet presAssocID="{0FAB5986-2846-4FCC-B94C-07DA7E7A5071}" presName="hierRoot2" presStyleCnt="0">
        <dgm:presLayoutVars>
          <dgm:hierBranch val="init"/>
        </dgm:presLayoutVars>
      </dgm:prSet>
      <dgm:spPr/>
    </dgm:pt>
    <dgm:pt modelId="{A33FE26F-8FD5-42B2-9902-AF9401C18D2F}" type="pres">
      <dgm:prSet presAssocID="{0FAB5986-2846-4FCC-B94C-07DA7E7A5071}" presName="rootComposite" presStyleCnt="0"/>
      <dgm:spPr/>
    </dgm:pt>
    <dgm:pt modelId="{8FC22054-4B2D-4732-A83A-01B5E2BF9E47}" type="pres">
      <dgm:prSet presAssocID="{0FAB5986-2846-4FCC-B94C-07DA7E7A5071}" presName="rootText" presStyleLbl="node2" presStyleIdx="0" presStyleCnt="4">
        <dgm:presLayoutVars>
          <dgm:chPref val="3"/>
        </dgm:presLayoutVars>
      </dgm:prSet>
      <dgm:spPr/>
      <dgm:t>
        <a:bodyPr/>
        <a:lstStyle/>
        <a:p>
          <a:endParaRPr lang="zh-CN" altLang="en-US"/>
        </a:p>
      </dgm:t>
    </dgm:pt>
    <dgm:pt modelId="{2240629E-464E-47FE-AF1E-80CB5E905127}" type="pres">
      <dgm:prSet presAssocID="{0FAB5986-2846-4FCC-B94C-07DA7E7A5071}" presName="rootConnector" presStyleLbl="node2" presStyleIdx="0" presStyleCnt="4"/>
      <dgm:spPr/>
      <dgm:t>
        <a:bodyPr/>
        <a:lstStyle/>
        <a:p>
          <a:endParaRPr lang="zh-CN" altLang="en-US"/>
        </a:p>
      </dgm:t>
    </dgm:pt>
    <dgm:pt modelId="{D8A43AF6-E086-4DB6-AFAC-E16F41A073DB}" type="pres">
      <dgm:prSet presAssocID="{0FAB5986-2846-4FCC-B94C-07DA7E7A5071}" presName="hierChild4" presStyleCnt="0"/>
      <dgm:spPr/>
    </dgm:pt>
    <dgm:pt modelId="{F1FC0F07-0885-410C-958E-C9D1C2511FAC}" type="pres">
      <dgm:prSet presAssocID="{0FAB5986-2846-4FCC-B94C-07DA7E7A5071}" presName="hierChild5" presStyleCnt="0"/>
      <dgm:spPr/>
    </dgm:pt>
    <dgm:pt modelId="{9C61D783-7D7B-40C9-A8F7-1C81A7B84C77}" type="pres">
      <dgm:prSet presAssocID="{27B1A652-D437-4235-BCEC-5C0C9FB97BC7}" presName="Name37" presStyleLbl="parChTrans1D2" presStyleIdx="1" presStyleCnt="4"/>
      <dgm:spPr/>
      <dgm:t>
        <a:bodyPr/>
        <a:lstStyle/>
        <a:p>
          <a:endParaRPr lang="zh-CN" altLang="en-US"/>
        </a:p>
      </dgm:t>
    </dgm:pt>
    <dgm:pt modelId="{914C1F0A-F656-470D-B7CB-C14D965DE78D}" type="pres">
      <dgm:prSet presAssocID="{3580B36E-9310-4356-AA5B-44B3B3EC9F32}" presName="hierRoot2" presStyleCnt="0">
        <dgm:presLayoutVars>
          <dgm:hierBranch val="init"/>
        </dgm:presLayoutVars>
      </dgm:prSet>
      <dgm:spPr/>
    </dgm:pt>
    <dgm:pt modelId="{5EB92217-BB01-4736-A4E0-8E9671E7F9C6}" type="pres">
      <dgm:prSet presAssocID="{3580B36E-9310-4356-AA5B-44B3B3EC9F32}" presName="rootComposite" presStyleCnt="0"/>
      <dgm:spPr/>
    </dgm:pt>
    <dgm:pt modelId="{210A56A0-BA2C-41AC-B309-86AA6BC163E6}" type="pres">
      <dgm:prSet presAssocID="{3580B36E-9310-4356-AA5B-44B3B3EC9F32}" presName="rootText" presStyleLbl="node2" presStyleIdx="1" presStyleCnt="4">
        <dgm:presLayoutVars>
          <dgm:chPref val="3"/>
        </dgm:presLayoutVars>
      </dgm:prSet>
      <dgm:spPr/>
      <dgm:t>
        <a:bodyPr/>
        <a:lstStyle/>
        <a:p>
          <a:endParaRPr lang="zh-CN" altLang="en-US"/>
        </a:p>
      </dgm:t>
    </dgm:pt>
    <dgm:pt modelId="{C802A413-F150-4C30-9D32-4321413C4EA1}" type="pres">
      <dgm:prSet presAssocID="{3580B36E-9310-4356-AA5B-44B3B3EC9F32}" presName="rootConnector" presStyleLbl="node2" presStyleIdx="1" presStyleCnt="4"/>
      <dgm:spPr/>
      <dgm:t>
        <a:bodyPr/>
        <a:lstStyle/>
        <a:p>
          <a:endParaRPr lang="zh-CN" altLang="en-US"/>
        </a:p>
      </dgm:t>
    </dgm:pt>
    <dgm:pt modelId="{196E39E3-6992-4005-A6B8-45333B2B21AE}" type="pres">
      <dgm:prSet presAssocID="{3580B36E-9310-4356-AA5B-44B3B3EC9F32}" presName="hierChild4" presStyleCnt="0"/>
      <dgm:spPr/>
    </dgm:pt>
    <dgm:pt modelId="{47D3382C-6504-4FF6-9469-0D23B2A156DE}" type="pres">
      <dgm:prSet presAssocID="{3580B36E-9310-4356-AA5B-44B3B3EC9F32}" presName="hierChild5" presStyleCnt="0"/>
      <dgm:spPr/>
    </dgm:pt>
    <dgm:pt modelId="{1EC7F1B0-5033-432B-BB94-E5A3D9D24F47}" type="pres">
      <dgm:prSet presAssocID="{FAD54FDF-50F9-4BC9-840E-9D6E431EE8A2}" presName="Name37" presStyleLbl="parChTrans1D2" presStyleIdx="2" presStyleCnt="4"/>
      <dgm:spPr/>
      <dgm:t>
        <a:bodyPr/>
        <a:lstStyle/>
        <a:p>
          <a:endParaRPr lang="zh-CN" altLang="en-US"/>
        </a:p>
      </dgm:t>
    </dgm:pt>
    <dgm:pt modelId="{A04D4198-F1AC-4F62-9225-A00711F5F31E}" type="pres">
      <dgm:prSet presAssocID="{7C9E1441-9E58-41B8-A9E5-2C22AE76F5BE}" presName="hierRoot2" presStyleCnt="0">
        <dgm:presLayoutVars>
          <dgm:hierBranch val="init"/>
        </dgm:presLayoutVars>
      </dgm:prSet>
      <dgm:spPr/>
    </dgm:pt>
    <dgm:pt modelId="{08043B4F-00A6-41C6-A755-765A94A29819}" type="pres">
      <dgm:prSet presAssocID="{7C9E1441-9E58-41B8-A9E5-2C22AE76F5BE}" presName="rootComposite" presStyleCnt="0"/>
      <dgm:spPr/>
    </dgm:pt>
    <dgm:pt modelId="{F0D48855-8D96-403F-81EB-08406B03597B}" type="pres">
      <dgm:prSet presAssocID="{7C9E1441-9E58-41B8-A9E5-2C22AE76F5BE}" presName="rootText" presStyleLbl="node2" presStyleIdx="2" presStyleCnt="4">
        <dgm:presLayoutVars>
          <dgm:chPref val="3"/>
        </dgm:presLayoutVars>
      </dgm:prSet>
      <dgm:spPr/>
      <dgm:t>
        <a:bodyPr/>
        <a:lstStyle/>
        <a:p>
          <a:endParaRPr lang="zh-CN" altLang="en-US"/>
        </a:p>
      </dgm:t>
    </dgm:pt>
    <dgm:pt modelId="{6CD81CD0-2BB0-44FD-AFAF-A6F7D3825271}" type="pres">
      <dgm:prSet presAssocID="{7C9E1441-9E58-41B8-A9E5-2C22AE76F5BE}" presName="rootConnector" presStyleLbl="node2" presStyleIdx="2" presStyleCnt="4"/>
      <dgm:spPr/>
      <dgm:t>
        <a:bodyPr/>
        <a:lstStyle/>
        <a:p>
          <a:endParaRPr lang="zh-CN" altLang="en-US"/>
        </a:p>
      </dgm:t>
    </dgm:pt>
    <dgm:pt modelId="{4D0C2CF0-D349-44C6-9ED9-9200270480B0}" type="pres">
      <dgm:prSet presAssocID="{7C9E1441-9E58-41B8-A9E5-2C22AE76F5BE}" presName="hierChild4" presStyleCnt="0"/>
      <dgm:spPr/>
    </dgm:pt>
    <dgm:pt modelId="{A64E8538-EC86-4BAB-9F78-BC61EBA50679}" type="pres">
      <dgm:prSet presAssocID="{7C9E1441-9E58-41B8-A9E5-2C22AE76F5BE}" presName="hierChild5" presStyleCnt="0"/>
      <dgm:spPr/>
    </dgm:pt>
    <dgm:pt modelId="{9FC63080-B838-46C4-B5F5-047787C1C79F}" type="pres">
      <dgm:prSet presAssocID="{AF065E1A-CB01-41FA-9A29-ED7D2DA95348}" presName="Name37" presStyleLbl="parChTrans1D2" presStyleIdx="3" presStyleCnt="4"/>
      <dgm:spPr/>
      <dgm:t>
        <a:bodyPr/>
        <a:lstStyle/>
        <a:p>
          <a:endParaRPr lang="zh-CN" altLang="en-US"/>
        </a:p>
      </dgm:t>
    </dgm:pt>
    <dgm:pt modelId="{E35D1AAD-44C7-4DD3-AE72-0051C0549120}" type="pres">
      <dgm:prSet presAssocID="{1EE2AF41-772E-44DC-AD3F-427823672EF1}" presName="hierRoot2" presStyleCnt="0">
        <dgm:presLayoutVars>
          <dgm:hierBranch val="init"/>
        </dgm:presLayoutVars>
      </dgm:prSet>
      <dgm:spPr/>
    </dgm:pt>
    <dgm:pt modelId="{4C66D0C9-245F-4B51-81B6-CEC580377888}" type="pres">
      <dgm:prSet presAssocID="{1EE2AF41-772E-44DC-AD3F-427823672EF1}" presName="rootComposite" presStyleCnt="0"/>
      <dgm:spPr/>
    </dgm:pt>
    <dgm:pt modelId="{E054CFC7-2BDF-4BCB-AC15-5B913D174281}" type="pres">
      <dgm:prSet presAssocID="{1EE2AF41-772E-44DC-AD3F-427823672EF1}" presName="rootText" presStyleLbl="node2" presStyleIdx="3" presStyleCnt="4">
        <dgm:presLayoutVars>
          <dgm:chPref val="3"/>
        </dgm:presLayoutVars>
      </dgm:prSet>
      <dgm:spPr/>
      <dgm:t>
        <a:bodyPr/>
        <a:lstStyle/>
        <a:p>
          <a:endParaRPr lang="zh-CN" altLang="en-US"/>
        </a:p>
      </dgm:t>
    </dgm:pt>
    <dgm:pt modelId="{099CECC6-E895-4636-A6B4-5EBEA90C4628}" type="pres">
      <dgm:prSet presAssocID="{1EE2AF41-772E-44DC-AD3F-427823672EF1}" presName="rootConnector" presStyleLbl="node2" presStyleIdx="3" presStyleCnt="4"/>
      <dgm:spPr/>
      <dgm:t>
        <a:bodyPr/>
        <a:lstStyle/>
        <a:p>
          <a:endParaRPr lang="zh-CN" altLang="en-US"/>
        </a:p>
      </dgm:t>
    </dgm:pt>
    <dgm:pt modelId="{98D9DBB6-7EB8-4863-859D-A36E65E2CEDF}" type="pres">
      <dgm:prSet presAssocID="{1EE2AF41-772E-44DC-AD3F-427823672EF1}" presName="hierChild4" presStyleCnt="0"/>
      <dgm:spPr/>
    </dgm:pt>
    <dgm:pt modelId="{F76DC40A-CD98-4E9B-8B23-A0B49C879FAF}" type="pres">
      <dgm:prSet presAssocID="{1EE2AF41-772E-44DC-AD3F-427823672EF1}" presName="hierChild5" presStyleCnt="0"/>
      <dgm:spPr/>
    </dgm:pt>
    <dgm:pt modelId="{0F10EE7D-78DA-45A9-AC3E-BFB89DB9BE0A}" type="pres">
      <dgm:prSet presAssocID="{53FA10B2-B263-47F2-AFCA-CBF9DD7C89B2}" presName="hierChild3" presStyleCnt="0"/>
      <dgm:spPr/>
    </dgm:pt>
  </dgm:ptLst>
  <dgm:cxnLst>
    <dgm:cxn modelId="{0BE09853-D0E4-4FDF-888C-6B905CD39326}" srcId="{4938EC53-2E1C-48AB-B62D-D89592DC02E4}" destId="{53FA10B2-B263-47F2-AFCA-CBF9DD7C89B2}" srcOrd="0" destOrd="0" parTransId="{F170E27A-ED48-4C06-8D1B-317C401D069B}" sibTransId="{A0797D28-43E5-4034-B7AB-3255B45BE578}"/>
    <dgm:cxn modelId="{9AE990FD-C487-4108-B726-B5DDD6311557}" type="presOf" srcId="{AF065E1A-CB01-41FA-9A29-ED7D2DA95348}" destId="{9FC63080-B838-46C4-B5F5-047787C1C79F}" srcOrd="0" destOrd="0" presId="urn:microsoft.com/office/officeart/2005/8/layout/orgChart1"/>
    <dgm:cxn modelId="{0A1D1381-D148-4500-8F2D-0A80B51A38C5}" type="presOf" srcId="{3580B36E-9310-4356-AA5B-44B3B3EC9F32}" destId="{210A56A0-BA2C-41AC-B309-86AA6BC163E6}" srcOrd="0" destOrd="0" presId="urn:microsoft.com/office/officeart/2005/8/layout/orgChart1"/>
    <dgm:cxn modelId="{F943000E-ECBC-4C3B-9556-B07BB07DF30B}" type="presOf" srcId="{53FA10B2-B263-47F2-AFCA-CBF9DD7C89B2}" destId="{76D47369-19DC-4F60-95DB-357E02F513A3}" srcOrd="1" destOrd="0" presId="urn:microsoft.com/office/officeart/2005/8/layout/orgChart1"/>
    <dgm:cxn modelId="{41CE1024-FB01-40B9-8101-577149FC85B2}" type="presOf" srcId="{7C9E1441-9E58-41B8-A9E5-2C22AE76F5BE}" destId="{6CD81CD0-2BB0-44FD-AFAF-A6F7D3825271}" srcOrd="1" destOrd="0" presId="urn:microsoft.com/office/officeart/2005/8/layout/orgChart1"/>
    <dgm:cxn modelId="{9DC82B5C-EF13-4433-BBD0-6DE8D82F7B6C}" srcId="{53FA10B2-B263-47F2-AFCA-CBF9DD7C89B2}" destId="{1EE2AF41-772E-44DC-AD3F-427823672EF1}" srcOrd="3" destOrd="0" parTransId="{AF065E1A-CB01-41FA-9A29-ED7D2DA95348}" sibTransId="{879A88A6-177E-4DC9-816A-2BA1FC4EB39E}"/>
    <dgm:cxn modelId="{D17BBC61-EC08-4463-9B03-B2C0D39DEF99}" srcId="{53FA10B2-B263-47F2-AFCA-CBF9DD7C89B2}" destId="{7C9E1441-9E58-41B8-A9E5-2C22AE76F5BE}" srcOrd="2" destOrd="0" parTransId="{FAD54FDF-50F9-4BC9-840E-9D6E431EE8A2}" sibTransId="{266BAB0F-C49A-45A3-AE68-0B0C7AAB417F}"/>
    <dgm:cxn modelId="{6D2FBFF9-D9C2-4BC2-9B9F-C71E8E43DD86}" type="presOf" srcId="{1EE2AF41-772E-44DC-AD3F-427823672EF1}" destId="{E054CFC7-2BDF-4BCB-AC15-5B913D174281}" srcOrd="0" destOrd="0" presId="urn:microsoft.com/office/officeart/2005/8/layout/orgChart1"/>
    <dgm:cxn modelId="{7DA049A1-5ED8-451A-8A01-17E1CA13CB9C}" type="presOf" srcId="{7C9E1441-9E58-41B8-A9E5-2C22AE76F5BE}" destId="{F0D48855-8D96-403F-81EB-08406B03597B}" srcOrd="0" destOrd="0" presId="urn:microsoft.com/office/officeart/2005/8/layout/orgChart1"/>
    <dgm:cxn modelId="{1A427AF5-C015-4F34-8527-8296CAB73ECC}" type="presOf" srcId="{0FAB5986-2846-4FCC-B94C-07DA7E7A5071}" destId="{8FC22054-4B2D-4732-A83A-01B5E2BF9E47}" srcOrd="0" destOrd="0" presId="urn:microsoft.com/office/officeart/2005/8/layout/orgChart1"/>
    <dgm:cxn modelId="{928C67A1-CDB7-416A-9128-86E7C36E08C8}" type="presOf" srcId="{0FAB5986-2846-4FCC-B94C-07DA7E7A5071}" destId="{2240629E-464E-47FE-AF1E-80CB5E905127}" srcOrd="1" destOrd="0" presId="urn:microsoft.com/office/officeart/2005/8/layout/orgChart1"/>
    <dgm:cxn modelId="{C8DE26A6-154B-4384-8C01-F20C4112F3C9}" type="presOf" srcId="{1EE2AF41-772E-44DC-AD3F-427823672EF1}" destId="{099CECC6-E895-4636-A6B4-5EBEA90C4628}" srcOrd="1" destOrd="0" presId="urn:microsoft.com/office/officeart/2005/8/layout/orgChart1"/>
    <dgm:cxn modelId="{03C424A0-0F9C-40FF-B014-226D2A51EF60}" type="presOf" srcId="{FAD54FDF-50F9-4BC9-840E-9D6E431EE8A2}" destId="{1EC7F1B0-5033-432B-BB94-E5A3D9D24F47}" srcOrd="0" destOrd="0" presId="urn:microsoft.com/office/officeart/2005/8/layout/orgChart1"/>
    <dgm:cxn modelId="{664DD01D-F5F0-4395-8DE8-B53F89C1FB52}" type="presOf" srcId="{3580B36E-9310-4356-AA5B-44B3B3EC9F32}" destId="{C802A413-F150-4C30-9D32-4321413C4EA1}" srcOrd="1" destOrd="0" presId="urn:microsoft.com/office/officeart/2005/8/layout/orgChart1"/>
    <dgm:cxn modelId="{4C783C21-0F42-45D3-97DB-7250B4C80EA8}" type="presOf" srcId="{4938EC53-2E1C-48AB-B62D-D89592DC02E4}" destId="{3B8D541B-0F73-46FF-9C61-6F8A91A9F8E2}" srcOrd="0" destOrd="0" presId="urn:microsoft.com/office/officeart/2005/8/layout/orgChart1"/>
    <dgm:cxn modelId="{B529BC1D-DA0A-4156-926B-7411D94C8ED4}" type="presOf" srcId="{53FA10B2-B263-47F2-AFCA-CBF9DD7C89B2}" destId="{E05CC217-0FA4-48E3-A2E2-1285CA0B8374}" srcOrd="0" destOrd="0" presId="urn:microsoft.com/office/officeart/2005/8/layout/orgChart1"/>
    <dgm:cxn modelId="{0DABCE33-4D6F-4D3A-94F7-D3C6B46241B9}" type="presOf" srcId="{27B1A652-D437-4235-BCEC-5C0C9FB97BC7}" destId="{9C61D783-7D7B-40C9-A8F7-1C81A7B84C77}" srcOrd="0" destOrd="0" presId="urn:microsoft.com/office/officeart/2005/8/layout/orgChart1"/>
    <dgm:cxn modelId="{02389C79-ABF9-4412-9264-650B03BD4A89}" type="presOf" srcId="{E2EE9888-5CDF-4771-8312-4302808FBEB0}" destId="{1AA841AD-89D0-48C5-A742-388F704831A7}" srcOrd="0" destOrd="0" presId="urn:microsoft.com/office/officeart/2005/8/layout/orgChart1"/>
    <dgm:cxn modelId="{C8C0E4FB-A42C-4A8E-8F49-6505CA1B6F39}" srcId="{53FA10B2-B263-47F2-AFCA-CBF9DD7C89B2}" destId="{3580B36E-9310-4356-AA5B-44B3B3EC9F32}" srcOrd="1" destOrd="0" parTransId="{27B1A652-D437-4235-BCEC-5C0C9FB97BC7}" sibTransId="{5785662A-A50E-45A6-93F9-B14BBB2E2776}"/>
    <dgm:cxn modelId="{A2AF8811-AA1D-41AF-AAE7-FCDED8277A01}" srcId="{53FA10B2-B263-47F2-AFCA-CBF9DD7C89B2}" destId="{0FAB5986-2846-4FCC-B94C-07DA7E7A5071}" srcOrd="0" destOrd="0" parTransId="{E2EE9888-5CDF-4771-8312-4302808FBEB0}" sibTransId="{97F0089B-724C-4A8F-8E16-29ADF3AEE390}"/>
    <dgm:cxn modelId="{1287FEDC-6C13-41A6-A74D-532ACF023A36}" type="presParOf" srcId="{3B8D541B-0F73-46FF-9C61-6F8A91A9F8E2}" destId="{780D5B30-A542-4967-A712-A6CA9B2F17EF}" srcOrd="0" destOrd="0" presId="urn:microsoft.com/office/officeart/2005/8/layout/orgChart1"/>
    <dgm:cxn modelId="{AAAFE7B3-3C73-4080-835B-4C1F2B7FC2E2}" type="presParOf" srcId="{780D5B30-A542-4967-A712-A6CA9B2F17EF}" destId="{FD313E38-A2FB-4B1D-BD83-3E1D2A637847}" srcOrd="0" destOrd="0" presId="urn:microsoft.com/office/officeart/2005/8/layout/orgChart1"/>
    <dgm:cxn modelId="{BB38079A-E304-4432-BE7F-08511C767A81}" type="presParOf" srcId="{FD313E38-A2FB-4B1D-BD83-3E1D2A637847}" destId="{E05CC217-0FA4-48E3-A2E2-1285CA0B8374}" srcOrd="0" destOrd="0" presId="urn:microsoft.com/office/officeart/2005/8/layout/orgChart1"/>
    <dgm:cxn modelId="{F9B98D3E-DC54-4A3F-A06C-9B32678720BC}" type="presParOf" srcId="{FD313E38-A2FB-4B1D-BD83-3E1D2A637847}" destId="{76D47369-19DC-4F60-95DB-357E02F513A3}" srcOrd="1" destOrd="0" presId="urn:microsoft.com/office/officeart/2005/8/layout/orgChart1"/>
    <dgm:cxn modelId="{93584D77-2F88-4382-9196-B3533AE63AF2}" type="presParOf" srcId="{780D5B30-A542-4967-A712-A6CA9B2F17EF}" destId="{11E5FD2F-2F63-4A02-B1B0-776A9F96BBE0}" srcOrd="1" destOrd="0" presId="urn:microsoft.com/office/officeart/2005/8/layout/orgChart1"/>
    <dgm:cxn modelId="{8D184C33-E2BE-4054-B160-E240E5742A54}" type="presParOf" srcId="{11E5FD2F-2F63-4A02-B1B0-776A9F96BBE0}" destId="{1AA841AD-89D0-48C5-A742-388F704831A7}" srcOrd="0" destOrd="0" presId="urn:microsoft.com/office/officeart/2005/8/layout/orgChart1"/>
    <dgm:cxn modelId="{118BE315-42D1-4462-9F20-3B313AC6DCF3}" type="presParOf" srcId="{11E5FD2F-2F63-4A02-B1B0-776A9F96BBE0}" destId="{317B2F09-51AB-4514-9B4D-EF0B9C21980C}" srcOrd="1" destOrd="0" presId="urn:microsoft.com/office/officeart/2005/8/layout/orgChart1"/>
    <dgm:cxn modelId="{D7E1928E-892D-4418-A05A-0837DD1EC326}" type="presParOf" srcId="{317B2F09-51AB-4514-9B4D-EF0B9C21980C}" destId="{A33FE26F-8FD5-42B2-9902-AF9401C18D2F}" srcOrd="0" destOrd="0" presId="urn:microsoft.com/office/officeart/2005/8/layout/orgChart1"/>
    <dgm:cxn modelId="{DC8E6CB9-57D6-4971-BCC5-E3EB96D97DAE}" type="presParOf" srcId="{A33FE26F-8FD5-42B2-9902-AF9401C18D2F}" destId="{8FC22054-4B2D-4732-A83A-01B5E2BF9E47}" srcOrd="0" destOrd="0" presId="urn:microsoft.com/office/officeart/2005/8/layout/orgChart1"/>
    <dgm:cxn modelId="{B602E371-C0E1-4CBB-AC1C-56E1F2EE69D5}" type="presParOf" srcId="{A33FE26F-8FD5-42B2-9902-AF9401C18D2F}" destId="{2240629E-464E-47FE-AF1E-80CB5E905127}" srcOrd="1" destOrd="0" presId="urn:microsoft.com/office/officeart/2005/8/layout/orgChart1"/>
    <dgm:cxn modelId="{348F08AA-B53D-4BC7-BD2F-46A286936171}" type="presParOf" srcId="{317B2F09-51AB-4514-9B4D-EF0B9C21980C}" destId="{D8A43AF6-E086-4DB6-AFAC-E16F41A073DB}" srcOrd="1" destOrd="0" presId="urn:microsoft.com/office/officeart/2005/8/layout/orgChart1"/>
    <dgm:cxn modelId="{0CFDE7B3-9D37-4F1C-AE8E-DAD6506CAA44}" type="presParOf" srcId="{317B2F09-51AB-4514-9B4D-EF0B9C21980C}" destId="{F1FC0F07-0885-410C-958E-C9D1C2511FAC}" srcOrd="2" destOrd="0" presId="urn:microsoft.com/office/officeart/2005/8/layout/orgChart1"/>
    <dgm:cxn modelId="{CFE12653-38B1-4E79-B130-45F2B0B2D29D}" type="presParOf" srcId="{11E5FD2F-2F63-4A02-B1B0-776A9F96BBE0}" destId="{9C61D783-7D7B-40C9-A8F7-1C81A7B84C77}" srcOrd="2" destOrd="0" presId="urn:microsoft.com/office/officeart/2005/8/layout/orgChart1"/>
    <dgm:cxn modelId="{0026EC3A-F0E8-420B-882C-881B810F97B7}" type="presParOf" srcId="{11E5FD2F-2F63-4A02-B1B0-776A9F96BBE0}" destId="{914C1F0A-F656-470D-B7CB-C14D965DE78D}" srcOrd="3" destOrd="0" presId="urn:microsoft.com/office/officeart/2005/8/layout/orgChart1"/>
    <dgm:cxn modelId="{96C9DFE7-3460-4BE3-AC8B-863EAA02B417}" type="presParOf" srcId="{914C1F0A-F656-470D-B7CB-C14D965DE78D}" destId="{5EB92217-BB01-4736-A4E0-8E9671E7F9C6}" srcOrd="0" destOrd="0" presId="urn:microsoft.com/office/officeart/2005/8/layout/orgChart1"/>
    <dgm:cxn modelId="{8DA1E058-3D76-421B-92FE-1DA43F768172}" type="presParOf" srcId="{5EB92217-BB01-4736-A4E0-8E9671E7F9C6}" destId="{210A56A0-BA2C-41AC-B309-86AA6BC163E6}" srcOrd="0" destOrd="0" presId="urn:microsoft.com/office/officeart/2005/8/layout/orgChart1"/>
    <dgm:cxn modelId="{186C968D-FE62-4428-A8A4-85E4CF9BA855}" type="presParOf" srcId="{5EB92217-BB01-4736-A4E0-8E9671E7F9C6}" destId="{C802A413-F150-4C30-9D32-4321413C4EA1}" srcOrd="1" destOrd="0" presId="urn:microsoft.com/office/officeart/2005/8/layout/orgChart1"/>
    <dgm:cxn modelId="{E871EA2B-4050-4A24-BDB3-097A618D8EE3}" type="presParOf" srcId="{914C1F0A-F656-470D-B7CB-C14D965DE78D}" destId="{196E39E3-6992-4005-A6B8-45333B2B21AE}" srcOrd="1" destOrd="0" presId="urn:microsoft.com/office/officeart/2005/8/layout/orgChart1"/>
    <dgm:cxn modelId="{3A37298C-2179-4C6B-BCF5-1E6F4519E68B}" type="presParOf" srcId="{914C1F0A-F656-470D-B7CB-C14D965DE78D}" destId="{47D3382C-6504-4FF6-9469-0D23B2A156DE}" srcOrd="2" destOrd="0" presId="urn:microsoft.com/office/officeart/2005/8/layout/orgChart1"/>
    <dgm:cxn modelId="{3DD7B023-7D52-4989-9BC0-8D8C5D5D431B}" type="presParOf" srcId="{11E5FD2F-2F63-4A02-B1B0-776A9F96BBE0}" destId="{1EC7F1B0-5033-432B-BB94-E5A3D9D24F47}" srcOrd="4" destOrd="0" presId="urn:microsoft.com/office/officeart/2005/8/layout/orgChart1"/>
    <dgm:cxn modelId="{6C18603C-DC2F-4AB7-B2A6-91070761025E}" type="presParOf" srcId="{11E5FD2F-2F63-4A02-B1B0-776A9F96BBE0}" destId="{A04D4198-F1AC-4F62-9225-A00711F5F31E}" srcOrd="5" destOrd="0" presId="urn:microsoft.com/office/officeart/2005/8/layout/orgChart1"/>
    <dgm:cxn modelId="{0D0478D8-DC88-4514-BA64-2D722E360E93}" type="presParOf" srcId="{A04D4198-F1AC-4F62-9225-A00711F5F31E}" destId="{08043B4F-00A6-41C6-A755-765A94A29819}" srcOrd="0" destOrd="0" presId="urn:microsoft.com/office/officeart/2005/8/layout/orgChart1"/>
    <dgm:cxn modelId="{EC76C607-9D40-4394-91C0-75FB4E38E41F}" type="presParOf" srcId="{08043B4F-00A6-41C6-A755-765A94A29819}" destId="{F0D48855-8D96-403F-81EB-08406B03597B}" srcOrd="0" destOrd="0" presId="urn:microsoft.com/office/officeart/2005/8/layout/orgChart1"/>
    <dgm:cxn modelId="{A84CD5F4-B478-4ED6-A5AA-D59764D80D02}" type="presParOf" srcId="{08043B4F-00A6-41C6-A755-765A94A29819}" destId="{6CD81CD0-2BB0-44FD-AFAF-A6F7D3825271}" srcOrd="1" destOrd="0" presId="urn:microsoft.com/office/officeart/2005/8/layout/orgChart1"/>
    <dgm:cxn modelId="{FC4AA5BB-F672-473D-A807-460311CEFE61}" type="presParOf" srcId="{A04D4198-F1AC-4F62-9225-A00711F5F31E}" destId="{4D0C2CF0-D349-44C6-9ED9-9200270480B0}" srcOrd="1" destOrd="0" presId="urn:microsoft.com/office/officeart/2005/8/layout/orgChart1"/>
    <dgm:cxn modelId="{94CEB955-F04B-4143-9A61-667AA80B7726}" type="presParOf" srcId="{A04D4198-F1AC-4F62-9225-A00711F5F31E}" destId="{A64E8538-EC86-4BAB-9F78-BC61EBA50679}" srcOrd="2" destOrd="0" presId="urn:microsoft.com/office/officeart/2005/8/layout/orgChart1"/>
    <dgm:cxn modelId="{F8E0D112-5656-408C-A26C-FCE1CA8E189F}" type="presParOf" srcId="{11E5FD2F-2F63-4A02-B1B0-776A9F96BBE0}" destId="{9FC63080-B838-46C4-B5F5-047787C1C79F}" srcOrd="6" destOrd="0" presId="urn:microsoft.com/office/officeart/2005/8/layout/orgChart1"/>
    <dgm:cxn modelId="{2B6ACF1F-6F95-42C7-A834-8579EAD35C00}" type="presParOf" srcId="{11E5FD2F-2F63-4A02-B1B0-776A9F96BBE0}" destId="{E35D1AAD-44C7-4DD3-AE72-0051C0549120}" srcOrd="7" destOrd="0" presId="urn:microsoft.com/office/officeart/2005/8/layout/orgChart1"/>
    <dgm:cxn modelId="{D5AE8F66-16CF-46EB-9470-8E94DC1130D6}" type="presParOf" srcId="{E35D1AAD-44C7-4DD3-AE72-0051C0549120}" destId="{4C66D0C9-245F-4B51-81B6-CEC580377888}" srcOrd="0" destOrd="0" presId="urn:microsoft.com/office/officeart/2005/8/layout/orgChart1"/>
    <dgm:cxn modelId="{B5395E81-37B5-4C63-A155-9F9247B2DAB0}" type="presParOf" srcId="{4C66D0C9-245F-4B51-81B6-CEC580377888}" destId="{E054CFC7-2BDF-4BCB-AC15-5B913D174281}" srcOrd="0" destOrd="0" presId="urn:microsoft.com/office/officeart/2005/8/layout/orgChart1"/>
    <dgm:cxn modelId="{8480AD7D-941A-4DDD-8D83-CF810BC60918}" type="presParOf" srcId="{4C66D0C9-245F-4B51-81B6-CEC580377888}" destId="{099CECC6-E895-4636-A6B4-5EBEA90C4628}" srcOrd="1" destOrd="0" presId="urn:microsoft.com/office/officeart/2005/8/layout/orgChart1"/>
    <dgm:cxn modelId="{B0F639F5-7197-452E-ABDD-570CD7FA1F42}" type="presParOf" srcId="{E35D1AAD-44C7-4DD3-AE72-0051C0549120}" destId="{98D9DBB6-7EB8-4863-859D-A36E65E2CEDF}" srcOrd="1" destOrd="0" presId="urn:microsoft.com/office/officeart/2005/8/layout/orgChart1"/>
    <dgm:cxn modelId="{EE80F122-022E-4275-B1F2-9F4A7C2A7803}" type="presParOf" srcId="{E35D1AAD-44C7-4DD3-AE72-0051C0549120}" destId="{F76DC40A-CD98-4E9B-8B23-A0B49C879FAF}" srcOrd="2" destOrd="0" presId="urn:microsoft.com/office/officeart/2005/8/layout/orgChart1"/>
    <dgm:cxn modelId="{28B3D09B-CA8F-4A16-A545-6983020D8DA8}" type="presParOf" srcId="{780D5B30-A542-4967-A712-A6CA9B2F17EF}" destId="{0F10EE7D-78DA-45A9-AC3E-BFB89DB9BE0A}" srcOrd="2" destOrd="0" presId="urn:microsoft.com/office/officeart/2005/8/layout/orgChart1"/>
  </dgm:cxnLst>
  <dgm:bg/>
  <dgm:whole/>
</dgm:dataModel>
</file>

<file path=ppt/diagrams/data3.xml><?xml version="1.0" encoding="utf-8"?>
<dgm:dataModel xmlns:dgm="http://schemas.openxmlformats.org/drawingml/2006/diagram" xmlns:a="http://schemas.openxmlformats.org/drawingml/2006/main">
  <dgm:ptLst>
    <dgm:pt modelId="{96CB5750-E96D-4BF5-AF79-EC51B69D008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743A6F04-A172-4F02-B54F-A9EACBE59379}">
      <dgm:prSet phldrT="[文本]" phldr="1"/>
      <dgm:spPr/>
      <dgm:t>
        <a:bodyPr/>
        <a:lstStyle/>
        <a:p>
          <a:endParaRPr lang="zh-CN" altLang="en-US" dirty="0"/>
        </a:p>
      </dgm:t>
    </dgm:pt>
    <dgm:pt modelId="{B200BB5E-3F71-4254-81FB-0BDFBA0ED8DC}" type="parTrans" cxnId="{57A8D4AC-C1BD-4F52-A367-C19B567293B5}">
      <dgm:prSet/>
      <dgm:spPr/>
      <dgm:t>
        <a:bodyPr/>
        <a:lstStyle/>
        <a:p>
          <a:endParaRPr lang="zh-CN" altLang="en-US"/>
        </a:p>
      </dgm:t>
    </dgm:pt>
    <dgm:pt modelId="{2CA1D0D1-7F16-444A-B4D5-56DBABDBDB5F}" type="sibTrans" cxnId="{57A8D4AC-C1BD-4F52-A367-C19B567293B5}">
      <dgm:prSet/>
      <dgm:spPr/>
      <dgm:t>
        <a:bodyPr/>
        <a:lstStyle/>
        <a:p>
          <a:endParaRPr lang="zh-CN" altLang="en-US"/>
        </a:p>
      </dgm:t>
    </dgm:pt>
    <dgm:pt modelId="{FBF5D859-F50F-4CDF-B24B-BCDB1A03A50E}">
      <dgm:prSet phldrT="[文本]"/>
      <dgm:spPr/>
      <dgm:t>
        <a:bodyPr/>
        <a:lstStyle/>
        <a:p>
          <a:r>
            <a:rPr lang="zh-CN" altLang="en-US" dirty="0" smtClean="0"/>
            <a:t>项目开题</a:t>
          </a:r>
          <a:r>
            <a:rPr lang="en-US" dirty="0" smtClean="0"/>
            <a:t>(2014/10/10-2014/10/29)</a:t>
          </a:r>
          <a:endParaRPr lang="zh-CN" altLang="en-US" dirty="0"/>
        </a:p>
      </dgm:t>
    </dgm:pt>
    <dgm:pt modelId="{D3AB06E7-C8C7-4143-9DFA-1156215EE993}" type="parTrans" cxnId="{39CB7069-E164-4F67-B655-AE95A1BA4061}">
      <dgm:prSet/>
      <dgm:spPr/>
      <dgm:t>
        <a:bodyPr/>
        <a:lstStyle/>
        <a:p>
          <a:endParaRPr lang="zh-CN" altLang="en-US"/>
        </a:p>
      </dgm:t>
    </dgm:pt>
    <dgm:pt modelId="{304D0998-1B1E-4F60-ABDD-4F5034AB4795}" type="sibTrans" cxnId="{39CB7069-E164-4F67-B655-AE95A1BA4061}">
      <dgm:prSet/>
      <dgm:spPr/>
      <dgm:t>
        <a:bodyPr/>
        <a:lstStyle/>
        <a:p>
          <a:endParaRPr lang="zh-CN" altLang="en-US"/>
        </a:p>
      </dgm:t>
    </dgm:pt>
    <dgm:pt modelId="{5B4008D6-02D3-4404-BBBD-02023A8431C9}">
      <dgm:prSet phldrT="[文本]" phldr="1"/>
      <dgm:spPr/>
      <dgm:t>
        <a:bodyPr/>
        <a:lstStyle/>
        <a:p>
          <a:endParaRPr lang="zh-CN" altLang="en-US" dirty="0"/>
        </a:p>
      </dgm:t>
    </dgm:pt>
    <dgm:pt modelId="{43E5A88B-5B4E-4B33-90D7-4DF8EED99105}" type="parTrans" cxnId="{A53F341D-EFD2-41D0-AF17-5C0B8433606E}">
      <dgm:prSet/>
      <dgm:spPr/>
      <dgm:t>
        <a:bodyPr/>
        <a:lstStyle/>
        <a:p>
          <a:endParaRPr lang="zh-CN" altLang="en-US"/>
        </a:p>
      </dgm:t>
    </dgm:pt>
    <dgm:pt modelId="{C5EC3B6F-5D38-4DD6-84A2-46C1C07A2C42}" type="sibTrans" cxnId="{A53F341D-EFD2-41D0-AF17-5C0B8433606E}">
      <dgm:prSet/>
      <dgm:spPr/>
      <dgm:t>
        <a:bodyPr/>
        <a:lstStyle/>
        <a:p>
          <a:endParaRPr lang="zh-CN" altLang="en-US"/>
        </a:p>
      </dgm:t>
    </dgm:pt>
    <dgm:pt modelId="{F1AD289E-E2B8-4563-BAB5-F5771C7FF8A3}">
      <dgm:prSet phldrT="[文本]"/>
      <dgm:spPr/>
      <dgm:t>
        <a:bodyPr/>
        <a:lstStyle/>
        <a:p>
          <a:r>
            <a:rPr lang="zh-CN" altLang="en-US" dirty="0" smtClean="0"/>
            <a:t>实现</a:t>
          </a:r>
          <a:r>
            <a:rPr lang="en-US" dirty="0" smtClean="0"/>
            <a:t>(2014/12/16-2015/3/26)</a:t>
          </a:r>
          <a:endParaRPr lang="zh-CN" altLang="en-US" dirty="0"/>
        </a:p>
      </dgm:t>
    </dgm:pt>
    <dgm:pt modelId="{D63B6B33-A374-4C50-913B-F4E0D9D7FF05}" type="parTrans" cxnId="{BA0AF01F-A5FE-43E5-BFA8-BD56141F0D97}">
      <dgm:prSet/>
      <dgm:spPr/>
      <dgm:t>
        <a:bodyPr/>
        <a:lstStyle/>
        <a:p>
          <a:endParaRPr lang="zh-CN" altLang="en-US"/>
        </a:p>
      </dgm:t>
    </dgm:pt>
    <dgm:pt modelId="{7E48DA30-2C87-482C-8230-267D4D922744}" type="sibTrans" cxnId="{BA0AF01F-A5FE-43E5-BFA8-BD56141F0D97}">
      <dgm:prSet/>
      <dgm:spPr/>
      <dgm:t>
        <a:bodyPr/>
        <a:lstStyle/>
        <a:p>
          <a:endParaRPr lang="zh-CN" altLang="en-US"/>
        </a:p>
      </dgm:t>
    </dgm:pt>
    <dgm:pt modelId="{89A5A68E-A012-47C0-A504-BF3F0E320395}">
      <dgm:prSet phldrT="[文本]" phldr="1"/>
      <dgm:spPr/>
      <dgm:t>
        <a:bodyPr/>
        <a:lstStyle/>
        <a:p>
          <a:endParaRPr lang="zh-CN" altLang="en-US" dirty="0"/>
        </a:p>
      </dgm:t>
    </dgm:pt>
    <dgm:pt modelId="{6272959E-6261-4E73-A2C9-53E52FF0129E}" type="parTrans" cxnId="{9F3C7640-4442-41AC-8C8A-7B8ED65446D9}">
      <dgm:prSet/>
      <dgm:spPr/>
      <dgm:t>
        <a:bodyPr/>
        <a:lstStyle/>
        <a:p>
          <a:endParaRPr lang="zh-CN" altLang="en-US"/>
        </a:p>
      </dgm:t>
    </dgm:pt>
    <dgm:pt modelId="{2DC1C6B8-C782-4E77-8382-6B620F5A9B24}" type="sibTrans" cxnId="{9F3C7640-4442-41AC-8C8A-7B8ED65446D9}">
      <dgm:prSet/>
      <dgm:spPr/>
      <dgm:t>
        <a:bodyPr/>
        <a:lstStyle/>
        <a:p>
          <a:endParaRPr lang="zh-CN" altLang="en-US"/>
        </a:p>
      </dgm:t>
    </dgm:pt>
    <dgm:pt modelId="{D4D4388B-5CBE-4482-ABA5-90B934A09F16}">
      <dgm:prSet/>
      <dgm:spPr/>
      <dgm:t>
        <a:bodyPr/>
        <a:lstStyle/>
        <a:p>
          <a:endParaRPr lang="zh-CN" altLang="en-US"/>
        </a:p>
      </dgm:t>
    </dgm:pt>
    <dgm:pt modelId="{0527B765-9EB3-4F5B-829A-5337DFBD8510}" type="parTrans" cxnId="{BCBCF282-AEC6-4F55-8DD5-C91BDF2C30E4}">
      <dgm:prSet/>
      <dgm:spPr/>
      <dgm:t>
        <a:bodyPr/>
        <a:lstStyle/>
        <a:p>
          <a:endParaRPr lang="zh-CN" altLang="en-US"/>
        </a:p>
      </dgm:t>
    </dgm:pt>
    <dgm:pt modelId="{2193D411-4B89-47D1-A050-20AA294646EE}" type="sibTrans" cxnId="{BCBCF282-AEC6-4F55-8DD5-C91BDF2C30E4}">
      <dgm:prSet/>
      <dgm:spPr/>
      <dgm:t>
        <a:bodyPr/>
        <a:lstStyle/>
        <a:p>
          <a:endParaRPr lang="zh-CN" altLang="en-US"/>
        </a:p>
      </dgm:t>
    </dgm:pt>
    <dgm:pt modelId="{AF0C829B-CDA9-43CE-A534-9754FF04D1D3}">
      <dgm:prSet/>
      <dgm:spPr/>
      <dgm:t>
        <a:bodyPr/>
        <a:lstStyle/>
        <a:p>
          <a:endParaRPr lang="zh-CN" altLang="en-US"/>
        </a:p>
      </dgm:t>
    </dgm:pt>
    <dgm:pt modelId="{3FCD700F-46EA-4040-B9CD-EFE52647B2DC}" type="parTrans" cxnId="{00770712-5B04-47FF-96A1-3C59B0B9DFFE}">
      <dgm:prSet/>
      <dgm:spPr/>
      <dgm:t>
        <a:bodyPr/>
        <a:lstStyle/>
        <a:p>
          <a:endParaRPr lang="zh-CN" altLang="en-US"/>
        </a:p>
      </dgm:t>
    </dgm:pt>
    <dgm:pt modelId="{4F2A4765-2905-4B06-B375-0FCC032A0CA8}" type="sibTrans" cxnId="{00770712-5B04-47FF-96A1-3C59B0B9DFFE}">
      <dgm:prSet/>
      <dgm:spPr/>
      <dgm:t>
        <a:bodyPr/>
        <a:lstStyle/>
        <a:p>
          <a:endParaRPr lang="zh-CN" altLang="en-US"/>
        </a:p>
      </dgm:t>
    </dgm:pt>
    <dgm:pt modelId="{79F590E5-DA2E-4C46-8F64-B3E83F548DB8}">
      <dgm:prSet/>
      <dgm:spPr/>
      <dgm:t>
        <a:bodyPr/>
        <a:lstStyle/>
        <a:p>
          <a:endParaRPr lang="zh-CN" altLang="en-US" dirty="0"/>
        </a:p>
      </dgm:t>
    </dgm:pt>
    <dgm:pt modelId="{23056A0D-1955-4C89-8443-C2B76A316071}" type="parTrans" cxnId="{D47D54B0-D0BF-4911-8038-45521E1ACE12}">
      <dgm:prSet/>
      <dgm:spPr/>
      <dgm:t>
        <a:bodyPr/>
        <a:lstStyle/>
        <a:p>
          <a:endParaRPr lang="zh-CN" altLang="en-US"/>
        </a:p>
      </dgm:t>
    </dgm:pt>
    <dgm:pt modelId="{99E2BF5D-EEF5-4C1D-AE70-2A5F95284145}" type="sibTrans" cxnId="{D47D54B0-D0BF-4911-8038-45521E1ACE12}">
      <dgm:prSet/>
      <dgm:spPr/>
      <dgm:t>
        <a:bodyPr/>
        <a:lstStyle/>
        <a:p>
          <a:endParaRPr lang="zh-CN" altLang="en-US"/>
        </a:p>
      </dgm:t>
    </dgm:pt>
    <dgm:pt modelId="{3174402F-5442-403C-849A-CB136AC4C2ED}">
      <dgm:prSet/>
      <dgm:spPr/>
      <dgm:t>
        <a:bodyPr/>
        <a:lstStyle/>
        <a:p>
          <a:r>
            <a:rPr lang="zh-CN" altLang="en-US" dirty="0" smtClean="0"/>
            <a:t>需求分析</a:t>
          </a:r>
          <a:r>
            <a:rPr lang="en-US" dirty="0" smtClean="0"/>
            <a:t>(2014/10/10-2014/10/31)</a:t>
          </a:r>
          <a:endParaRPr lang="zh-CN" altLang="en-US" dirty="0"/>
        </a:p>
      </dgm:t>
    </dgm:pt>
    <dgm:pt modelId="{5995DB37-71AF-4782-9C59-4C12D183880B}" type="parTrans" cxnId="{EB93EC1E-9863-4033-9085-DBD8D334E336}">
      <dgm:prSet/>
      <dgm:spPr/>
      <dgm:t>
        <a:bodyPr/>
        <a:lstStyle/>
        <a:p>
          <a:endParaRPr lang="zh-CN" altLang="en-US"/>
        </a:p>
      </dgm:t>
    </dgm:pt>
    <dgm:pt modelId="{A0C8B62F-867B-472F-8D9D-82FA55D86E05}" type="sibTrans" cxnId="{EB93EC1E-9863-4033-9085-DBD8D334E336}">
      <dgm:prSet/>
      <dgm:spPr/>
      <dgm:t>
        <a:bodyPr/>
        <a:lstStyle/>
        <a:p>
          <a:endParaRPr lang="zh-CN" altLang="en-US"/>
        </a:p>
      </dgm:t>
    </dgm:pt>
    <dgm:pt modelId="{796AB294-63A0-40F3-9628-516BBC8350A8}">
      <dgm:prSet/>
      <dgm:spPr/>
      <dgm:t>
        <a:bodyPr/>
        <a:lstStyle/>
        <a:p>
          <a:r>
            <a:rPr lang="zh-CN" altLang="en-US" dirty="0" smtClean="0"/>
            <a:t>设计</a:t>
          </a:r>
          <a:r>
            <a:rPr lang="en-US" dirty="0" smtClean="0"/>
            <a:t>(2014/11/01-2014/12/15)</a:t>
          </a:r>
          <a:endParaRPr lang="zh-CN" altLang="en-US" dirty="0"/>
        </a:p>
      </dgm:t>
    </dgm:pt>
    <dgm:pt modelId="{01DEE001-DA61-4B5F-90EB-72DA9A290C19}" type="parTrans" cxnId="{C6918051-370C-440F-941B-9F68DAFF696A}">
      <dgm:prSet/>
      <dgm:spPr/>
      <dgm:t>
        <a:bodyPr/>
        <a:lstStyle/>
        <a:p>
          <a:endParaRPr lang="zh-CN" altLang="en-US"/>
        </a:p>
      </dgm:t>
    </dgm:pt>
    <dgm:pt modelId="{ABB7BEED-89F8-4B80-857B-5A4238E35418}" type="sibTrans" cxnId="{C6918051-370C-440F-941B-9F68DAFF696A}">
      <dgm:prSet/>
      <dgm:spPr/>
      <dgm:t>
        <a:bodyPr/>
        <a:lstStyle/>
        <a:p>
          <a:endParaRPr lang="zh-CN" altLang="en-US"/>
        </a:p>
      </dgm:t>
    </dgm:pt>
    <dgm:pt modelId="{C8816086-0D11-4F3F-90BE-CC05D8FB9B25}">
      <dgm:prSet/>
      <dgm:spPr/>
      <dgm:t>
        <a:bodyPr/>
        <a:lstStyle/>
        <a:p>
          <a:r>
            <a:rPr lang="zh-CN" altLang="en-US" dirty="0" smtClean="0"/>
            <a:t>测试</a:t>
          </a:r>
          <a:r>
            <a:rPr lang="en-US" dirty="0" smtClean="0"/>
            <a:t>(2015/3/26-2015/4/15</a:t>
          </a:r>
          <a:endParaRPr lang="zh-CN" altLang="en-US" dirty="0"/>
        </a:p>
      </dgm:t>
    </dgm:pt>
    <dgm:pt modelId="{6B552E66-09A7-4CCE-9D04-A417F6EE4A96}" type="parTrans" cxnId="{15365518-A579-41A6-917D-DECF69ED4248}">
      <dgm:prSet/>
      <dgm:spPr/>
      <dgm:t>
        <a:bodyPr/>
        <a:lstStyle/>
        <a:p>
          <a:endParaRPr lang="zh-CN" altLang="en-US"/>
        </a:p>
      </dgm:t>
    </dgm:pt>
    <dgm:pt modelId="{50F8641D-4E48-4192-BFE0-24671E3640D9}" type="sibTrans" cxnId="{15365518-A579-41A6-917D-DECF69ED4248}">
      <dgm:prSet/>
      <dgm:spPr/>
      <dgm:t>
        <a:bodyPr/>
        <a:lstStyle/>
        <a:p>
          <a:endParaRPr lang="zh-CN" altLang="en-US"/>
        </a:p>
      </dgm:t>
    </dgm:pt>
    <dgm:pt modelId="{C42C3E21-EC43-4FDD-8C6D-F40E3E8FCCBB}">
      <dgm:prSet/>
      <dgm:spPr/>
      <dgm:t>
        <a:bodyPr/>
        <a:lstStyle/>
        <a:p>
          <a:r>
            <a:rPr lang="zh-CN" altLang="en-US" dirty="0" smtClean="0"/>
            <a:t>维护</a:t>
          </a:r>
          <a:r>
            <a:rPr lang="en-US" dirty="0" smtClean="0"/>
            <a:t>(2014/4/15-2014/5/1)</a:t>
          </a:r>
          <a:endParaRPr lang="zh-CN" altLang="en-US" dirty="0"/>
        </a:p>
      </dgm:t>
    </dgm:pt>
    <dgm:pt modelId="{6FE64FD5-C30D-4588-92ED-3F98FAFA7331}" type="parTrans" cxnId="{403DABBF-06D0-4B14-9703-59DE6D9EAEE3}">
      <dgm:prSet/>
      <dgm:spPr/>
      <dgm:t>
        <a:bodyPr/>
        <a:lstStyle/>
        <a:p>
          <a:endParaRPr lang="zh-CN" altLang="en-US"/>
        </a:p>
      </dgm:t>
    </dgm:pt>
    <dgm:pt modelId="{4F525ABE-4ADA-42AA-875D-82CA41E8EE2C}" type="sibTrans" cxnId="{403DABBF-06D0-4B14-9703-59DE6D9EAEE3}">
      <dgm:prSet/>
      <dgm:spPr/>
      <dgm:t>
        <a:bodyPr/>
        <a:lstStyle/>
        <a:p>
          <a:endParaRPr lang="zh-CN" altLang="en-US"/>
        </a:p>
      </dgm:t>
    </dgm:pt>
    <dgm:pt modelId="{D0B0F64A-3294-4F0B-98CA-7C9D28830248}" type="pres">
      <dgm:prSet presAssocID="{96CB5750-E96D-4BF5-AF79-EC51B69D0086}" presName="linearFlow" presStyleCnt="0">
        <dgm:presLayoutVars>
          <dgm:dir/>
          <dgm:animLvl val="lvl"/>
          <dgm:resizeHandles val="exact"/>
        </dgm:presLayoutVars>
      </dgm:prSet>
      <dgm:spPr/>
      <dgm:t>
        <a:bodyPr/>
        <a:lstStyle/>
        <a:p>
          <a:endParaRPr lang="zh-CN" altLang="en-US"/>
        </a:p>
      </dgm:t>
    </dgm:pt>
    <dgm:pt modelId="{1D348A69-7288-49F9-946B-7689DC2066B0}" type="pres">
      <dgm:prSet presAssocID="{743A6F04-A172-4F02-B54F-A9EACBE59379}" presName="composite" presStyleCnt="0"/>
      <dgm:spPr/>
    </dgm:pt>
    <dgm:pt modelId="{86A19005-F995-4903-BDF0-E28656C217E1}" type="pres">
      <dgm:prSet presAssocID="{743A6F04-A172-4F02-B54F-A9EACBE59379}" presName="parentText" presStyleLbl="alignNode1" presStyleIdx="0" presStyleCnt="6">
        <dgm:presLayoutVars>
          <dgm:chMax val="1"/>
          <dgm:bulletEnabled val="1"/>
        </dgm:presLayoutVars>
      </dgm:prSet>
      <dgm:spPr/>
      <dgm:t>
        <a:bodyPr/>
        <a:lstStyle/>
        <a:p>
          <a:endParaRPr lang="zh-CN" altLang="en-US"/>
        </a:p>
      </dgm:t>
    </dgm:pt>
    <dgm:pt modelId="{7CBF911D-D522-4C11-AD36-167E9FC56017}" type="pres">
      <dgm:prSet presAssocID="{743A6F04-A172-4F02-B54F-A9EACBE59379}" presName="descendantText" presStyleLbl="alignAcc1" presStyleIdx="0" presStyleCnt="6">
        <dgm:presLayoutVars>
          <dgm:bulletEnabled val="1"/>
        </dgm:presLayoutVars>
      </dgm:prSet>
      <dgm:spPr/>
      <dgm:t>
        <a:bodyPr/>
        <a:lstStyle/>
        <a:p>
          <a:endParaRPr lang="zh-CN" altLang="en-US"/>
        </a:p>
      </dgm:t>
    </dgm:pt>
    <dgm:pt modelId="{86B4EF70-908E-4CFC-8D9C-BE227622B581}" type="pres">
      <dgm:prSet presAssocID="{2CA1D0D1-7F16-444A-B4D5-56DBABDBDB5F}" presName="sp" presStyleCnt="0"/>
      <dgm:spPr/>
    </dgm:pt>
    <dgm:pt modelId="{95D920F5-C9B9-49BC-8160-9D6CA9F65EAA}" type="pres">
      <dgm:prSet presAssocID="{D4D4388B-5CBE-4482-ABA5-90B934A09F16}" presName="composite" presStyleCnt="0"/>
      <dgm:spPr/>
    </dgm:pt>
    <dgm:pt modelId="{E3C008D1-DD27-4A23-B1D4-69F225820650}" type="pres">
      <dgm:prSet presAssocID="{D4D4388B-5CBE-4482-ABA5-90B934A09F16}" presName="parentText" presStyleLbl="alignNode1" presStyleIdx="1" presStyleCnt="6">
        <dgm:presLayoutVars>
          <dgm:chMax val="1"/>
          <dgm:bulletEnabled val="1"/>
        </dgm:presLayoutVars>
      </dgm:prSet>
      <dgm:spPr/>
      <dgm:t>
        <a:bodyPr/>
        <a:lstStyle/>
        <a:p>
          <a:endParaRPr lang="zh-CN" altLang="en-US"/>
        </a:p>
      </dgm:t>
    </dgm:pt>
    <dgm:pt modelId="{7ED25E7E-1F53-4A83-8245-557FDFA98BFC}" type="pres">
      <dgm:prSet presAssocID="{D4D4388B-5CBE-4482-ABA5-90B934A09F16}" presName="descendantText" presStyleLbl="alignAcc1" presStyleIdx="1" presStyleCnt="6">
        <dgm:presLayoutVars>
          <dgm:bulletEnabled val="1"/>
        </dgm:presLayoutVars>
      </dgm:prSet>
      <dgm:spPr/>
      <dgm:t>
        <a:bodyPr/>
        <a:lstStyle/>
        <a:p>
          <a:endParaRPr lang="zh-CN" altLang="en-US"/>
        </a:p>
      </dgm:t>
    </dgm:pt>
    <dgm:pt modelId="{54EC2253-B568-42F6-B36F-9E4FC549BA1B}" type="pres">
      <dgm:prSet presAssocID="{2193D411-4B89-47D1-A050-20AA294646EE}" presName="sp" presStyleCnt="0"/>
      <dgm:spPr/>
    </dgm:pt>
    <dgm:pt modelId="{5922E5C0-96B3-4065-9044-2F0CEF917642}" type="pres">
      <dgm:prSet presAssocID="{AF0C829B-CDA9-43CE-A534-9754FF04D1D3}" presName="composite" presStyleCnt="0"/>
      <dgm:spPr/>
    </dgm:pt>
    <dgm:pt modelId="{391429C3-21E3-488C-9A00-F443C18533B9}" type="pres">
      <dgm:prSet presAssocID="{AF0C829B-CDA9-43CE-A534-9754FF04D1D3}" presName="parentText" presStyleLbl="alignNode1" presStyleIdx="2" presStyleCnt="6">
        <dgm:presLayoutVars>
          <dgm:chMax val="1"/>
          <dgm:bulletEnabled val="1"/>
        </dgm:presLayoutVars>
      </dgm:prSet>
      <dgm:spPr/>
      <dgm:t>
        <a:bodyPr/>
        <a:lstStyle/>
        <a:p>
          <a:endParaRPr lang="zh-CN" altLang="en-US"/>
        </a:p>
      </dgm:t>
    </dgm:pt>
    <dgm:pt modelId="{9B570F01-D142-4601-83EA-440385B77CDA}" type="pres">
      <dgm:prSet presAssocID="{AF0C829B-CDA9-43CE-A534-9754FF04D1D3}" presName="descendantText" presStyleLbl="alignAcc1" presStyleIdx="2" presStyleCnt="6">
        <dgm:presLayoutVars>
          <dgm:bulletEnabled val="1"/>
        </dgm:presLayoutVars>
      </dgm:prSet>
      <dgm:spPr/>
      <dgm:t>
        <a:bodyPr/>
        <a:lstStyle/>
        <a:p>
          <a:endParaRPr lang="zh-CN" altLang="en-US"/>
        </a:p>
      </dgm:t>
    </dgm:pt>
    <dgm:pt modelId="{F52387EF-8025-4B47-9908-C8F2A261EF66}" type="pres">
      <dgm:prSet presAssocID="{4F2A4765-2905-4B06-B375-0FCC032A0CA8}" presName="sp" presStyleCnt="0"/>
      <dgm:spPr/>
    </dgm:pt>
    <dgm:pt modelId="{70A78B30-B145-4BA6-B198-8040CF0258B8}" type="pres">
      <dgm:prSet presAssocID="{5B4008D6-02D3-4404-BBBD-02023A8431C9}" presName="composite" presStyleCnt="0"/>
      <dgm:spPr/>
    </dgm:pt>
    <dgm:pt modelId="{D12DCBEB-BE55-4A3C-8F41-448F10C55055}" type="pres">
      <dgm:prSet presAssocID="{5B4008D6-02D3-4404-BBBD-02023A8431C9}" presName="parentText" presStyleLbl="alignNode1" presStyleIdx="3" presStyleCnt="6">
        <dgm:presLayoutVars>
          <dgm:chMax val="1"/>
          <dgm:bulletEnabled val="1"/>
        </dgm:presLayoutVars>
      </dgm:prSet>
      <dgm:spPr/>
      <dgm:t>
        <a:bodyPr/>
        <a:lstStyle/>
        <a:p>
          <a:endParaRPr lang="zh-CN" altLang="en-US"/>
        </a:p>
      </dgm:t>
    </dgm:pt>
    <dgm:pt modelId="{699089D1-AC84-4E57-AD06-6776BD6E74F6}" type="pres">
      <dgm:prSet presAssocID="{5B4008D6-02D3-4404-BBBD-02023A8431C9}" presName="descendantText" presStyleLbl="alignAcc1" presStyleIdx="3" presStyleCnt="6">
        <dgm:presLayoutVars>
          <dgm:bulletEnabled val="1"/>
        </dgm:presLayoutVars>
      </dgm:prSet>
      <dgm:spPr/>
      <dgm:t>
        <a:bodyPr/>
        <a:lstStyle/>
        <a:p>
          <a:endParaRPr lang="zh-CN" altLang="en-US"/>
        </a:p>
      </dgm:t>
    </dgm:pt>
    <dgm:pt modelId="{FEA05C63-2A3E-4540-916A-2F175EE5F13A}" type="pres">
      <dgm:prSet presAssocID="{C5EC3B6F-5D38-4DD6-84A2-46C1C07A2C42}" presName="sp" presStyleCnt="0"/>
      <dgm:spPr/>
    </dgm:pt>
    <dgm:pt modelId="{376CAA71-1079-48B2-9579-D1FD8BC7C61D}" type="pres">
      <dgm:prSet presAssocID="{89A5A68E-A012-47C0-A504-BF3F0E320395}" presName="composite" presStyleCnt="0"/>
      <dgm:spPr/>
    </dgm:pt>
    <dgm:pt modelId="{CF7C62C5-5FEB-4E71-8B75-43F65602C3A2}" type="pres">
      <dgm:prSet presAssocID="{89A5A68E-A012-47C0-A504-BF3F0E320395}" presName="parentText" presStyleLbl="alignNode1" presStyleIdx="4" presStyleCnt="6">
        <dgm:presLayoutVars>
          <dgm:chMax val="1"/>
          <dgm:bulletEnabled val="1"/>
        </dgm:presLayoutVars>
      </dgm:prSet>
      <dgm:spPr/>
      <dgm:t>
        <a:bodyPr/>
        <a:lstStyle/>
        <a:p>
          <a:endParaRPr lang="zh-CN" altLang="en-US"/>
        </a:p>
      </dgm:t>
    </dgm:pt>
    <dgm:pt modelId="{DB413FCA-4707-454E-8F52-42B2A5CC8008}" type="pres">
      <dgm:prSet presAssocID="{89A5A68E-A012-47C0-A504-BF3F0E320395}" presName="descendantText" presStyleLbl="alignAcc1" presStyleIdx="4" presStyleCnt="6">
        <dgm:presLayoutVars>
          <dgm:bulletEnabled val="1"/>
        </dgm:presLayoutVars>
      </dgm:prSet>
      <dgm:spPr/>
      <dgm:t>
        <a:bodyPr/>
        <a:lstStyle/>
        <a:p>
          <a:endParaRPr lang="zh-CN" altLang="en-US"/>
        </a:p>
      </dgm:t>
    </dgm:pt>
    <dgm:pt modelId="{83CAAD94-9643-430B-BEC1-D4504AEF6AE8}" type="pres">
      <dgm:prSet presAssocID="{2DC1C6B8-C782-4E77-8382-6B620F5A9B24}" presName="sp" presStyleCnt="0"/>
      <dgm:spPr/>
    </dgm:pt>
    <dgm:pt modelId="{C67A0754-D1DE-4195-A585-E3D21F18C75F}" type="pres">
      <dgm:prSet presAssocID="{79F590E5-DA2E-4C46-8F64-B3E83F548DB8}" presName="composite" presStyleCnt="0"/>
      <dgm:spPr/>
    </dgm:pt>
    <dgm:pt modelId="{747EBB42-591E-4BE5-A274-017E6E80A0B9}" type="pres">
      <dgm:prSet presAssocID="{79F590E5-DA2E-4C46-8F64-B3E83F548DB8}" presName="parentText" presStyleLbl="alignNode1" presStyleIdx="5" presStyleCnt="6">
        <dgm:presLayoutVars>
          <dgm:chMax val="1"/>
          <dgm:bulletEnabled val="1"/>
        </dgm:presLayoutVars>
      </dgm:prSet>
      <dgm:spPr/>
      <dgm:t>
        <a:bodyPr/>
        <a:lstStyle/>
        <a:p>
          <a:endParaRPr lang="zh-CN" altLang="en-US"/>
        </a:p>
      </dgm:t>
    </dgm:pt>
    <dgm:pt modelId="{AFA5603E-F55F-449F-8453-F12FFD1DD4C7}" type="pres">
      <dgm:prSet presAssocID="{79F590E5-DA2E-4C46-8F64-B3E83F548DB8}" presName="descendantText" presStyleLbl="alignAcc1" presStyleIdx="5" presStyleCnt="6">
        <dgm:presLayoutVars>
          <dgm:bulletEnabled val="1"/>
        </dgm:presLayoutVars>
      </dgm:prSet>
      <dgm:spPr/>
      <dgm:t>
        <a:bodyPr/>
        <a:lstStyle/>
        <a:p>
          <a:endParaRPr lang="zh-CN" altLang="en-US"/>
        </a:p>
      </dgm:t>
    </dgm:pt>
  </dgm:ptLst>
  <dgm:cxnLst>
    <dgm:cxn modelId="{49E8EA1E-008B-4919-879F-BB173BD57156}" type="presOf" srcId="{89A5A68E-A012-47C0-A504-BF3F0E320395}" destId="{CF7C62C5-5FEB-4E71-8B75-43F65602C3A2}" srcOrd="0" destOrd="0" presId="urn:microsoft.com/office/officeart/2005/8/layout/chevron2"/>
    <dgm:cxn modelId="{BA0AF01F-A5FE-43E5-BFA8-BD56141F0D97}" srcId="{5B4008D6-02D3-4404-BBBD-02023A8431C9}" destId="{F1AD289E-E2B8-4563-BAB5-F5771C7FF8A3}" srcOrd="0" destOrd="0" parTransId="{D63B6B33-A374-4C50-913B-F4E0D9D7FF05}" sibTransId="{7E48DA30-2C87-482C-8230-267D4D922744}"/>
    <dgm:cxn modelId="{03730236-E04D-40A5-A238-7C88FA20624A}" type="presOf" srcId="{796AB294-63A0-40F3-9628-516BBC8350A8}" destId="{9B570F01-D142-4601-83EA-440385B77CDA}" srcOrd="0" destOrd="0" presId="urn:microsoft.com/office/officeart/2005/8/layout/chevron2"/>
    <dgm:cxn modelId="{EA6BCC27-1E6A-41C2-BBF2-DF596595CDC0}" type="presOf" srcId="{5B4008D6-02D3-4404-BBBD-02023A8431C9}" destId="{D12DCBEB-BE55-4A3C-8F41-448F10C55055}" srcOrd="0" destOrd="0" presId="urn:microsoft.com/office/officeart/2005/8/layout/chevron2"/>
    <dgm:cxn modelId="{A53F341D-EFD2-41D0-AF17-5C0B8433606E}" srcId="{96CB5750-E96D-4BF5-AF79-EC51B69D0086}" destId="{5B4008D6-02D3-4404-BBBD-02023A8431C9}" srcOrd="3" destOrd="0" parTransId="{43E5A88B-5B4E-4B33-90D7-4DF8EED99105}" sibTransId="{C5EC3B6F-5D38-4DD6-84A2-46C1C07A2C42}"/>
    <dgm:cxn modelId="{9F3C7640-4442-41AC-8C8A-7B8ED65446D9}" srcId="{96CB5750-E96D-4BF5-AF79-EC51B69D0086}" destId="{89A5A68E-A012-47C0-A504-BF3F0E320395}" srcOrd="4" destOrd="0" parTransId="{6272959E-6261-4E73-A2C9-53E52FF0129E}" sibTransId="{2DC1C6B8-C782-4E77-8382-6B620F5A9B24}"/>
    <dgm:cxn modelId="{D8F77CCD-9F4E-42D5-8969-4854457F894C}" type="presOf" srcId="{C8816086-0D11-4F3F-90BE-CC05D8FB9B25}" destId="{DB413FCA-4707-454E-8F52-42B2A5CC8008}" srcOrd="0" destOrd="0" presId="urn:microsoft.com/office/officeart/2005/8/layout/chevron2"/>
    <dgm:cxn modelId="{8E0533A6-A963-4AC5-B7E8-0F0486C616A5}" type="presOf" srcId="{743A6F04-A172-4F02-B54F-A9EACBE59379}" destId="{86A19005-F995-4903-BDF0-E28656C217E1}" srcOrd="0" destOrd="0" presId="urn:microsoft.com/office/officeart/2005/8/layout/chevron2"/>
    <dgm:cxn modelId="{C6918051-370C-440F-941B-9F68DAFF696A}" srcId="{AF0C829B-CDA9-43CE-A534-9754FF04D1D3}" destId="{796AB294-63A0-40F3-9628-516BBC8350A8}" srcOrd="0" destOrd="0" parTransId="{01DEE001-DA61-4B5F-90EB-72DA9A290C19}" sibTransId="{ABB7BEED-89F8-4B80-857B-5A4238E35418}"/>
    <dgm:cxn modelId="{DACEA255-7BAB-4287-AD1B-C43B6A6B1BA7}" type="presOf" srcId="{FBF5D859-F50F-4CDF-B24B-BCDB1A03A50E}" destId="{7CBF911D-D522-4C11-AD36-167E9FC56017}" srcOrd="0" destOrd="0" presId="urn:microsoft.com/office/officeart/2005/8/layout/chevron2"/>
    <dgm:cxn modelId="{BCBCF282-AEC6-4F55-8DD5-C91BDF2C30E4}" srcId="{96CB5750-E96D-4BF5-AF79-EC51B69D0086}" destId="{D4D4388B-5CBE-4482-ABA5-90B934A09F16}" srcOrd="1" destOrd="0" parTransId="{0527B765-9EB3-4F5B-829A-5337DFBD8510}" sibTransId="{2193D411-4B89-47D1-A050-20AA294646EE}"/>
    <dgm:cxn modelId="{DE4093E7-06A6-4D74-A8A3-1345B75477E7}" type="presOf" srcId="{F1AD289E-E2B8-4563-BAB5-F5771C7FF8A3}" destId="{699089D1-AC84-4E57-AD06-6776BD6E74F6}" srcOrd="0" destOrd="0" presId="urn:microsoft.com/office/officeart/2005/8/layout/chevron2"/>
    <dgm:cxn modelId="{57A8D4AC-C1BD-4F52-A367-C19B567293B5}" srcId="{96CB5750-E96D-4BF5-AF79-EC51B69D0086}" destId="{743A6F04-A172-4F02-B54F-A9EACBE59379}" srcOrd="0" destOrd="0" parTransId="{B200BB5E-3F71-4254-81FB-0BDFBA0ED8DC}" sibTransId="{2CA1D0D1-7F16-444A-B4D5-56DBABDBDB5F}"/>
    <dgm:cxn modelId="{00770712-5B04-47FF-96A1-3C59B0B9DFFE}" srcId="{96CB5750-E96D-4BF5-AF79-EC51B69D0086}" destId="{AF0C829B-CDA9-43CE-A534-9754FF04D1D3}" srcOrd="2" destOrd="0" parTransId="{3FCD700F-46EA-4040-B9CD-EFE52647B2DC}" sibTransId="{4F2A4765-2905-4B06-B375-0FCC032A0CA8}"/>
    <dgm:cxn modelId="{EB93EC1E-9863-4033-9085-DBD8D334E336}" srcId="{D4D4388B-5CBE-4482-ABA5-90B934A09F16}" destId="{3174402F-5442-403C-849A-CB136AC4C2ED}" srcOrd="0" destOrd="0" parTransId="{5995DB37-71AF-4782-9C59-4C12D183880B}" sibTransId="{A0C8B62F-867B-472F-8D9D-82FA55D86E05}"/>
    <dgm:cxn modelId="{92C9A887-E9E1-4BBE-86F2-FE510B60AAEC}" type="presOf" srcId="{D4D4388B-5CBE-4482-ABA5-90B934A09F16}" destId="{E3C008D1-DD27-4A23-B1D4-69F225820650}" srcOrd="0" destOrd="0" presId="urn:microsoft.com/office/officeart/2005/8/layout/chevron2"/>
    <dgm:cxn modelId="{E4F7E032-675B-4FCA-ADC4-F55F4B0ADFA9}" type="presOf" srcId="{AF0C829B-CDA9-43CE-A534-9754FF04D1D3}" destId="{391429C3-21E3-488C-9A00-F443C18533B9}" srcOrd="0" destOrd="0" presId="urn:microsoft.com/office/officeart/2005/8/layout/chevron2"/>
    <dgm:cxn modelId="{235A104A-F199-4AC9-8525-C50CD9BDD396}" type="presOf" srcId="{3174402F-5442-403C-849A-CB136AC4C2ED}" destId="{7ED25E7E-1F53-4A83-8245-557FDFA98BFC}" srcOrd="0" destOrd="0" presId="urn:microsoft.com/office/officeart/2005/8/layout/chevron2"/>
    <dgm:cxn modelId="{D47D54B0-D0BF-4911-8038-45521E1ACE12}" srcId="{96CB5750-E96D-4BF5-AF79-EC51B69D0086}" destId="{79F590E5-DA2E-4C46-8F64-B3E83F548DB8}" srcOrd="5" destOrd="0" parTransId="{23056A0D-1955-4C89-8443-C2B76A316071}" sibTransId="{99E2BF5D-EEF5-4C1D-AE70-2A5F95284145}"/>
    <dgm:cxn modelId="{EEA83C82-5EDA-4354-93A5-6226BE0E8501}" type="presOf" srcId="{C42C3E21-EC43-4FDD-8C6D-F40E3E8FCCBB}" destId="{AFA5603E-F55F-449F-8453-F12FFD1DD4C7}" srcOrd="0" destOrd="0" presId="urn:microsoft.com/office/officeart/2005/8/layout/chevron2"/>
    <dgm:cxn modelId="{403DABBF-06D0-4B14-9703-59DE6D9EAEE3}" srcId="{79F590E5-DA2E-4C46-8F64-B3E83F548DB8}" destId="{C42C3E21-EC43-4FDD-8C6D-F40E3E8FCCBB}" srcOrd="0" destOrd="0" parTransId="{6FE64FD5-C30D-4588-92ED-3F98FAFA7331}" sibTransId="{4F525ABE-4ADA-42AA-875D-82CA41E8EE2C}"/>
    <dgm:cxn modelId="{6F5BC45A-8014-4BA9-A83A-F3A3A2536ADF}" type="presOf" srcId="{96CB5750-E96D-4BF5-AF79-EC51B69D0086}" destId="{D0B0F64A-3294-4F0B-98CA-7C9D28830248}" srcOrd="0" destOrd="0" presId="urn:microsoft.com/office/officeart/2005/8/layout/chevron2"/>
    <dgm:cxn modelId="{15365518-A579-41A6-917D-DECF69ED4248}" srcId="{89A5A68E-A012-47C0-A504-BF3F0E320395}" destId="{C8816086-0D11-4F3F-90BE-CC05D8FB9B25}" srcOrd="0" destOrd="0" parTransId="{6B552E66-09A7-4CCE-9D04-A417F6EE4A96}" sibTransId="{50F8641D-4E48-4192-BFE0-24671E3640D9}"/>
    <dgm:cxn modelId="{86FEDAC8-27CB-4533-9792-4A8651BDCAE9}" type="presOf" srcId="{79F590E5-DA2E-4C46-8F64-B3E83F548DB8}" destId="{747EBB42-591E-4BE5-A274-017E6E80A0B9}" srcOrd="0" destOrd="0" presId="urn:microsoft.com/office/officeart/2005/8/layout/chevron2"/>
    <dgm:cxn modelId="{39CB7069-E164-4F67-B655-AE95A1BA4061}" srcId="{743A6F04-A172-4F02-B54F-A9EACBE59379}" destId="{FBF5D859-F50F-4CDF-B24B-BCDB1A03A50E}" srcOrd="0" destOrd="0" parTransId="{D3AB06E7-C8C7-4143-9DFA-1156215EE993}" sibTransId="{304D0998-1B1E-4F60-ABDD-4F5034AB4795}"/>
    <dgm:cxn modelId="{DAF95C82-F48D-433E-8ED0-FE93676BAB65}" type="presParOf" srcId="{D0B0F64A-3294-4F0B-98CA-7C9D28830248}" destId="{1D348A69-7288-49F9-946B-7689DC2066B0}" srcOrd="0" destOrd="0" presId="urn:microsoft.com/office/officeart/2005/8/layout/chevron2"/>
    <dgm:cxn modelId="{2A6803BF-EBA2-4AB0-9770-E36AEFFBAA3A}" type="presParOf" srcId="{1D348A69-7288-49F9-946B-7689DC2066B0}" destId="{86A19005-F995-4903-BDF0-E28656C217E1}" srcOrd="0" destOrd="0" presId="urn:microsoft.com/office/officeart/2005/8/layout/chevron2"/>
    <dgm:cxn modelId="{E1690AE6-E8FF-4AAF-98BF-2EA0FD209116}" type="presParOf" srcId="{1D348A69-7288-49F9-946B-7689DC2066B0}" destId="{7CBF911D-D522-4C11-AD36-167E9FC56017}" srcOrd="1" destOrd="0" presId="urn:microsoft.com/office/officeart/2005/8/layout/chevron2"/>
    <dgm:cxn modelId="{1DF6AA3D-01FC-44D8-AF17-E76E79FDCAC5}" type="presParOf" srcId="{D0B0F64A-3294-4F0B-98CA-7C9D28830248}" destId="{86B4EF70-908E-4CFC-8D9C-BE227622B581}" srcOrd="1" destOrd="0" presId="urn:microsoft.com/office/officeart/2005/8/layout/chevron2"/>
    <dgm:cxn modelId="{AC20900E-4178-41E3-87C0-686AF424744D}" type="presParOf" srcId="{D0B0F64A-3294-4F0B-98CA-7C9D28830248}" destId="{95D920F5-C9B9-49BC-8160-9D6CA9F65EAA}" srcOrd="2" destOrd="0" presId="urn:microsoft.com/office/officeart/2005/8/layout/chevron2"/>
    <dgm:cxn modelId="{EE112A84-36A8-4ECD-8ED6-C3EE56C885AD}" type="presParOf" srcId="{95D920F5-C9B9-49BC-8160-9D6CA9F65EAA}" destId="{E3C008D1-DD27-4A23-B1D4-69F225820650}" srcOrd="0" destOrd="0" presId="urn:microsoft.com/office/officeart/2005/8/layout/chevron2"/>
    <dgm:cxn modelId="{A2591227-4D40-4CF3-A362-38740DC443DE}" type="presParOf" srcId="{95D920F5-C9B9-49BC-8160-9D6CA9F65EAA}" destId="{7ED25E7E-1F53-4A83-8245-557FDFA98BFC}" srcOrd="1" destOrd="0" presId="urn:microsoft.com/office/officeart/2005/8/layout/chevron2"/>
    <dgm:cxn modelId="{01155FEF-76E9-4723-9EBF-6587EE73E6F6}" type="presParOf" srcId="{D0B0F64A-3294-4F0B-98CA-7C9D28830248}" destId="{54EC2253-B568-42F6-B36F-9E4FC549BA1B}" srcOrd="3" destOrd="0" presId="urn:microsoft.com/office/officeart/2005/8/layout/chevron2"/>
    <dgm:cxn modelId="{1B348441-9B2D-4245-A7B9-DB1BA586EC26}" type="presParOf" srcId="{D0B0F64A-3294-4F0B-98CA-7C9D28830248}" destId="{5922E5C0-96B3-4065-9044-2F0CEF917642}" srcOrd="4" destOrd="0" presId="urn:microsoft.com/office/officeart/2005/8/layout/chevron2"/>
    <dgm:cxn modelId="{1ACA4128-EF3A-4773-BB9F-4DA5380E0B68}" type="presParOf" srcId="{5922E5C0-96B3-4065-9044-2F0CEF917642}" destId="{391429C3-21E3-488C-9A00-F443C18533B9}" srcOrd="0" destOrd="0" presId="urn:microsoft.com/office/officeart/2005/8/layout/chevron2"/>
    <dgm:cxn modelId="{B56C6BF7-B148-4486-98F8-B3340EEE1461}" type="presParOf" srcId="{5922E5C0-96B3-4065-9044-2F0CEF917642}" destId="{9B570F01-D142-4601-83EA-440385B77CDA}" srcOrd="1" destOrd="0" presId="urn:microsoft.com/office/officeart/2005/8/layout/chevron2"/>
    <dgm:cxn modelId="{C7EE8D50-712A-4142-9A9E-27306198324A}" type="presParOf" srcId="{D0B0F64A-3294-4F0B-98CA-7C9D28830248}" destId="{F52387EF-8025-4B47-9908-C8F2A261EF66}" srcOrd="5" destOrd="0" presId="urn:microsoft.com/office/officeart/2005/8/layout/chevron2"/>
    <dgm:cxn modelId="{3E0809D9-2387-4F80-A88D-66A308708981}" type="presParOf" srcId="{D0B0F64A-3294-4F0B-98CA-7C9D28830248}" destId="{70A78B30-B145-4BA6-B198-8040CF0258B8}" srcOrd="6" destOrd="0" presId="urn:microsoft.com/office/officeart/2005/8/layout/chevron2"/>
    <dgm:cxn modelId="{CD3D10CF-40DC-4926-9B74-981D0664A266}" type="presParOf" srcId="{70A78B30-B145-4BA6-B198-8040CF0258B8}" destId="{D12DCBEB-BE55-4A3C-8F41-448F10C55055}" srcOrd="0" destOrd="0" presId="urn:microsoft.com/office/officeart/2005/8/layout/chevron2"/>
    <dgm:cxn modelId="{996420B7-BDA6-49DC-96A8-9D1B671968BE}" type="presParOf" srcId="{70A78B30-B145-4BA6-B198-8040CF0258B8}" destId="{699089D1-AC84-4E57-AD06-6776BD6E74F6}" srcOrd="1" destOrd="0" presId="urn:microsoft.com/office/officeart/2005/8/layout/chevron2"/>
    <dgm:cxn modelId="{4048CF7C-AACF-48B4-9879-1DAD0200D512}" type="presParOf" srcId="{D0B0F64A-3294-4F0B-98CA-7C9D28830248}" destId="{FEA05C63-2A3E-4540-916A-2F175EE5F13A}" srcOrd="7" destOrd="0" presId="urn:microsoft.com/office/officeart/2005/8/layout/chevron2"/>
    <dgm:cxn modelId="{6EACE8C5-79D8-407E-B4C9-D1070E2BBA26}" type="presParOf" srcId="{D0B0F64A-3294-4F0B-98CA-7C9D28830248}" destId="{376CAA71-1079-48B2-9579-D1FD8BC7C61D}" srcOrd="8" destOrd="0" presId="urn:microsoft.com/office/officeart/2005/8/layout/chevron2"/>
    <dgm:cxn modelId="{78238518-C1A4-4B7D-BE79-BF799FE4F5F6}" type="presParOf" srcId="{376CAA71-1079-48B2-9579-D1FD8BC7C61D}" destId="{CF7C62C5-5FEB-4E71-8B75-43F65602C3A2}" srcOrd="0" destOrd="0" presId="urn:microsoft.com/office/officeart/2005/8/layout/chevron2"/>
    <dgm:cxn modelId="{8B6D6CB5-29CF-4899-9094-AC5B8B5D9755}" type="presParOf" srcId="{376CAA71-1079-48B2-9579-D1FD8BC7C61D}" destId="{DB413FCA-4707-454E-8F52-42B2A5CC8008}" srcOrd="1" destOrd="0" presId="urn:microsoft.com/office/officeart/2005/8/layout/chevron2"/>
    <dgm:cxn modelId="{3902A15E-FAF9-463A-84F4-84763590F4C7}" type="presParOf" srcId="{D0B0F64A-3294-4F0B-98CA-7C9D28830248}" destId="{83CAAD94-9643-430B-BEC1-D4504AEF6AE8}" srcOrd="9" destOrd="0" presId="urn:microsoft.com/office/officeart/2005/8/layout/chevron2"/>
    <dgm:cxn modelId="{1FD8CD56-0EC2-4EEB-9FE2-C5357B7EAF9A}" type="presParOf" srcId="{D0B0F64A-3294-4F0B-98CA-7C9D28830248}" destId="{C67A0754-D1DE-4195-A585-E3D21F18C75F}" srcOrd="10" destOrd="0" presId="urn:microsoft.com/office/officeart/2005/8/layout/chevron2"/>
    <dgm:cxn modelId="{D1D7F575-DF99-4954-9F48-920CA490537D}" type="presParOf" srcId="{C67A0754-D1DE-4195-A585-E3D21F18C75F}" destId="{747EBB42-591E-4BE5-A274-017E6E80A0B9}" srcOrd="0" destOrd="0" presId="urn:microsoft.com/office/officeart/2005/8/layout/chevron2"/>
    <dgm:cxn modelId="{70E93722-3E81-4F05-8780-ED08BB6B0522}" type="presParOf" srcId="{C67A0754-D1DE-4195-A585-E3D21F18C75F}" destId="{AFA5603E-F55F-449F-8453-F12FFD1DD4C7}" srcOrd="1" destOrd="0" presId="urn:microsoft.com/office/officeart/2005/8/layout/chevron2"/>
  </dgm:cxnLst>
  <dgm:bg/>
  <dgm:whole/>
</dgm:dataModel>
</file>

<file path=ppt/diagrams/data4.xml><?xml version="1.0" encoding="utf-8"?>
<dgm:dataModel xmlns:dgm="http://schemas.openxmlformats.org/drawingml/2006/diagram" xmlns:a="http://schemas.openxmlformats.org/drawingml/2006/main">
  <dgm:ptLst>
    <dgm:pt modelId="{50818F8D-92AC-4ED7-80B6-7EF1A8D98A78}" type="doc">
      <dgm:prSet loTypeId="urn:microsoft.com/office/officeart/2005/8/layout/hList9" loCatId="list" qsTypeId="urn:microsoft.com/office/officeart/2005/8/quickstyle/simple2" qsCatId="simple" csTypeId="urn:microsoft.com/office/officeart/2005/8/colors/accent1_2" csCatId="accent1" phldr="1"/>
      <dgm:spPr/>
      <dgm:t>
        <a:bodyPr/>
        <a:lstStyle/>
        <a:p>
          <a:endParaRPr lang="zh-CN" altLang="en-US"/>
        </a:p>
      </dgm:t>
    </dgm:pt>
    <dgm:pt modelId="{305207BE-B725-43BB-8296-C6121A45DB4B}">
      <dgm:prSet phldrT="[文本]"/>
      <dgm:spPr/>
      <dgm:t>
        <a:bodyPr/>
        <a:lstStyle/>
        <a:p>
          <a:pPr algn="l"/>
          <a:r>
            <a:rPr lang="zh-CN" altLang="en-US" dirty="0" smtClean="0"/>
            <a:t>企业用户</a:t>
          </a:r>
          <a:endParaRPr lang="en-US" altLang="en-US" dirty="0" smtClean="0"/>
        </a:p>
        <a:p>
          <a:pPr algn="l"/>
          <a:endParaRPr lang="en-US" altLang="en-US" dirty="0" smtClean="0"/>
        </a:p>
      </dgm:t>
    </dgm:pt>
    <dgm:pt modelId="{0ED05FEA-123E-4E4E-82E3-65024A4A9C3D}" type="parTrans" cxnId="{A83B233D-7F97-43AA-9322-B9E2E6A131F3}">
      <dgm:prSet/>
      <dgm:spPr/>
      <dgm:t>
        <a:bodyPr/>
        <a:lstStyle/>
        <a:p>
          <a:pPr algn="l"/>
          <a:endParaRPr lang="zh-CN" altLang="en-US"/>
        </a:p>
      </dgm:t>
    </dgm:pt>
    <dgm:pt modelId="{CE563FD6-6BD3-4027-99ED-3B68A7B9241F}" type="sibTrans" cxnId="{A83B233D-7F97-43AA-9322-B9E2E6A131F3}">
      <dgm:prSet/>
      <dgm:spPr/>
      <dgm:t>
        <a:bodyPr/>
        <a:lstStyle/>
        <a:p>
          <a:pPr algn="l"/>
          <a:endParaRPr lang="zh-CN" altLang="en-US"/>
        </a:p>
      </dgm:t>
    </dgm:pt>
    <dgm:pt modelId="{4F4A893A-9514-4504-A9E2-D49E2AEC815A}">
      <dgm:prSet phldrT="[文本]"/>
      <dgm:spPr/>
      <dgm:t>
        <a:bodyPr/>
        <a:lstStyle/>
        <a:p>
          <a:pPr algn="l"/>
          <a:r>
            <a:rPr lang="zh-CN" altLang="en-US" dirty="0" smtClean="0"/>
            <a:t>行业专家</a:t>
          </a:r>
        </a:p>
      </dgm:t>
    </dgm:pt>
    <dgm:pt modelId="{6D8F588A-D3BC-4152-A62F-DFE90AA6A7AB}" type="parTrans" cxnId="{36CF4EA2-3978-4334-AE72-3BFCBE93019A}">
      <dgm:prSet/>
      <dgm:spPr/>
      <dgm:t>
        <a:bodyPr/>
        <a:lstStyle/>
        <a:p>
          <a:pPr algn="l"/>
          <a:endParaRPr lang="zh-CN" altLang="en-US"/>
        </a:p>
      </dgm:t>
    </dgm:pt>
    <dgm:pt modelId="{94C44DC8-7C9C-46D6-B825-2765E5C3022C}" type="sibTrans" cxnId="{36CF4EA2-3978-4334-AE72-3BFCBE93019A}">
      <dgm:prSet/>
      <dgm:spPr/>
      <dgm:t>
        <a:bodyPr/>
        <a:lstStyle/>
        <a:p>
          <a:pPr algn="l"/>
          <a:endParaRPr lang="zh-CN" altLang="en-US"/>
        </a:p>
      </dgm:t>
    </dgm:pt>
    <dgm:pt modelId="{6B85A9C8-CCC8-4AE0-BDAE-2062AD6F0ED0}">
      <dgm:prSet custT="1"/>
      <dgm:spPr/>
      <dgm:t>
        <a:bodyPr/>
        <a:lstStyle/>
        <a:p>
          <a:pPr algn="l"/>
          <a:r>
            <a:rPr lang="zh-CN" altLang="en-US" sz="1600" dirty="0" smtClean="0">
              <a:latin typeface="隶书" pitchFamily="49" charset="-122"/>
              <a:ea typeface="隶书" pitchFamily="49" charset="-122"/>
            </a:rPr>
            <a:t>登录</a:t>
          </a:r>
          <a:endParaRPr lang="en-US" altLang="zh-CN" sz="1600" dirty="0" smtClean="0">
            <a:latin typeface="隶书" pitchFamily="49" charset="-122"/>
            <a:ea typeface="隶书" pitchFamily="49" charset="-122"/>
          </a:endParaRPr>
        </a:p>
        <a:p>
          <a:pPr algn="l"/>
          <a:r>
            <a:rPr lang="zh-CN" altLang="en-US" sz="1600" dirty="0" smtClean="0">
              <a:latin typeface="隶书" pitchFamily="49" charset="-122"/>
              <a:ea typeface="隶书" pitchFamily="49" charset="-122"/>
            </a:rPr>
            <a:t>编辑企业信息</a:t>
          </a:r>
          <a:endParaRPr lang="en-US" altLang="zh-CN" sz="1600" dirty="0" smtClean="0">
            <a:latin typeface="隶书" pitchFamily="49" charset="-122"/>
            <a:ea typeface="隶书" pitchFamily="49" charset="-122"/>
          </a:endParaRPr>
        </a:p>
        <a:p>
          <a:pPr algn="l"/>
          <a:r>
            <a:rPr lang="zh-CN" altLang="en-US" sz="1600" dirty="0" smtClean="0">
              <a:latin typeface="隶书" pitchFamily="49" charset="-122"/>
              <a:ea typeface="隶书" pitchFamily="49" charset="-122"/>
            </a:rPr>
            <a:t>浏览行业的专家信息</a:t>
          </a:r>
          <a:endParaRPr lang="en-US" altLang="zh-CN" sz="1600" dirty="0" smtClean="0">
            <a:latin typeface="隶书" pitchFamily="49" charset="-122"/>
            <a:ea typeface="隶书" pitchFamily="49" charset="-122"/>
          </a:endParaRPr>
        </a:p>
        <a:p>
          <a:pPr algn="l"/>
          <a:r>
            <a:rPr lang="zh-CN" altLang="en-US" sz="1600" dirty="0" smtClean="0">
              <a:latin typeface="隶书" pitchFamily="49" charset="-122"/>
              <a:ea typeface="隶书" pitchFamily="49" charset="-122"/>
            </a:rPr>
            <a:t>搜索并联系专家</a:t>
          </a:r>
          <a:endParaRPr lang="en-US" altLang="zh-CN" sz="1600" dirty="0" smtClean="0">
            <a:latin typeface="隶书" pitchFamily="49" charset="-122"/>
            <a:ea typeface="隶书" pitchFamily="49" charset="-122"/>
          </a:endParaRPr>
        </a:p>
        <a:p>
          <a:pPr algn="l"/>
          <a:r>
            <a:rPr lang="zh-CN" altLang="en-US" sz="1600" dirty="0" smtClean="0">
              <a:latin typeface="隶书" pitchFamily="49" charset="-122"/>
              <a:ea typeface="隶书" pitchFamily="49" charset="-122"/>
            </a:rPr>
            <a:t>发布咨询项目信息</a:t>
          </a:r>
          <a:endParaRPr lang="en-US" altLang="zh-CN" sz="1600" dirty="0" smtClean="0">
            <a:latin typeface="隶书" pitchFamily="49" charset="-122"/>
            <a:ea typeface="隶书" pitchFamily="49" charset="-122"/>
          </a:endParaRPr>
        </a:p>
        <a:p>
          <a:pPr algn="l"/>
          <a:r>
            <a:rPr lang="zh-CN" altLang="en-US" sz="1600" dirty="0" smtClean="0">
              <a:latin typeface="隶书" pitchFamily="49" charset="-122"/>
              <a:ea typeface="隶书" pitchFamily="49" charset="-122"/>
            </a:rPr>
            <a:t>管理已发布的项目</a:t>
          </a:r>
          <a:endParaRPr lang="zh-CN" altLang="en-US" sz="1600" dirty="0">
            <a:latin typeface="隶书" pitchFamily="49" charset="-122"/>
            <a:ea typeface="隶书" pitchFamily="49" charset="-122"/>
          </a:endParaRPr>
        </a:p>
      </dgm:t>
    </dgm:pt>
    <dgm:pt modelId="{28296C61-5421-4A5F-B6D1-6688BC85DAF9}" type="parTrans" cxnId="{20CDC58E-39EB-4506-B5D7-797AFE9B8291}">
      <dgm:prSet/>
      <dgm:spPr/>
      <dgm:t>
        <a:bodyPr/>
        <a:lstStyle/>
        <a:p>
          <a:pPr algn="l"/>
          <a:endParaRPr lang="zh-CN" altLang="en-US"/>
        </a:p>
      </dgm:t>
    </dgm:pt>
    <dgm:pt modelId="{7B2F1D2F-88D9-40AD-AD51-203AF136EB92}" type="sibTrans" cxnId="{20CDC58E-39EB-4506-B5D7-797AFE9B8291}">
      <dgm:prSet/>
      <dgm:spPr/>
      <dgm:t>
        <a:bodyPr/>
        <a:lstStyle/>
        <a:p>
          <a:pPr algn="l"/>
          <a:endParaRPr lang="zh-CN" altLang="en-US"/>
        </a:p>
      </dgm:t>
    </dgm:pt>
    <dgm:pt modelId="{B68B0AEF-5DF5-4BF5-9711-F582ED37491E}">
      <dgm:prSet custT="1"/>
      <dgm:spPr/>
      <dgm:t>
        <a:bodyPr/>
        <a:lstStyle/>
        <a:p>
          <a:pPr algn="l"/>
          <a:r>
            <a:rPr lang="zh-CN" altLang="en-US" sz="1600" dirty="0" smtClean="0">
              <a:latin typeface="隶书" pitchFamily="49" charset="-122"/>
              <a:ea typeface="隶书" pitchFamily="49" charset="-122"/>
            </a:rPr>
            <a:t>登录</a:t>
          </a:r>
          <a:endParaRPr lang="en-US" altLang="zh-CN" sz="1600" dirty="0" smtClean="0">
            <a:latin typeface="隶书" pitchFamily="49" charset="-122"/>
            <a:ea typeface="隶书" pitchFamily="49" charset="-122"/>
          </a:endParaRPr>
        </a:p>
        <a:p>
          <a:pPr algn="l"/>
          <a:r>
            <a:rPr lang="zh-CN" altLang="en-US" sz="1600" dirty="0" smtClean="0">
              <a:latin typeface="隶书" pitchFamily="49" charset="-122"/>
              <a:ea typeface="隶书" pitchFamily="49" charset="-122"/>
            </a:rPr>
            <a:t>编辑个人信息</a:t>
          </a:r>
          <a:endParaRPr lang="en-US" altLang="zh-CN" sz="1600" dirty="0" smtClean="0">
            <a:latin typeface="隶书" pitchFamily="49" charset="-122"/>
            <a:ea typeface="隶书" pitchFamily="49" charset="-122"/>
          </a:endParaRPr>
        </a:p>
        <a:p>
          <a:pPr algn="l"/>
          <a:r>
            <a:rPr lang="zh-CN" sz="1600" dirty="0" smtClean="0">
              <a:latin typeface="隶书" pitchFamily="49" charset="-122"/>
              <a:ea typeface="隶书" pitchFamily="49" charset="-122"/>
            </a:rPr>
            <a:t>浏览咨询项目信息</a:t>
          </a:r>
          <a:endParaRPr lang="en-US" altLang="zh-CN" sz="1600" dirty="0" smtClean="0">
            <a:latin typeface="隶书" pitchFamily="49" charset="-122"/>
            <a:ea typeface="隶书" pitchFamily="49" charset="-122"/>
          </a:endParaRPr>
        </a:p>
        <a:p>
          <a:pPr algn="l"/>
          <a:r>
            <a:rPr lang="zh-CN" sz="1600" dirty="0" smtClean="0">
              <a:latin typeface="隶书" pitchFamily="49" charset="-122"/>
              <a:ea typeface="隶书" pitchFamily="49" charset="-122"/>
            </a:rPr>
            <a:t>搜索咨询项目</a:t>
          </a:r>
          <a:endParaRPr lang="en-US" altLang="zh-CN" sz="1600" dirty="0" smtClean="0">
            <a:latin typeface="隶书" pitchFamily="49" charset="-122"/>
            <a:ea typeface="隶书" pitchFamily="49" charset="-122"/>
          </a:endParaRPr>
        </a:p>
        <a:p>
          <a:pPr algn="l"/>
          <a:r>
            <a:rPr lang="zh-CN" altLang="en-US" sz="1600" dirty="0" smtClean="0">
              <a:latin typeface="隶书" pitchFamily="49" charset="-122"/>
              <a:ea typeface="隶书" pitchFamily="49" charset="-122"/>
            </a:rPr>
            <a:t>联系</a:t>
          </a:r>
          <a:r>
            <a:rPr lang="zh-CN" sz="1600" dirty="0" smtClean="0">
              <a:latin typeface="隶书" pitchFamily="49" charset="-122"/>
              <a:ea typeface="隶书" pitchFamily="49" charset="-122"/>
            </a:rPr>
            <a:t>企业用户</a:t>
          </a:r>
          <a:endParaRPr lang="en-US" altLang="zh-CN" sz="1600" dirty="0" smtClean="0">
            <a:latin typeface="隶书" pitchFamily="49" charset="-122"/>
            <a:ea typeface="隶书" pitchFamily="49" charset="-122"/>
          </a:endParaRPr>
        </a:p>
        <a:p>
          <a:pPr algn="l"/>
          <a:r>
            <a:rPr lang="zh-CN" sz="1600" dirty="0" smtClean="0">
              <a:latin typeface="隶书" pitchFamily="49" charset="-122"/>
              <a:ea typeface="隶书" pitchFamily="49" charset="-122"/>
            </a:rPr>
            <a:t>查看进行中的项目</a:t>
          </a:r>
          <a:endParaRPr lang="en-US" altLang="zh-CN" sz="1600" dirty="0" smtClean="0">
            <a:latin typeface="隶书" pitchFamily="49" charset="-122"/>
            <a:ea typeface="隶书" pitchFamily="49" charset="-122"/>
          </a:endParaRPr>
        </a:p>
        <a:p>
          <a:pPr algn="l"/>
          <a:r>
            <a:rPr lang="zh-CN" altLang="en-US" sz="1600" dirty="0" smtClean="0">
              <a:latin typeface="隶书" pitchFamily="49" charset="-122"/>
              <a:ea typeface="隶书" pitchFamily="49" charset="-122"/>
            </a:rPr>
            <a:t>管理已</a:t>
          </a:r>
          <a:r>
            <a:rPr lang="zh-CN" sz="1600" dirty="0" smtClean="0">
              <a:latin typeface="隶书" pitchFamily="49" charset="-122"/>
              <a:ea typeface="隶书" pitchFamily="49" charset="-122"/>
            </a:rPr>
            <a:t>完成的项目</a:t>
          </a:r>
          <a:endParaRPr lang="zh-CN" altLang="en-US" sz="1600" dirty="0">
            <a:latin typeface="隶书" pitchFamily="49" charset="-122"/>
            <a:ea typeface="隶书" pitchFamily="49" charset="-122"/>
          </a:endParaRPr>
        </a:p>
      </dgm:t>
    </dgm:pt>
    <dgm:pt modelId="{F7686DD0-C6EC-4640-97B8-49EB43788FEE}" type="parTrans" cxnId="{165E8C6E-42AA-4F01-908A-5981ED3A7D4B}">
      <dgm:prSet/>
      <dgm:spPr/>
      <dgm:t>
        <a:bodyPr/>
        <a:lstStyle/>
        <a:p>
          <a:pPr algn="l"/>
          <a:endParaRPr lang="zh-CN" altLang="en-US"/>
        </a:p>
      </dgm:t>
    </dgm:pt>
    <dgm:pt modelId="{4F571E76-4467-4DD3-A10D-F0ECC9FDF664}" type="sibTrans" cxnId="{165E8C6E-42AA-4F01-908A-5981ED3A7D4B}">
      <dgm:prSet/>
      <dgm:spPr/>
      <dgm:t>
        <a:bodyPr/>
        <a:lstStyle/>
        <a:p>
          <a:pPr algn="l"/>
          <a:endParaRPr lang="zh-CN" altLang="en-US"/>
        </a:p>
      </dgm:t>
    </dgm:pt>
    <dgm:pt modelId="{E850E410-F79A-4727-A007-EE8BCB4CE09C}" type="pres">
      <dgm:prSet presAssocID="{50818F8D-92AC-4ED7-80B6-7EF1A8D98A78}" presName="list" presStyleCnt="0">
        <dgm:presLayoutVars>
          <dgm:dir/>
          <dgm:animLvl val="lvl"/>
        </dgm:presLayoutVars>
      </dgm:prSet>
      <dgm:spPr/>
      <dgm:t>
        <a:bodyPr/>
        <a:lstStyle/>
        <a:p>
          <a:endParaRPr lang="zh-CN" altLang="en-US"/>
        </a:p>
      </dgm:t>
    </dgm:pt>
    <dgm:pt modelId="{CED16BA0-E020-4B31-885B-4DB9E89E0657}" type="pres">
      <dgm:prSet presAssocID="{305207BE-B725-43BB-8296-C6121A45DB4B}" presName="posSpace" presStyleCnt="0"/>
      <dgm:spPr/>
    </dgm:pt>
    <dgm:pt modelId="{DD6DF0C1-96DB-40E2-845C-A317A937682A}" type="pres">
      <dgm:prSet presAssocID="{305207BE-B725-43BB-8296-C6121A45DB4B}" presName="vertFlow" presStyleCnt="0"/>
      <dgm:spPr/>
    </dgm:pt>
    <dgm:pt modelId="{B2C9BC1B-516F-448D-980A-91B11BF46258}" type="pres">
      <dgm:prSet presAssocID="{305207BE-B725-43BB-8296-C6121A45DB4B}" presName="topSpace" presStyleCnt="0"/>
      <dgm:spPr/>
    </dgm:pt>
    <dgm:pt modelId="{E2381D5F-AD08-4D92-B057-E02BDEF28FB2}" type="pres">
      <dgm:prSet presAssocID="{305207BE-B725-43BB-8296-C6121A45DB4B}" presName="firstComp" presStyleCnt="0"/>
      <dgm:spPr/>
    </dgm:pt>
    <dgm:pt modelId="{6FE6DF62-A925-4A71-B497-B76F7D9DCDDE}" type="pres">
      <dgm:prSet presAssocID="{305207BE-B725-43BB-8296-C6121A45DB4B}" presName="firstChild" presStyleLbl="bgAccFollowNode1" presStyleIdx="0" presStyleCnt="2" custScaleY="199647"/>
      <dgm:spPr/>
      <dgm:t>
        <a:bodyPr/>
        <a:lstStyle/>
        <a:p>
          <a:endParaRPr lang="zh-CN" altLang="en-US"/>
        </a:p>
      </dgm:t>
    </dgm:pt>
    <dgm:pt modelId="{11D1B282-4AB6-4690-99DC-B14B8C8C2786}" type="pres">
      <dgm:prSet presAssocID="{305207BE-B725-43BB-8296-C6121A45DB4B}" presName="firstChildTx" presStyleLbl="bgAccFollowNode1" presStyleIdx="0" presStyleCnt="2">
        <dgm:presLayoutVars>
          <dgm:bulletEnabled val="1"/>
        </dgm:presLayoutVars>
      </dgm:prSet>
      <dgm:spPr/>
      <dgm:t>
        <a:bodyPr/>
        <a:lstStyle/>
        <a:p>
          <a:endParaRPr lang="zh-CN" altLang="en-US"/>
        </a:p>
      </dgm:t>
    </dgm:pt>
    <dgm:pt modelId="{667B27A4-C0BE-4CD4-991B-6D04F13776A5}" type="pres">
      <dgm:prSet presAssocID="{305207BE-B725-43BB-8296-C6121A45DB4B}" presName="negSpace" presStyleCnt="0"/>
      <dgm:spPr/>
    </dgm:pt>
    <dgm:pt modelId="{7911036E-B23E-4EA8-A52B-8BD9952C8631}" type="pres">
      <dgm:prSet presAssocID="{305207BE-B725-43BB-8296-C6121A45DB4B}" presName="circle" presStyleLbl="node1" presStyleIdx="0" presStyleCnt="2" custLinFactNeighborX="-9099"/>
      <dgm:spPr/>
      <dgm:t>
        <a:bodyPr/>
        <a:lstStyle/>
        <a:p>
          <a:endParaRPr lang="zh-CN" altLang="en-US"/>
        </a:p>
      </dgm:t>
    </dgm:pt>
    <dgm:pt modelId="{4E7D7CE7-D0C8-463C-819A-8089CFA6D4A8}" type="pres">
      <dgm:prSet presAssocID="{CE563FD6-6BD3-4027-99ED-3B68A7B9241F}" presName="transSpace" presStyleCnt="0"/>
      <dgm:spPr/>
    </dgm:pt>
    <dgm:pt modelId="{EB672328-B853-40F3-AA21-43A01BFA58DA}" type="pres">
      <dgm:prSet presAssocID="{4F4A893A-9514-4504-A9E2-D49E2AEC815A}" presName="posSpace" presStyleCnt="0"/>
      <dgm:spPr/>
    </dgm:pt>
    <dgm:pt modelId="{30A69BEB-AC3C-422D-85B4-B5A728D7806D}" type="pres">
      <dgm:prSet presAssocID="{4F4A893A-9514-4504-A9E2-D49E2AEC815A}" presName="vertFlow" presStyleCnt="0"/>
      <dgm:spPr/>
    </dgm:pt>
    <dgm:pt modelId="{DE646502-5C26-4D15-A926-3104EC695EF1}" type="pres">
      <dgm:prSet presAssocID="{4F4A893A-9514-4504-A9E2-D49E2AEC815A}" presName="topSpace" presStyleCnt="0"/>
      <dgm:spPr/>
    </dgm:pt>
    <dgm:pt modelId="{42D94176-94A5-4F33-9172-D59D878D560C}" type="pres">
      <dgm:prSet presAssocID="{4F4A893A-9514-4504-A9E2-D49E2AEC815A}" presName="firstComp" presStyleCnt="0"/>
      <dgm:spPr/>
    </dgm:pt>
    <dgm:pt modelId="{2743EA8C-F74D-4A9F-9169-2298EE48E830}" type="pres">
      <dgm:prSet presAssocID="{4F4A893A-9514-4504-A9E2-D49E2AEC815A}" presName="firstChild" presStyleLbl="bgAccFollowNode1" presStyleIdx="1" presStyleCnt="2" custScaleY="203057"/>
      <dgm:spPr/>
      <dgm:t>
        <a:bodyPr/>
        <a:lstStyle/>
        <a:p>
          <a:endParaRPr lang="zh-CN" altLang="en-US"/>
        </a:p>
      </dgm:t>
    </dgm:pt>
    <dgm:pt modelId="{719AF8CE-088D-4ABB-81BC-F4938079B3CA}" type="pres">
      <dgm:prSet presAssocID="{4F4A893A-9514-4504-A9E2-D49E2AEC815A}" presName="firstChildTx" presStyleLbl="bgAccFollowNode1" presStyleIdx="1" presStyleCnt="2">
        <dgm:presLayoutVars>
          <dgm:bulletEnabled val="1"/>
        </dgm:presLayoutVars>
      </dgm:prSet>
      <dgm:spPr/>
      <dgm:t>
        <a:bodyPr/>
        <a:lstStyle/>
        <a:p>
          <a:endParaRPr lang="zh-CN" altLang="en-US"/>
        </a:p>
      </dgm:t>
    </dgm:pt>
    <dgm:pt modelId="{B3088613-9C1A-419B-88A1-142C267C64AC}" type="pres">
      <dgm:prSet presAssocID="{4F4A893A-9514-4504-A9E2-D49E2AEC815A}" presName="negSpace" presStyleCnt="0"/>
      <dgm:spPr/>
    </dgm:pt>
    <dgm:pt modelId="{0622E983-3EB6-4F81-9B4F-3D67D05F6333}" type="pres">
      <dgm:prSet presAssocID="{4F4A893A-9514-4504-A9E2-D49E2AEC815A}" presName="circle" presStyleLbl="node1" presStyleIdx="1" presStyleCnt="2"/>
      <dgm:spPr/>
      <dgm:t>
        <a:bodyPr/>
        <a:lstStyle/>
        <a:p>
          <a:endParaRPr lang="zh-CN" altLang="en-US"/>
        </a:p>
      </dgm:t>
    </dgm:pt>
  </dgm:ptLst>
  <dgm:cxnLst>
    <dgm:cxn modelId="{20CDC58E-39EB-4506-B5D7-797AFE9B8291}" srcId="{305207BE-B725-43BB-8296-C6121A45DB4B}" destId="{6B85A9C8-CCC8-4AE0-BDAE-2062AD6F0ED0}" srcOrd="0" destOrd="0" parTransId="{28296C61-5421-4A5F-B6D1-6688BC85DAF9}" sibTransId="{7B2F1D2F-88D9-40AD-AD51-203AF136EB92}"/>
    <dgm:cxn modelId="{1E34EE15-79DA-488E-9874-F127EA13640A}" type="presOf" srcId="{305207BE-B725-43BB-8296-C6121A45DB4B}" destId="{7911036E-B23E-4EA8-A52B-8BD9952C8631}" srcOrd="0" destOrd="0" presId="urn:microsoft.com/office/officeart/2005/8/layout/hList9"/>
    <dgm:cxn modelId="{79CD753B-8E7C-48FF-9EB9-7457395E6EEF}" type="presOf" srcId="{50818F8D-92AC-4ED7-80B6-7EF1A8D98A78}" destId="{E850E410-F79A-4727-A007-EE8BCB4CE09C}" srcOrd="0" destOrd="0" presId="urn:microsoft.com/office/officeart/2005/8/layout/hList9"/>
    <dgm:cxn modelId="{9BBA8CD4-56BF-4F0D-BB5B-9F72F94F524A}" type="presOf" srcId="{4F4A893A-9514-4504-A9E2-D49E2AEC815A}" destId="{0622E983-3EB6-4F81-9B4F-3D67D05F6333}" srcOrd="0" destOrd="0" presId="urn:microsoft.com/office/officeart/2005/8/layout/hList9"/>
    <dgm:cxn modelId="{A83B233D-7F97-43AA-9322-B9E2E6A131F3}" srcId="{50818F8D-92AC-4ED7-80B6-7EF1A8D98A78}" destId="{305207BE-B725-43BB-8296-C6121A45DB4B}" srcOrd="0" destOrd="0" parTransId="{0ED05FEA-123E-4E4E-82E3-65024A4A9C3D}" sibTransId="{CE563FD6-6BD3-4027-99ED-3B68A7B9241F}"/>
    <dgm:cxn modelId="{9E0FEA5C-6F36-465C-804B-7F82C03056C5}" type="presOf" srcId="{6B85A9C8-CCC8-4AE0-BDAE-2062AD6F0ED0}" destId="{11D1B282-4AB6-4690-99DC-B14B8C8C2786}" srcOrd="1" destOrd="0" presId="urn:microsoft.com/office/officeart/2005/8/layout/hList9"/>
    <dgm:cxn modelId="{2A305163-A773-4B00-9E61-399E580ABBC0}" type="presOf" srcId="{B68B0AEF-5DF5-4BF5-9711-F582ED37491E}" destId="{719AF8CE-088D-4ABB-81BC-F4938079B3CA}" srcOrd="1" destOrd="0" presId="urn:microsoft.com/office/officeart/2005/8/layout/hList9"/>
    <dgm:cxn modelId="{165E8C6E-42AA-4F01-908A-5981ED3A7D4B}" srcId="{4F4A893A-9514-4504-A9E2-D49E2AEC815A}" destId="{B68B0AEF-5DF5-4BF5-9711-F582ED37491E}" srcOrd="0" destOrd="0" parTransId="{F7686DD0-C6EC-4640-97B8-49EB43788FEE}" sibTransId="{4F571E76-4467-4DD3-A10D-F0ECC9FDF664}"/>
    <dgm:cxn modelId="{B415322F-8F7F-4FDE-8E8F-18E009C1DE30}" type="presOf" srcId="{B68B0AEF-5DF5-4BF5-9711-F582ED37491E}" destId="{2743EA8C-F74D-4A9F-9169-2298EE48E830}" srcOrd="0" destOrd="0" presId="urn:microsoft.com/office/officeart/2005/8/layout/hList9"/>
    <dgm:cxn modelId="{DB0A0C53-577F-4C1E-AB51-1173850979B6}" type="presOf" srcId="{6B85A9C8-CCC8-4AE0-BDAE-2062AD6F0ED0}" destId="{6FE6DF62-A925-4A71-B497-B76F7D9DCDDE}" srcOrd="0" destOrd="0" presId="urn:microsoft.com/office/officeart/2005/8/layout/hList9"/>
    <dgm:cxn modelId="{36CF4EA2-3978-4334-AE72-3BFCBE93019A}" srcId="{50818F8D-92AC-4ED7-80B6-7EF1A8D98A78}" destId="{4F4A893A-9514-4504-A9E2-D49E2AEC815A}" srcOrd="1" destOrd="0" parTransId="{6D8F588A-D3BC-4152-A62F-DFE90AA6A7AB}" sibTransId="{94C44DC8-7C9C-46D6-B825-2765E5C3022C}"/>
    <dgm:cxn modelId="{66D4C08D-9BA4-4D6F-8B84-A7DBDF4C6CFB}" type="presParOf" srcId="{E850E410-F79A-4727-A007-EE8BCB4CE09C}" destId="{CED16BA0-E020-4B31-885B-4DB9E89E0657}" srcOrd="0" destOrd="0" presId="urn:microsoft.com/office/officeart/2005/8/layout/hList9"/>
    <dgm:cxn modelId="{51C8E233-5758-4309-90E3-DB3B6AB330D0}" type="presParOf" srcId="{E850E410-F79A-4727-A007-EE8BCB4CE09C}" destId="{DD6DF0C1-96DB-40E2-845C-A317A937682A}" srcOrd="1" destOrd="0" presId="urn:microsoft.com/office/officeart/2005/8/layout/hList9"/>
    <dgm:cxn modelId="{65AD9EFD-1CA4-4485-979E-64CC043B8234}" type="presParOf" srcId="{DD6DF0C1-96DB-40E2-845C-A317A937682A}" destId="{B2C9BC1B-516F-448D-980A-91B11BF46258}" srcOrd="0" destOrd="0" presId="urn:microsoft.com/office/officeart/2005/8/layout/hList9"/>
    <dgm:cxn modelId="{B143DDE4-5DC9-4F6E-A6F2-8FB45CAD866F}" type="presParOf" srcId="{DD6DF0C1-96DB-40E2-845C-A317A937682A}" destId="{E2381D5F-AD08-4D92-B057-E02BDEF28FB2}" srcOrd="1" destOrd="0" presId="urn:microsoft.com/office/officeart/2005/8/layout/hList9"/>
    <dgm:cxn modelId="{AEA024C1-2401-4A7A-A0A5-597DC122F1AA}" type="presParOf" srcId="{E2381D5F-AD08-4D92-B057-E02BDEF28FB2}" destId="{6FE6DF62-A925-4A71-B497-B76F7D9DCDDE}" srcOrd="0" destOrd="0" presId="urn:microsoft.com/office/officeart/2005/8/layout/hList9"/>
    <dgm:cxn modelId="{1D986695-8658-499A-B0F2-1F1DE33596E8}" type="presParOf" srcId="{E2381D5F-AD08-4D92-B057-E02BDEF28FB2}" destId="{11D1B282-4AB6-4690-99DC-B14B8C8C2786}" srcOrd="1" destOrd="0" presId="urn:microsoft.com/office/officeart/2005/8/layout/hList9"/>
    <dgm:cxn modelId="{8AC17540-0D69-4F25-A73C-F4E805B6C708}" type="presParOf" srcId="{E850E410-F79A-4727-A007-EE8BCB4CE09C}" destId="{667B27A4-C0BE-4CD4-991B-6D04F13776A5}" srcOrd="2" destOrd="0" presId="urn:microsoft.com/office/officeart/2005/8/layout/hList9"/>
    <dgm:cxn modelId="{17DB4E6C-DB07-4193-B1C1-8633C0130A77}" type="presParOf" srcId="{E850E410-F79A-4727-A007-EE8BCB4CE09C}" destId="{7911036E-B23E-4EA8-A52B-8BD9952C8631}" srcOrd="3" destOrd="0" presId="urn:microsoft.com/office/officeart/2005/8/layout/hList9"/>
    <dgm:cxn modelId="{4A326655-71C9-4B2F-8FA3-3DBD09FE1400}" type="presParOf" srcId="{E850E410-F79A-4727-A007-EE8BCB4CE09C}" destId="{4E7D7CE7-D0C8-463C-819A-8089CFA6D4A8}" srcOrd="4" destOrd="0" presId="urn:microsoft.com/office/officeart/2005/8/layout/hList9"/>
    <dgm:cxn modelId="{DC4375B0-9EFC-41E3-BBF7-CC0F432EB3C4}" type="presParOf" srcId="{E850E410-F79A-4727-A007-EE8BCB4CE09C}" destId="{EB672328-B853-40F3-AA21-43A01BFA58DA}" srcOrd="5" destOrd="0" presId="urn:microsoft.com/office/officeart/2005/8/layout/hList9"/>
    <dgm:cxn modelId="{EC1ECCE9-F3E2-4CD2-9027-96F6F76F865C}" type="presParOf" srcId="{E850E410-F79A-4727-A007-EE8BCB4CE09C}" destId="{30A69BEB-AC3C-422D-85B4-B5A728D7806D}" srcOrd="6" destOrd="0" presId="urn:microsoft.com/office/officeart/2005/8/layout/hList9"/>
    <dgm:cxn modelId="{4747E054-B6B6-451E-A497-027B41BC568D}" type="presParOf" srcId="{30A69BEB-AC3C-422D-85B4-B5A728D7806D}" destId="{DE646502-5C26-4D15-A926-3104EC695EF1}" srcOrd="0" destOrd="0" presId="urn:microsoft.com/office/officeart/2005/8/layout/hList9"/>
    <dgm:cxn modelId="{B7356E50-A0E7-46A5-8282-F3BBE32FAEB8}" type="presParOf" srcId="{30A69BEB-AC3C-422D-85B4-B5A728D7806D}" destId="{42D94176-94A5-4F33-9172-D59D878D560C}" srcOrd="1" destOrd="0" presId="urn:microsoft.com/office/officeart/2005/8/layout/hList9"/>
    <dgm:cxn modelId="{9B00CDA0-B418-4B2A-8DF2-5F6702DCC7A2}" type="presParOf" srcId="{42D94176-94A5-4F33-9172-D59D878D560C}" destId="{2743EA8C-F74D-4A9F-9169-2298EE48E830}" srcOrd="0" destOrd="0" presId="urn:microsoft.com/office/officeart/2005/8/layout/hList9"/>
    <dgm:cxn modelId="{D2AD8A4C-0197-46A3-A7ED-AB173D63F35A}" type="presParOf" srcId="{42D94176-94A5-4F33-9172-D59D878D560C}" destId="{719AF8CE-088D-4ABB-81BC-F4938079B3CA}" srcOrd="1" destOrd="0" presId="urn:microsoft.com/office/officeart/2005/8/layout/hList9"/>
    <dgm:cxn modelId="{E57A422D-FA80-40A4-BDD5-5BE120B01B6B}" type="presParOf" srcId="{E850E410-F79A-4727-A007-EE8BCB4CE09C}" destId="{B3088613-9C1A-419B-88A1-142C267C64AC}" srcOrd="7" destOrd="0" presId="urn:microsoft.com/office/officeart/2005/8/layout/hList9"/>
    <dgm:cxn modelId="{18CED405-555B-46A7-B55F-C1A173A795E2}" type="presParOf" srcId="{E850E410-F79A-4727-A007-EE8BCB4CE09C}" destId="{0622E983-3EB6-4F81-9B4F-3D67D05F6333}" srcOrd="8" destOrd="0" presId="urn:microsoft.com/office/officeart/2005/8/layout/hList9"/>
  </dgm:cxnLst>
  <dgm:bg/>
  <dgm:whole/>
</dgm:dataModel>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AEB4EC-61B4-4DF6-9852-50A6A0BE9455}" type="datetimeFigureOut">
              <a:rPr lang="en-US" smtClean="0"/>
              <a:pPr/>
              <a:t>10/31/2014</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4BFCB-EAA5-4680-811C-CA4AD63927A2}" type="slidenum">
              <a:rPr lang="en-US" smtClean="0"/>
              <a:pPr/>
              <a:t>‹#›</a:t>
            </a:fld>
            <a:endParaRPr lang="en-US"/>
          </a:p>
        </p:txBody>
      </p:sp>
    </p:spTree>
    <p:extLst>
      <p:ext uri="{BB962C8B-B14F-4D97-AF65-F5344CB8AC3E}">
        <p14:creationId xmlns:p14="http://schemas.microsoft.com/office/powerpoint/2010/main" xmlns="" val="4158943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1A24BFCB-EAA5-4680-811C-CA4AD63927A2}" type="slidenum">
              <a:rPr lang="en-US" smtClean="0"/>
              <a:pPr/>
              <a:t>1</a:t>
            </a:fld>
            <a:endParaRPr lang="en-US"/>
          </a:p>
        </p:txBody>
      </p:sp>
    </p:spTree>
    <p:extLst>
      <p:ext uri="{BB962C8B-B14F-4D97-AF65-F5344CB8AC3E}">
        <p14:creationId xmlns:p14="http://schemas.microsoft.com/office/powerpoint/2010/main" xmlns="" val="3498052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10/31/2014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415354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smtClean="0"/>
              <a:pPr/>
              <a:t>10/31/2014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775114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smtClean="0"/>
              <a:pPr/>
              <a:t>10/31/2014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950471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zh-CN" altLang="en-US" smtClean="0"/>
              <a:t>单击此处编辑母版标题样式</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smtClean="0"/>
              <a:pPr/>
              <a:t>10/31/2014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xmlns="" val="662878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smtClean="0"/>
              <a:pPr/>
              <a:t>10/31/2014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896177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pPr/>
              <a:t>10/31/2014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719235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pPr/>
              <a:t>10/31/2014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816144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10/31/2014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389240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10/31/2014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56818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10/31/2014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119447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smtClean="0"/>
              <a:pPr/>
              <a:t>10/31/2014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285376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pPr/>
              <a:t>10/31/2014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24312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pPr/>
              <a:t>10/31/2014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02452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pPr/>
              <a:t>10/31/2014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658135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pPr/>
              <a:t>10/31/2014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732477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smtClean="0"/>
              <a:pPr/>
              <a:t>10/31/2014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20733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smtClean="0"/>
              <a:pPr/>
              <a:t>10/31/2014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846365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smtClean="0"/>
              <a:pPr/>
              <a:t>10/31/2014</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991985516"/>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189254"/>
            <a:ext cx="8608541" cy="2497186"/>
          </a:xfrm>
        </p:spPr>
        <p:txBody>
          <a:bodyPr/>
          <a:lstStyle/>
          <a:p>
            <a:pPr algn="ctr"/>
            <a:r>
              <a:rPr lang="zh-CN" altLang="en-US" sz="4800" b="1" dirty="0" smtClean="0">
                <a:latin typeface="华文行楷" pitchFamily="2" charset="-122"/>
                <a:ea typeface="华文行楷" pitchFamily="2" charset="-122"/>
              </a:rPr>
              <a:t>“专家汇”微信平台</a:t>
            </a:r>
            <a:r>
              <a:rPr lang="en-US" altLang="zh-CN" sz="4800" b="1" dirty="0" smtClean="0">
                <a:latin typeface="华文行楷" pitchFamily="2" charset="-122"/>
                <a:ea typeface="华文行楷" pitchFamily="2" charset="-122"/>
              </a:rPr>
              <a:t/>
            </a:r>
            <a:br>
              <a:rPr lang="en-US" altLang="zh-CN" sz="4800" b="1" dirty="0" smtClean="0">
                <a:latin typeface="华文行楷" pitchFamily="2" charset="-122"/>
                <a:ea typeface="华文行楷" pitchFamily="2" charset="-122"/>
              </a:rPr>
            </a:br>
            <a:r>
              <a:rPr lang="zh-CN" altLang="en-US" sz="4800" b="1" dirty="0" smtClean="0">
                <a:latin typeface="华文行楷" pitchFamily="2" charset="-122"/>
                <a:ea typeface="华文行楷" pitchFamily="2" charset="-122"/>
              </a:rPr>
              <a:t>的设计与实现 </a:t>
            </a:r>
            <a:endParaRPr lang="en-US" sz="4800" b="1" dirty="0">
              <a:latin typeface="华文行楷" pitchFamily="2" charset="-122"/>
              <a:ea typeface="华文行楷" pitchFamily="2" charset="-122"/>
            </a:endParaRPr>
          </a:p>
        </p:txBody>
      </p:sp>
      <p:sp>
        <p:nvSpPr>
          <p:cNvPr id="4" name="文本框 3"/>
          <p:cNvSpPr txBox="1"/>
          <p:nvPr/>
        </p:nvSpPr>
        <p:spPr>
          <a:xfrm>
            <a:off x="5354596" y="5134927"/>
            <a:ext cx="3416740" cy="1708160"/>
          </a:xfrm>
          <a:prstGeom prst="rect">
            <a:avLst/>
          </a:prstGeom>
          <a:noFill/>
        </p:spPr>
        <p:txBody>
          <a:bodyPr wrap="square" rtlCol="0">
            <a:spAutoFit/>
          </a:bodyPr>
          <a:lstStyle/>
          <a:p>
            <a:r>
              <a:rPr lang="zh-CN" altLang="en-US" sz="2100" dirty="0" smtClean="0">
                <a:latin typeface="华文仿宋" pitchFamily="2" charset="-122"/>
                <a:ea typeface="华文仿宋" pitchFamily="2" charset="-122"/>
              </a:rPr>
              <a:t>指导老师</a:t>
            </a:r>
            <a:r>
              <a:rPr lang="zh-CN" altLang="en-US" sz="2100" dirty="0" smtClean="0">
                <a:latin typeface="华文仿宋" pitchFamily="2" charset="-122"/>
                <a:ea typeface="华文仿宋" pitchFamily="2" charset="-122"/>
              </a:rPr>
              <a:t>：</a:t>
            </a:r>
            <a:r>
              <a:rPr lang="zh-CN" altLang="en-US" sz="2100" dirty="0" smtClean="0">
                <a:latin typeface="华文仿宋" pitchFamily="2" charset="-122"/>
                <a:ea typeface="华文仿宋" pitchFamily="2" charset="-122"/>
              </a:rPr>
              <a:t>刘业</a:t>
            </a:r>
            <a:endParaRPr lang="en-US" altLang="zh-CN" sz="2100" dirty="0" smtClean="0">
              <a:latin typeface="华文仿宋" pitchFamily="2" charset="-122"/>
              <a:ea typeface="华文仿宋" pitchFamily="2" charset="-122"/>
            </a:endParaRPr>
          </a:p>
          <a:p>
            <a:r>
              <a:rPr lang="zh-CN" altLang="en-US" sz="2100" dirty="0" smtClean="0">
                <a:latin typeface="华文仿宋" pitchFamily="2" charset="-122"/>
                <a:ea typeface="华文仿宋" pitchFamily="2" charset="-122"/>
              </a:rPr>
              <a:t>组员：    </a:t>
            </a:r>
            <a:r>
              <a:rPr lang="zh-CN" altLang="en-US" sz="2100" dirty="0" smtClean="0">
                <a:latin typeface="华文仿宋" pitchFamily="2" charset="-122"/>
                <a:ea typeface="华文仿宋" pitchFamily="2" charset="-122"/>
              </a:rPr>
              <a:t>诸葛</a:t>
            </a:r>
            <a:r>
              <a:rPr lang="zh-CN" altLang="en-US" sz="2100" dirty="0" smtClean="0">
                <a:latin typeface="华文仿宋" pitchFamily="2" charset="-122"/>
                <a:ea typeface="华文仿宋" pitchFamily="2" charset="-122"/>
              </a:rPr>
              <a:t>绪</a:t>
            </a:r>
            <a:r>
              <a:rPr lang="zh-CN" altLang="en-US" sz="2100" dirty="0" smtClean="0">
                <a:latin typeface="华文仿宋" pitchFamily="2" charset="-122"/>
                <a:ea typeface="华文仿宋" pitchFamily="2" charset="-122"/>
              </a:rPr>
              <a:t>斌</a:t>
            </a:r>
            <a:r>
              <a:rPr lang="en-US" altLang="zh-CN" sz="2100" dirty="0" smtClean="0">
                <a:latin typeface="华文仿宋" pitchFamily="2" charset="-122"/>
                <a:ea typeface="华文仿宋" pitchFamily="2" charset="-122"/>
              </a:rPr>
              <a:t>   </a:t>
            </a:r>
            <a:r>
              <a:rPr lang="zh-CN" altLang="en-US" sz="2100" dirty="0" smtClean="0">
                <a:latin typeface="华文仿宋" pitchFamily="2" charset="-122"/>
                <a:ea typeface="华文仿宋" pitchFamily="2" charset="-122"/>
              </a:rPr>
              <a:t>李一郎</a:t>
            </a:r>
            <a:endParaRPr lang="en-US" altLang="zh-CN" sz="2100" dirty="0" smtClean="0">
              <a:latin typeface="华文仿宋" pitchFamily="2" charset="-122"/>
              <a:ea typeface="华文仿宋" pitchFamily="2" charset="-122"/>
            </a:endParaRPr>
          </a:p>
          <a:p>
            <a:r>
              <a:rPr lang="zh-CN" altLang="en-US" sz="2100" dirty="0" smtClean="0">
                <a:latin typeface="华文仿宋" pitchFamily="2" charset="-122"/>
                <a:ea typeface="华文仿宋" pitchFamily="2" charset="-122"/>
              </a:rPr>
              <a:t>                 李晓林</a:t>
            </a:r>
            <a:r>
              <a:rPr lang="en-US" altLang="zh-CN" sz="2100" dirty="0" smtClean="0">
                <a:latin typeface="华文仿宋" pitchFamily="2" charset="-122"/>
                <a:ea typeface="华文仿宋" pitchFamily="2" charset="-122"/>
              </a:rPr>
              <a:t>      </a:t>
            </a:r>
            <a:r>
              <a:rPr lang="zh-CN" altLang="en-US" sz="2100" dirty="0" smtClean="0">
                <a:latin typeface="华文仿宋" pitchFamily="2" charset="-122"/>
                <a:ea typeface="华文仿宋" pitchFamily="2" charset="-122"/>
              </a:rPr>
              <a:t>郑月</a:t>
            </a:r>
            <a:endParaRPr lang="en-US" altLang="zh-CN" sz="2100" dirty="0" smtClean="0">
              <a:latin typeface="华文仿宋" pitchFamily="2" charset="-122"/>
              <a:ea typeface="华文仿宋" pitchFamily="2" charset="-122"/>
            </a:endParaRPr>
          </a:p>
          <a:p>
            <a:endParaRPr lang="en-US" altLang="zh-CN" sz="2100" dirty="0" smtClean="0"/>
          </a:p>
          <a:p>
            <a:endParaRPr lang="en-US" sz="2100" dirty="0"/>
          </a:p>
        </p:txBody>
      </p:sp>
      <p:sp>
        <p:nvSpPr>
          <p:cNvPr id="5" name="文本框 4"/>
          <p:cNvSpPr txBox="1"/>
          <p:nvPr/>
        </p:nvSpPr>
        <p:spPr>
          <a:xfrm>
            <a:off x="3233500" y="4265467"/>
            <a:ext cx="4311968" cy="553998"/>
          </a:xfrm>
          <a:prstGeom prst="rect">
            <a:avLst/>
          </a:prstGeom>
          <a:noFill/>
        </p:spPr>
        <p:txBody>
          <a:bodyPr wrap="square" rtlCol="0">
            <a:spAutoFit/>
          </a:bodyPr>
          <a:lstStyle/>
          <a:p>
            <a:endParaRPr lang="en-US" sz="3000" dirty="0">
              <a:solidFill>
                <a:schemeClr val="accent1">
                  <a:lumMod val="60000"/>
                  <a:lumOff val="40000"/>
                </a:schemeClr>
              </a:solidFill>
            </a:endParaRPr>
          </a:p>
        </p:txBody>
      </p:sp>
    </p:spTree>
    <p:extLst>
      <p:ext uri="{BB962C8B-B14F-4D97-AF65-F5344CB8AC3E}">
        <p14:creationId xmlns:p14="http://schemas.microsoft.com/office/powerpoint/2010/main" xmlns="" val="829137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三、课题内容及具体方案</a:t>
            </a:r>
            <a:endParaRPr lang="zh-CN" altLang="en-US" dirty="0"/>
          </a:p>
        </p:txBody>
      </p:sp>
      <p:sp>
        <p:nvSpPr>
          <p:cNvPr id="3" name="内容占位符 2"/>
          <p:cNvSpPr>
            <a:spLocks noGrp="1"/>
          </p:cNvSpPr>
          <p:nvPr>
            <p:ph idx="1"/>
          </p:nvPr>
        </p:nvSpPr>
        <p:spPr>
          <a:xfrm>
            <a:off x="827700" y="2052925"/>
            <a:ext cx="6924228" cy="4470705"/>
          </a:xfrm>
        </p:spPr>
        <p:txBody>
          <a:bodyPr>
            <a:normAutofit fontScale="55000" lnSpcReduction="20000"/>
          </a:bodyPr>
          <a:lstStyle/>
          <a:p>
            <a:r>
              <a:rPr lang="zh-CN" altLang="en-US" sz="5100" b="1" dirty="0" smtClean="0"/>
              <a:t>开发方法</a:t>
            </a:r>
            <a:endParaRPr lang="en-US" altLang="zh-CN" sz="5100" b="1" dirty="0" smtClean="0"/>
          </a:p>
          <a:p>
            <a:pPr>
              <a:buNone/>
            </a:pPr>
            <a:r>
              <a:rPr lang="en-US" altLang="zh-CN" sz="2800" b="1" dirty="0" smtClean="0"/>
              <a:t>       </a:t>
            </a:r>
            <a:r>
              <a:rPr lang="zh-CN" altLang="en-US" sz="3600" dirty="0" smtClean="0"/>
              <a:t>本课题主要探讨和研究的内容是通过微信所提供的</a:t>
            </a:r>
            <a:r>
              <a:rPr lang="en-US" sz="3600" dirty="0" smtClean="0"/>
              <a:t>API</a:t>
            </a:r>
            <a:r>
              <a:rPr lang="zh-CN" altLang="en-US" sz="3600" dirty="0" smtClean="0"/>
              <a:t>，开发一款基于微信平台的集行业专家和短期项目的双边公众平台“专家汇”。考虑到物理服务器的成本与应用开发的实际，本项目拟采用云服务器</a:t>
            </a:r>
            <a:r>
              <a:rPr lang="en-US" sz="3600" dirty="0" smtClean="0"/>
              <a:t>BAE</a:t>
            </a:r>
            <a:r>
              <a:rPr lang="zh-CN" altLang="en-US" sz="3600" dirty="0" smtClean="0"/>
              <a:t>或者</a:t>
            </a:r>
            <a:r>
              <a:rPr lang="en-US" sz="3600" dirty="0" smtClean="0"/>
              <a:t>SAE</a:t>
            </a:r>
            <a:r>
              <a:rPr lang="zh-CN" altLang="en-US" sz="3600" dirty="0" smtClean="0"/>
              <a:t>实现系统的发布。客户端采用微信开放平台提供的用户接口以及</a:t>
            </a:r>
            <a:r>
              <a:rPr lang="en-US" sz="3600" dirty="0" err="1" smtClean="0"/>
              <a:t>jquerymobile</a:t>
            </a:r>
            <a:r>
              <a:rPr lang="zh-CN" altLang="en-US" sz="3600" dirty="0" smtClean="0"/>
              <a:t>、</a:t>
            </a:r>
            <a:r>
              <a:rPr lang="en-US" sz="3600" dirty="0" smtClean="0"/>
              <a:t>CSS</a:t>
            </a:r>
            <a:r>
              <a:rPr lang="zh-CN" altLang="en-US" sz="3600" dirty="0" smtClean="0"/>
              <a:t>、</a:t>
            </a:r>
            <a:r>
              <a:rPr lang="en-US" sz="3600" dirty="0" err="1" smtClean="0"/>
              <a:t>javascript</a:t>
            </a:r>
            <a:r>
              <a:rPr lang="zh-CN" altLang="en-US" sz="3600" dirty="0" smtClean="0"/>
              <a:t>和</a:t>
            </a:r>
            <a:r>
              <a:rPr lang="en-US" sz="3600" dirty="0" smtClean="0"/>
              <a:t>HTML</a:t>
            </a:r>
            <a:r>
              <a:rPr lang="zh-CN" altLang="en-US" sz="3600" dirty="0" smtClean="0"/>
              <a:t>等技术实现用户界面的开发。后台服务器端基于</a:t>
            </a:r>
            <a:r>
              <a:rPr lang="en-US" sz="3600" dirty="0" smtClean="0"/>
              <a:t>Java</a:t>
            </a:r>
            <a:r>
              <a:rPr lang="zh-CN" altLang="en-US" sz="3600" dirty="0" smtClean="0"/>
              <a:t>开发语言，使用</a:t>
            </a:r>
            <a:r>
              <a:rPr lang="en-US" sz="3600" dirty="0" err="1" smtClean="0"/>
              <a:t>MySQL</a:t>
            </a:r>
            <a:r>
              <a:rPr lang="zh-CN" altLang="en-US" sz="3600" dirty="0" smtClean="0"/>
              <a:t>数据库，利用</a:t>
            </a:r>
            <a:r>
              <a:rPr lang="en-US" sz="3600" dirty="0" smtClean="0"/>
              <a:t>JDBC</a:t>
            </a:r>
            <a:r>
              <a:rPr lang="zh-CN" altLang="en-US" sz="3600" dirty="0" smtClean="0"/>
              <a:t>访问数据库。后台实际上就是用一种基于</a:t>
            </a:r>
            <a:r>
              <a:rPr lang="en-US" sz="3600" dirty="0" smtClean="0"/>
              <a:t>Java Web</a:t>
            </a:r>
            <a:r>
              <a:rPr lang="zh-CN" altLang="en-US" sz="3600" dirty="0" smtClean="0"/>
              <a:t>的</a:t>
            </a:r>
            <a:r>
              <a:rPr lang="en-US" sz="3600" dirty="0" smtClean="0"/>
              <a:t>MVC</a:t>
            </a:r>
            <a:r>
              <a:rPr lang="zh-CN" altLang="en-US" sz="3600" dirty="0" smtClean="0"/>
              <a:t>架构的实现，可能使用</a:t>
            </a:r>
            <a:r>
              <a:rPr lang="en-US" sz="3600" dirty="0" smtClean="0"/>
              <a:t>SSH</a:t>
            </a:r>
            <a:r>
              <a:rPr lang="zh-CN" altLang="en-US" sz="3600" dirty="0" smtClean="0"/>
              <a:t>等轻量级架构实现后台的编码工作，只不过这里的</a:t>
            </a:r>
            <a:r>
              <a:rPr lang="en-US" sz="3600" dirty="0" smtClean="0"/>
              <a:t>View</a:t>
            </a:r>
            <a:r>
              <a:rPr lang="zh-CN" altLang="en-US" sz="3600" dirty="0" smtClean="0"/>
              <a:t>层是微信的界面而不是浏览器网页。前台微信接口与后台之间的数据交换需要通过</a:t>
            </a:r>
            <a:r>
              <a:rPr lang="en-US" sz="3600" dirty="0" smtClean="0"/>
              <a:t>XML</a:t>
            </a:r>
            <a:r>
              <a:rPr lang="zh-CN" altLang="en-US" sz="3600" dirty="0" smtClean="0"/>
              <a:t>文件进行传输，解析从微信客户端发送过来的</a:t>
            </a:r>
            <a:r>
              <a:rPr lang="en-US" sz="3600" dirty="0" smtClean="0"/>
              <a:t>XML</a:t>
            </a:r>
            <a:r>
              <a:rPr lang="zh-CN" altLang="en-US" sz="3600" dirty="0" smtClean="0"/>
              <a:t>格式的数据，并将处理的数据封装成</a:t>
            </a:r>
            <a:r>
              <a:rPr lang="en-US" sz="3600" dirty="0" smtClean="0"/>
              <a:t>XML</a:t>
            </a:r>
            <a:r>
              <a:rPr lang="zh-CN" altLang="en-US" sz="3600" dirty="0" smtClean="0"/>
              <a:t>格式发送到微信平台。运用</a:t>
            </a:r>
            <a:r>
              <a:rPr lang="en-US" sz="3600" dirty="0" smtClean="0"/>
              <a:t>Java log4j</a:t>
            </a:r>
            <a:r>
              <a:rPr lang="zh-CN" altLang="en-US" sz="3600" dirty="0" smtClean="0"/>
              <a:t>插件写日志用以分析程序的运行和对程序的监控。</a:t>
            </a:r>
          </a:p>
          <a:p>
            <a:pPr>
              <a:buNone/>
            </a:pPr>
            <a:endParaRPr lang="zh-CN" alt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三、课题内容及具体方案</a:t>
            </a:r>
            <a:endParaRPr lang="zh-CN" altLang="en-US" dirty="0"/>
          </a:p>
        </p:txBody>
      </p:sp>
      <p:sp>
        <p:nvSpPr>
          <p:cNvPr id="3" name="内容占位符 2"/>
          <p:cNvSpPr>
            <a:spLocks noGrp="1"/>
          </p:cNvSpPr>
          <p:nvPr>
            <p:ph idx="1"/>
          </p:nvPr>
        </p:nvSpPr>
        <p:spPr/>
        <p:txBody>
          <a:bodyPr/>
          <a:lstStyle/>
          <a:p>
            <a:r>
              <a:rPr lang="zh-CN" altLang="en-US" sz="2800" b="1" dirty="0" smtClean="0"/>
              <a:t>开发环境与开发工具</a:t>
            </a:r>
            <a:endParaRPr lang="zh-CN" altLang="en-US" sz="2800" dirty="0" smtClean="0"/>
          </a:p>
          <a:p>
            <a:pPr>
              <a:buNone/>
            </a:pPr>
            <a:r>
              <a:rPr lang="en-US" dirty="0" smtClean="0"/>
              <a:t>    </a:t>
            </a:r>
          </a:p>
          <a:p>
            <a:pPr>
              <a:buNone/>
            </a:pPr>
            <a:r>
              <a:rPr lang="en-US" dirty="0" smtClean="0"/>
              <a:t>        </a:t>
            </a:r>
            <a:r>
              <a:rPr lang="zh-CN" altLang="en-US" sz="2400" dirty="0" smtClean="0"/>
              <a:t>前台开发平台：微信平台</a:t>
            </a:r>
          </a:p>
          <a:p>
            <a:pPr>
              <a:buNone/>
            </a:pPr>
            <a:r>
              <a:rPr lang="zh-CN" altLang="en-US" sz="2400" dirty="0" smtClean="0"/>
              <a:t>       后台开发平台：</a:t>
            </a:r>
            <a:r>
              <a:rPr lang="en-US" sz="2400" dirty="0" err="1" smtClean="0"/>
              <a:t>MyEclipse</a:t>
            </a:r>
            <a:r>
              <a:rPr lang="zh-CN" altLang="en-US" sz="2400" dirty="0" smtClean="0"/>
              <a:t>（</a:t>
            </a:r>
            <a:r>
              <a:rPr lang="en-US" sz="2400" dirty="0" smtClean="0"/>
              <a:t>or Eclipse</a:t>
            </a:r>
            <a:r>
              <a:rPr lang="zh-CN" altLang="en-US" sz="2400" dirty="0" smtClean="0"/>
              <a:t>）</a:t>
            </a:r>
          </a:p>
          <a:p>
            <a:pPr>
              <a:buNone/>
            </a:pPr>
            <a:r>
              <a:rPr lang="zh-CN" altLang="en-US" sz="2400" dirty="0" smtClean="0"/>
              <a:t>       数据库：</a:t>
            </a:r>
            <a:r>
              <a:rPr lang="en-US" sz="2400" dirty="0" err="1" smtClean="0"/>
              <a:t>MySQL</a:t>
            </a:r>
            <a:r>
              <a:rPr lang="en-US" sz="2400" dirty="0" smtClean="0"/>
              <a:t> &amp; </a:t>
            </a:r>
            <a:r>
              <a:rPr lang="en-US" sz="2400" dirty="0" err="1" smtClean="0"/>
              <a:t>Redis</a:t>
            </a:r>
            <a:endParaRPr lang="zh-CN" altLang="en-US" sz="2400" dirty="0" smtClean="0"/>
          </a:p>
          <a:p>
            <a:pPr>
              <a:buNone/>
            </a:pPr>
            <a:r>
              <a:rPr lang="zh-CN" altLang="en-US" sz="2400" dirty="0" smtClean="0"/>
              <a:t>       服务器：云服务器（</a:t>
            </a:r>
            <a:r>
              <a:rPr lang="en-US" sz="2400" dirty="0" smtClean="0"/>
              <a:t>BAE</a:t>
            </a:r>
            <a:r>
              <a:rPr lang="zh-CN" altLang="en-US" sz="2400" dirty="0" smtClean="0"/>
              <a:t>或</a:t>
            </a:r>
            <a:r>
              <a:rPr lang="en-US" sz="2400" dirty="0" smtClean="0"/>
              <a:t>SAE</a:t>
            </a:r>
            <a:r>
              <a:rPr lang="zh-CN" altLang="en-US" sz="2400" dirty="0" smtClean="0"/>
              <a:t>）</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四、工作进度的大致安排</a:t>
            </a:r>
            <a:endParaRPr lang="zh-CN" altLang="en-US" dirty="0"/>
          </a:p>
        </p:txBody>
      </p:sp>
      <p:graphicFrame>
        <p:nvGraphicFramePr>
          <p:cNvPr id="4" name="内容占位符 3"/>
          <p:cNvGraphicFramePr>
            <a:graphicFrameLocks noGrp="1"/>
          </p:cNvGraphicFramePr>
          <p:nvPr>
            <p:ph idx="1"/>
          </p:nvPr>
        </p:nvGraphicFramePr>
        <p:xfrm>
          <a:off x="1809725" y="1847921"/>
          <a:ext cx="5641953" cy="4348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五、预期结果及特色</a:t>
            </a:r>
            <a:endParaRPr lang="zh-CN" altLang="en-US" dirty="0"/>
          </a:p>
        </p:txBody>
      </p:sp>
      <p:graphicFrame>
        <p:nvGraphicFramePr>
          <p:cNvPr id="5" name="内容占位符 11"/>
          <p:cNvGraphicFramePr>
            <a:graphicFrameLocks noGrp="1"/>
          </p:cNvGraphicFramePr>
          <p:nvPr>
            <p:ph idx="1"/>
            <p:extLst>
              <p:ext uri="{D42A27DB-BD31-4B8C-83A1-F6EECF244321}">
                <p14:modId xmlns:p14="http://schemas.microsoft.com/office/powerpoint/2010/main" xmlns="" val="521937939"/>
              </p:ext>
            </p:extLst>
          </p:nvPr>
        </p:nvGraphicFramePr>
        <p:xfrm>
          <a:off x="581429" y="2311946"/>
          <a:ext cx="7682598"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6"/>
          <p:cNvSpPr/>
          <p:nvPr/>
        </p:nvSpPr>
        <p:spPr>
          <a:xfrm>
            <a:off x="625944" y="1360944"/>
            <a:ext cx="2685351" cy="523220"/>
          </a:xfrm>
          <a:prstGeom prst="rect">
            <a:avLst/>
          </a:prstGeom>
        </p:spPr>
        <p:txBody>
          <a:bodyPr wrap="none">
            <a:spAutoFit/>
          </a:bodyPr>
          <a:lstStyle/>
          <a:p>
            <a:pPr marL="342900" lvl="0" indent="-342900">
              <a:spcBef>
                <a:spcPts val="1000"/>
              </a:spcBef>
              <a:buClr>
                <a:srgbClr val="ACD433"/>
              </a:buClr>
              <a:buSzPct val="80000"/>
              <a:buFont typeface="Wingdings 3" charset="2"/>
              <a:buChar char=""/>
            </a:pPr>
            <a:r>
              <a:rPr lang="zh-CN" altLang="en-US" sz="2800" dirty="0" smtClean="0">
                <a:solidFill>
                  <a:prstClr val="white"/>
                </a:solidFill>
                <a:cs typeface="+mj-cs"/>
              </a:rPr>
              <a:t>预期实现功能</a:t>
            </a:r>
            <a:endParaRPr lang="zh-CN" altLang="en-US" sz="2800" dirty="0">
              <a:solidFill>
                <a:prstClr val="white"/>
              </a:solidFill>
              <a:cs typeface="+mj-cs"/>
            </a:endParaRPr>
          </a:p>
        </p:txBody>
      </p:sp>
    </p:spTree>
    <p:extLst>
      <p:ext uri="{BB962C8B-B14F-4D97-AF65-F5344CB8AC3E}">
        <p14:creationId xmlns:p14="http://schemas.microsoft.com/office/powerpoint/2010/main" xmlns="" val="4921122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五、预期结果及特色</a:t>
            </a:r>
            <a:endParaRPr lang="zh-CN" altLang="en-US" dirty="0"/>
          </a:p>
        </p:txBody>
      </p:sp>
      <p:sp>
        <p:nvSpPr>
          <p:cNvPr id="3" name="内容占位符 2"/>
          <p:cNvSpPr>
            <a:spLocks noGrp="1"/>
          </p:cNvSpPr>
          <p:nvPr>
            <p:ph idx="1"/>
          </p:nvPr>
        </p:nvSpPr>
        <p:spPr>
          <a:xfrm>
            <a:off x="1018768" y="1479719"/>
            <a:ext cx="6711654" cy="4689069"/>
          </a:xfrm>
        </p:spPr>
        <p:txBody>
          <a:bodyPr>
            <a:normAutofit/>
          </a:bodyPr>
          <a:lstStyle/>
          <a:p>
            <a:r>
              <a:rPr lang="zh-CN" altLang="en-US" sz="3200" dirty="0" smtClean="0"/>
              <a:t>特色</a:t>
            </a:r>
            <a:endParaRPr lang="en-US" altLang="zh-CN" sz="3200" dirty="0" smtClean="0"/>
          </a:p>
          <a:p>
            <a:pPr>
              <a:buNone/>
            </a:pPr>
            <a:r>
              <a:rPr lang="zh-CN" altLang="en-US" dirty="0" smtClean="0"/>
              <a:t>     此平台基于微信，无须下载多余应用；操作步骤简单；界面友好简洁，功能明了易用。</a:t>
            </a:r>
          </a:p>
          <a:p>
            <a:pPr>
              <a:buNone/>
            </a:pPr>
            <a:r>
              <a:rPr lang="en-US" altLang="zh-CN" dirty="0" smtClean="0"/>
              <a:t>     </a:t>
            </a:r>
            <a:r>
              <a:rPr lang="zh-CN" altLang="en-US" dirty="0" smtClean="0"/>
              <a:t>本项目的主要特色是为企业和专家之间提供了一个利于交流的开放平台，使得在花费最少资源（时间、空间、物力、财力）的情况下使得专家的空闲资源得到了最大化的利用，同时使得公司获得利润的最大化。</a:t>
            </a:r>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6848" y="2442949"/>
            <a:ext cx="4094329" cy="1446550"/>
          </a:xfrm>
          <a:prstGeom prst="rect">
            <a:avLst/>
          </a:prstGeom>
          <a:noFill/>
        </p:spPr>
        <p:txBody>
          <a:bodyPr wrap="square" rtlCol="0">
            <a:spAutoFit/>
          </a:bodyPr>
          <a:lstStyle/>
          <a:p>
            <a:r>
              <a:rPr lang="zh-CN" altLang="en-US" sz="8800" b="1" dirty="0" smtClean="0">
                <a:latin typeface="隶书" pitchFamily="49" charset="-122"/>
                <a:ea typeface="隶书" pitchFamily="49" charset="-122"/>
              </a:rPr>
              <a:t>谢 谢！</a:t>
            </a:r>
            <a:endParaRPr lang="zh-CN" altLang="en-US" sz="8800" b="1" dirty="0">
              <a:latin typeface="隶书" pitchFamily="49" charset="-122"/>
              <a:ea typeface="隶书"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4910" y="585453"/>
            <a:ext cx="7053542" cy="1050398"/>
          </a:xfrm>
        </p:spPr>
        <p:txBody>
          <a:bodyPr/>
          <a:lstStyle/>
          <a:p>
            <a:r>
              <a:rPr lang="zh-CN" altLang="en-US" b="1" dirty="0" smtClean="0"/>
              <a:t>开题报告内容</a:t>
            </a:r>
            <a:endParaRPr lang="en-US" b="1" dirty="0"/>
          </a:p>
        </p:txBody>
      </p:sp>
      <p:sp>
        <p:nvSpPr>
          <p:cNvPr id="3" name="内容占位符 2"/>
          <p:cNvSpPr>
            <a:spLocks noGrp="1"/>
          </p:cNvSpPr>
          <p:nvPr>
            <p:ph idx="1"/>
          </p:nvPr>
        </p:nvSpPr>
        <p:spPr>
          <a:xfrm>
            <a:off x="1008613" y="1750369"/>
            <a:ext cx="6980177" cy="3709034"/>
          </a:xfrm>
        </p:spPr>
        <p:txBody>
          <a:bodyPr>
            <a:noAutofit/>
          </a:bodyPr>
          <a:lstStyle/>
          <a:p>
            <a:r>
              <a:rPr lang="zh-CN" altLang="en-US" sz="3200" dirty="0" smtClean="0">
                <a:latin typeface="华文中宋" pitchFamily="2" charset="-122"/>
                <a:ea typeface="华文中宋" pitchFamily="2" charset="-122"/>
              </a:rPr>
              <a:t>简况</a:t>
            </a:r>
            <a:endParaRPr lang="en-US" altLang="zh-CN" sz="3200" dirty="0" smtClean="0">
              <a:latin typeface="华文中宋" pitchFamily="2" charset="-122"/>
              <a:ea typeface="华文中宋" pitchFamily="2" charset="-122"/>
            </a:endParaRPr>
          </a:p>
          <a:p>
            <a:r>
              <a:rPr lang="zh-CN" altLang="en-US" sz="3200" dirty="0" smtClean="0">
                <a:latin typeface="华文中宋" pitchFamily="2" charset="-122"/>
                <a:ea typeface="华文中宋" pitchFamily="2" charset="-122"/>
              </a:rPr>
              <a:t>选题依据</a:t>
            </a:r>
            <a:endParaRPr lang="en-US" altLang="zh-CN" sz="3200" dirty="0" smtClean="0">
              <a:latin typeface="华文中宋" pitchFamily="2" charset="-122"/>
              <a:ea typeface="华文中宋" pitchFamily="2" charset="-122"/>
            </a:endParaRPr>
          </a:p>
          <a:p>
            <a:r>
              <a:rPr lang="zh-CN" altLang="en-US" sz="3200" dirty="0" smtClean="0">
                <a:latin typeface="华文中宋" pitchFamily="2" charset="-122"/>
                <a:ea typeface="华文中宋" pitchFamily="2" charset="-122"/>
              </a:rPr>
              <a:t>课题内容及具体方案</a:t>
            </a:r>
            <a:endParaRPr lang="en-US" sz="3200" dirty="0" smtClean="0">
              <a:latin typeface="华文中宋" pitchFamily="2" charset="-122"/>
              <a:ea typeface="华文中宋" pitchFamily="2" charset="-122"/>
            </a:endParaRPr>
          </a:p>
          <a:p>
            <a:r>
              <a:rPr lang="zh-CN" altLang="en-US" sz="3200" dirty="0" smtClean="0">
                <a:latin typeface="华文中宋" pitchFamily="2" charset="-122"/>
                <a:ea typeface="华文中宋" pitchFamily="2" charset="-122"/>
              </a:rPr>
              <a:t>工作进度的大致安排</a:t>
            </a:r>
            <a:endParaRPr lang="en-US" altLang="zh-CN" sz="3200" dirty="0" smtClean="0">
              <a:latin typeface="华文中宋" pitchFamily="2" charset="-122"/>
              <a:ea typeface="华文中宋" pitchFamily="2" charset="-122"/>
            </a:endParaRPr>
          </a:p>
          <a:p>
            <a:r>
              <a:rPr lang="zh-CN" altLang="en-US" sz="3200" dirty="0" smtClean="0">
                <a:latin typeface="华文中宋" pitchFamily="2" charset="-122"/>
                <a:ea typeface="华文中宋" pitchFamily="2" charset="-122"/>
              </a:rPr>
              <a:t>预期成果 </a:t>
            </a:r>
            <a:endParaRPr lang="en-US" sz="3200" dirty="0">
              <a:latin typeface="华文中宋" pitchFamily="2" charset="-122"/>
              <a:ea typeface="华文中宋" pitchFamily="2" charset="-122"/>
            </a:endParaRPr>
          </a:p>
          <a:p>
            <a:endParaRPr lang="en-US" sz="2100" dirty="0"/>
          </a:p>
        </p:txBody>
      </p:sp>
    </p:spTree>
    <p:extLst>
      <p:ext uri="{BB962C8B-B14F-4D97-AF65-F5344CB8AC3E}">
        <p14:creationId xmlns:p14="http://schemas.microsoft.com/office/powerpoint/2010/main" xmlns="" val="2450156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一、简况</a:t>
            </a:r>
            <a:endParaRPr lang="en-US" b="1" dirty="0"/>
          </a:p>
        </p:txBody>
      </p:sp>
      <p:sp>
        <p:nvSpPr>
          <p:cNvPr id="3" name="内容占位符 2"/>
          <p:cNvSpPr>
            <a:spLocks noGrp="1"/>
          </p:cNvSpPr>
          <p:nvPr>
            <p:ph idx="1"/>
          </p:nvPr>
        </p:nvSpPr>
        <p:spPr>
          <a:xfrm>
            <a:off x="587821" y="1501253"/>
            <a:ext cx="7873791" cy="4491712"/>
          </a:xfrm>
        </p:spPr>
        <p:txBody>
          <a:bodyPr>
            <a:noAutofit/>
          </a:bodyPr>
          <a:lstStyle/>
          <a:p>
            <a:r>
              <a:rPr lang="zh-CN" altLang="en-US" dirty="0" smtClean="0">
                <a:latin typeface="宋体" pitchFamily="2" charset="-122"/>
                <a:ea typeface="宋体" pitchFamily="2" charset="-122"/>
              </a:rPr>
              <a:t>鉴于微信公众平台的优势，本文设计搭建并实现了一个</a:t>
            </a:r>
            <a:r>
              <a:rPr lang="ja-JP" altLang="en-US" dirty="0" smtClean="0">
                <a:latin typeface="宋体" pitchFamily="2" charset="-122"/>
                <a:ea typeface="宋体" pitchFamily="2" charset="-122"/>
              </a:rPr>
              <a:t>集行业专家和短期项目的</a:t>
            </a:r>
            <a:r>
              <a:rPr lang="zh-CN" altLang="en-US" dirty="0" smtClean="0">
                <a:latin typeface="宋体" pitchFamily="2" charset="-122"/>
                <a:ea typeface="宋体" pitchFamily="2" charset="-122"/>
              </a:rPr>
              <a:t>双边交流系统。以求</a:t>
            </a:r>
            <a:r>
              <a:rPr lang="ja-JP" altLang="en-US" dirty="0" smtClean="0">
                <a:latin typeface="宋体" pitchFamily="2" charset="-122"/>
                <a:ea typeface="宋体" pitchFamily="2" charset="-122"/>
              </a:rPr>
              <a:t>企业和机构可以通过平台找到具有行业资深经验的专家，具有行业经验的资深人士可以通过平台</a:t>
            </a:r>
            <a:r>
              <a:rPr lang="zh-CN" altLang="en-US" dirty="0" smtClean="0">
                <a:latin typeface="宋体" pitchFamily="2" charset="-122"/>
                <a:ea typeface="宋体" pitchFamily="2" charset="-122"/>
              </a:rPr>
              <a:t>为企业</a:t>
            </a:r>
            <a:r>
              <a:rPr lang="ja-JP" altLang="en-US" dirty="0" smtClean="0">
                <a:latin typeface="宋体" pitchFamily="2" charset="-122"/>
                <a:ea typeface="宋体" pitchFamily="2" charset="-122"/>
              </a:rPr>
              <a:t>提供咨询和支持服务</a:t>
            </a:r>
            <a:r>
              <a:rPr lang="zh-CN" altLang="en-US" dirty="0" smtClean="0">
                <a:latin typeface="宋体" pitchFamily="2" charset="-122"/>
                <a:ea typeface="宋体" pitchFamily="2" charset="-122"/>
              </a:rPr>
              <a:t>等功能</a:t>
            </a:r>
            <a:r>
              <a:rPr lang="ja-JP" altLang="en-US" dirty="0" smtClean="0">
                <a:latin typeface="宋体" pitchFamily="2" charset="-122"/>
                <a:ea typeface="宋体" pitchFamily="2" charset="-122"/>
              </a:rPr>
              <a:t>。</a:t>
            </a:r>
            <a:endParaRPr lang="en-US" altLang="ja-JP"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r>
              <a:rPr lang="zh-CN" altLang="en-US" dirty="0" smtClean="0">
                <a:latin typeface="+mn-ea"/>
                <a:ea typeface="+mn-ea"/>
              </a:rPr>
              <a:t>本课题主要探讨了系统实现的可行性分析、系统的需求分析和开发方法、微信公众平台开发</a:t>
            </a:r>
            <a:r>
              <a:rPr lang="en-US" dirty="0" smtClean="0">
                <a:latin typeface="+mn-ea"/>
                <a:ea typeface="+mn-ea"/>
              </a:rPr>
              <a:t>API</a:t>
            </a:r>
            <a:r>
              <a:rPr lang="zh-CN" altLang="en-US" dirty="0" smtClean="0">
                <a:latin typeface="+mn-ea"/>
                <a:ea typeface="+mn-ea"/>
              </a:rPr>
              <a:t>的使用、数据库的设计以及</a:t>
            </a:r>
            <a:r>
              <a:rPr lang="en-US" dirty="0" err="1" smtClean="0">
                <a:latin typeface="+mn-ea"/>
                <a:ea typeface="+mn-ea"/>
              </a:rPr>
              <a:t>Mysql</a:t>
            </a:r>
            <a:r>
              <a:rPr lang="zh-CN" altLang="en-US" dirty="0" smtClean="0">
                <a:latin typeface="+mn-ea"/>
                <a:ea typeface="+mn-ea"/>
              </a:rPr>
              <a:t>的使用、服务器端的数据管理和与客户端的数据交互、业务逻辑的处理以及其相关操作和性能调优、利用</a:t>
            </a:r>
            <a:r>
              <a:rPr lang="en-US" dirty="0" smtClean="0">
                <a:latin typeface="+mn-ea"/>
                <a:ea typeface="+mn-ea"/>
              </a:rPr>
              <a:t>HTML</a:t>
            </a:r>
            <a:r>
              <a:rPr lang="zh-CN" altLang="en-US" dirty="0" smtClean="0">
                <a:latin typeface="+mn-ea"/>
                <a:ea typeface="+mn-ea"/>
              </a:rPr>
              <a:t>、</a:t>
            </a:r>
            <a:r>
              <a:rPr lang="en-US" dirty="0" err="1" smtClean="0">
                <a:latin typeface="+mn-ea"/>
                <a:ea typeface="+mn-ea"/>
              </a:rPr>
              <a:t>jquerymobile</a:t>
            </a:r>
            <a:r>
              <a:rPr lang="zh-CN" altLang="en-US" dirty="0" smtClean="0">
                <a:latin typeface="+mn-ea"/>
                <a:ea typeface="+mn-ea"/>
              </a:rPr>
              <a:t>、</a:t>
            </a:r>
            <a:r>
              <a:rPr lang="en-US" dirty="0" smtClean="0">
                <a:latin typeface="+mn-ea"/>
                <a:ea typeface="+mn-ea"/>
              </a:rPr>
              <a:t>CSS</a:t>
            </a:r>
            <a:r>
              <a:rPr lang="zh-CN" altLang="en-US" dirty="0" smtClean="0">
                <a:latin typeface="+mn-ea"/>
                <a:ea typeface="+mn-ea"/>
              </a:rPr>
              <a:t>、</a:t>
            </a:r>
            <a:r>
              <a:rPr lang="en-US" dirty="0" err="1" smtClean="0">
                <a:latin typeface="+mn-ea"/>
                <a:ea typeface="+mn-ea"/>
              </a:rPr>
              <a:t>javascript</a:t>
            </a:r>
            <a:r>
              <a:rPr lang="zh-CN" altLang="en-US" dirty="0" smtClean="0">
                <a:latin typeface="+mn-ea"/>
                <a:ea typeface="+mn-ea"/>
              </a:rPr>
              <a:t>进行移动</a:t>
            </a:r>
            <a:r>
              <a:rPr lang="en-US" dirty="0" smtClean="0">
                <a:latin typeface="+mn-ea"/>
                <a:ea typeface="+mn-ea"/>
              </a:rPr>
              <a:t>web</a:t>
            </a:r>
            <a:r>
              <a:rPr lang="zh-CN" altLang="en-US" dirty="0" smtClean="0">
                <a:latin typeface="+mn-ea"/>
                <a:ea typeface="+mn-ea"/>
              </a:rPr>
              <a:t>前端的设计与开发。除此之外，还讲述了此系统的面向的用户群、系统的性能参数、系统使用环境和测试数据以及成果展示。</a:t>
            </a:r>
          </a:p>
          <a:p>
            <a:endParaRPr lang="en-US" sz="2400" dirty="0"/>
          </a:p>
        </p:txBody>
      </p:sp>
    </p:spTree>
    <p:extLst>
      <p:ext uri="{BB962C8B-B14F-4D97-AF65-F5344CB8AC3E}">
        <p14:creationId xmlns:p14="http://schemas.microsoft.com/office/powerpoint/2010/main" xmlns="" val="2919216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二、选题依据</a:t>
            </a:r>
            <a:endParaRPr lang="zh-CN" altLang="en-US" dirty="0"/>
          </a:p>
        </p:txBody>
      </p:sp>
      <p:sp>
        <p:nvSpPr>
          <p:cNvPr id="3" name="内容占位符 2"/>
          <p:cNvSpPr>
            <a:spLocks noGrp="1"/>
          </p:cNvSpPr>
          <p:nvPr>
            <p:ph idx="1"/>
          </p:nvPr>
        </p:nvSpPr>
        <p:spPr>
          <a:xfrm>
            <a:off x="841348" y="1315945"/>
            <a:ext cx="7838628" cy="5125798"/>
          </a:xfrm>
        </p:spPr>
        <p:txBody>
          <a:bodyPr>
            <a:normAutofit fontScale="70000" lnSpcReduction="20000"/>
          </a:bodyPr>
          <a:lstStyle/>
          <a:p>
            <a:r>
              <a:rPr lang="zh-CN" altLang="en-US" sz="3400" dirty="0" smtClean="0"/>
              <a:t>现状</a:t>
            </a:r>
            <a:endParaRPr lang="en-US" altLang="zh-CN" sz="3400" dirty="0" smtClean="0"/>
          </a:p>
          <a:p>
            <a:pPr>
              <a:buNone/>
            </a:pPr>
            <a:r>
              <a:rPr lang="en-US" altLang="zh-CN" sz="3400" dirty="0" smtClean="0"/>
              <a:t>     </a:t>
            </a:r>
            <a:r>
              <a:rPr lang="zh-CN" altLang="en-US" sz="3400" dirty="0" smtClean="0"/>
              <a:t>改革开放以来，中国出国留学人才逐年增加，这些人才由于多种原因不能回国，他们很想为我们国家做一些贡献，但是不能有效快速的寻找到用武之地。另一方面，国内许多企业和机构渴望找到行业资深经验的专家来帮助他们完成某些短期或者长期的项目，但是有时在国内和一个特定的区域内很难找到这样的人才。</a:t>
            </a:r>
            <a:endParaRPr lang="en-US" altLang="zh-CN" sz="3400" dirty="0" smtClean="0"/>
          </a:p>
          <a:p>
            <a:pPr>
              <a:buNone/>
            </a:pPr>
            <a:endParaRPr lang="en-US" altLang="zh-CN" sz="3400" dirty="0" smtClean="0"/>
          </a:p>
          <a:p>
            <a:r>
              <a:rPr lang="zh-CN" altLang="en-US" sz="3400" dirty="0" smtClean="0"/>
              <a:t>价值与意义</a:t>
            </a:r>
            <a:endParaRPr lang="en-US" altLang="zh-CN" sz="3400" dirty="0" smtClean="0"/>
          </a:p>
          <a:p>
            <a:pPr>
              <a:buNone/>
            </a:pPr>
            <a:r>
              <a:rPr lang="en-US" altLang="zh-CN" sz="3400" dirty="0" smtClean="0"/>
              <a:t>     </a:t>
            </a:r>
            <a:r>
              <a:rPr lang="zh-CN" altLang="en-US" sz="3400" dirty="0" smtClean="0"/>
              <a:t>本项目实现的“专家汇”是一个基于微信的集行业专家和短期项目的双边平台，企业和机构可以通过平台找到具有行业资深经验的专家，为企业的短期项目寻求外脑智慧，具有行业经验的资深人士可以通过平台更好利用自己的碎片时间提供咨询和支持服务。</a:t>
            </a:r>
            <a:endParaRPr lang="en-US" altLang="zh-CN" sz="3400" dirty="0" smtClean="0"/>
          </a:p>
          <a:p>
            <a:pPr>
              <a:buNone/>
            </a:pPr>
            <a:r>
              <a:rPr lang="en-US" altLang="zh-CN" sz="3200" dirty="0" smtClean="0"/>
              <a:t>   </a:t>
            </a:r>
            <a:endParaRPr lang="en-US" altLang="zh-CN" dirty="0" smtClean="0"/>
          </a:p>
          <a:p>
            <a:pPr>
              <a:buNone/>
            </a:pP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二、选题依据</a:t>
            </a:r>
            <a:endParaRPr lang="zh-CN" altLang="en-US" dirty="0"/>
          </a:p>
        </p:txBody>
      </p:sp>
      <p:sp>
        <p:nvSpPr>
          <p:cNvPr id="3" name="内容占位符 2"/>
          <p:cNvSpPr>
            <a:spLocks noGrp="1"/>
          </p:cNvSpPr>
          <p:nvPr>
            <p:ph idx="1"/>
          </p:nvPr>
        </p:nvSpPr>
        <p:spPr>
          <a:xfrm>
            <a:off x="923234" y="1438776"/>
            <a:ext cx="7360957" cy="4689069"/>
          </a:xfrm>
        </p:spPr>
        <p:txBody>
          <a:bodyPr>
            <a:normAutofit lnSpcReduction="10000"/>
          </a:bodyPr>
          <a:lstStyle/>
          <a:p>
            <a:r>
              <a:rPr lang="zh-CN" altLang="en-US" sz="2400" dirty="0" smtClean="0"/>
              <a:t>研究趋势</a:t>
            </a:r>
            <a:endParaRPr lang="en-US" altLang="zh-CN" sz="2400" dirty="0" smtClean="0"/>
          </a:p>
          <a:p>
            <a:pPr>
              <a:buNone/>
            </a:pPr>
            <a:r>
              <a:rPr lang="zh-CN" altLang="en-US" sz="2400" dirty="0" smtClean="0"/>
              <a:t>“专家汇”所基于的平台</a:t>
            </a:r>
            <a:r>
              <a:rPr lang="en-US" altLang="zh-CN" sz="2400" dirty="0" smtClean="0"/>
              <a:t>——</a:t>
            </a:r>
            <a:r>
              <a:rPr lang="zh-CN" altLang="en-US" sz="2400" dirty="0" smtClean="0"/>
              <a:t>微信，是腾讯公司推出的一个为智能终端提供即时通讯服务的免费应用程序。由于微信已积累了大量的用户，把“专家汇”建立在此平台上能够迅速建立起其用户群体，使用方便、上手迅速。并且目前在微信上已有数量众多的微信公众号，成功的案例也不计其数，这为“专家汇”的设计与实现奠定了坚实的基础。同时，在这些公众号中并没有专门为企业机构和专家搭建沟通桥梁的相关微信平台，“专家汇”的实现与推广将能有效地促进我国企业的发展以及学术研究方面的进步，为企业机构提供便利，使专家人才能够充分地发挥自己的所长。</a:t>
            </a:r>
          </a:p>
          <a:p>
            <a:pPr>
              <a:buNone/>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二、选题依据</a:t>
            </a:r>
            <a:endParaRPr lang="zh-CN" altLang="en-US" dirty="0"/>
          </a:p>
        </p:txBody>
      </p:sp>
      <p:sp>
        <p:nvSpPr>
          <p:cNvPr id="3" name="内容占位符 2"/>
          <p:cNvSpPr>
            <a:spLocks noGrp="1"/>
          </p:cNvSpPr>
          <p:nvPr>
            <p:ph idx="1"/>
          </p:nvPr>
        </p:nvSpPr>
        <p:spPr/>
        <p:txBody>
          <a:bodyPr/>
          <a:lstStyle/>
          <a:p>
            <a:r>
              <a:rPr lang="zh-CN" altLang="en-US" sz="2800" dirty="0" smtClean="0"/>
              <a:t>技术难度</a:t>
            </a:r>
            <a:endParaRPr lang="en-US" altLang="zh-CN" sz="2800" dirty="0" smtClean="0"/>
          </a:p>
          <a:p>
            <a:pPr>
              <a:buNone/>
            </a:pPr>
            <a:r>
              <a:rPr lang="zh-CN" altLang="en-US" dirty="0" smtClean="0"/>
              <a:t>“专家汇”设计与实现的主要技术难度在于专家和企业之间业务逻辑的设计。由于本项目属于创新型项目，可参考的实现成果不是很多，所以很多业务逻辑及功能开发需要我们进行独创性设计，挖掘深层需求，进行真正的应用级开发，而不仅仅是实现一个不实用的概念产品。本项目的主要设计上难点主要在于业务逻辑的分析，精确地说，即如何有效的组织专家与企业之间交互的逻辑关系，使系统运行简洁精准。技术上难点主要在于如何实现云服务器、数据库、微信平台、</a:t>
            </a:r>
            <a:r>
              <a:rPr lang="en-US" dirty="0" smtClean="0"/>
              <a:t>Java</a:t>
            </a:r>
            <a:r>
              <a:rPr lang="zh-CN" altLang="en-US" dirty="0" smtClean="0"/>
              <a:t>开发平台之间的接口交互。</a:t>
            </a:r>
          </a:p>
          <a:p>
            <a:pPr>
              <a:buNone/>
            </a:pP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三、课题内容及具体方案</a:t>
            </a:r>
            <a:endParaRPr lang="zh-CN" altLang="en-US" dirty="0"/>
          </a:p>
        </p:txBody>
      </p:sp>
      <p:graphicFrame>
        <p:nvGraphicFramePr>
          <p:cNvPr id="8" name="图示 7"/>
          <p:cNvGraphicFramePr/>
          <p:nvPr/>
        </p:nvGraphicFramePr>
        <p:xfrm>
          <a:off x="1510353" y="1642659"/>
          <a:ext cx="6282520" cy="3993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2879677" y="3234519"/>
            <a:ext cx="655093" cy="923330"/>
          </a:xfrm>
          <a:prstGeom prst="rect">
            <a:avLst/>
          </a:prstGeom>
          <a:noFill/>
        </p:spPr>
        <p:txBody>
          <a:bodyPr wrap="square" rtlCol="0">
            <a:spAutoFit/>
          </a:bodyPr>
          <a:lstStyle/>
          <a:p>
            <a:r>
              <a:rPr lang="zh-CN" altLang="en-US" dirty="0" smtClean="0">
                <a:latin typeface="隶书" pitchFamily="49" charset="-122"/>
                <a:ea typeface="隶书" pitchFamily="49" charset="-122"/>
              </a:rPr>
              <a:t>寻找行业专家</a:t>
            </a:r>
            <a:endParaRPr lang="zh-CN" altLang="en-US" dirty="0">
              <a:latin typeface="隶书" pitchFamily="49" charset="-122"/>
              <a:ea typeface="隶书" pitchFamily="49" charset="-122"/>
            </a:endParaRPr>
          </a:p>
        </p:txBody>
      </p:sp>
      <p:sp>
        <p:nvSpPr>
          <p:cNvPr id="10" name="TextBox 9"/>
          <p:cNvSpPr txBox="1"/>
          <p:nvPr/>
        </p:nvSpPr>
        <p:spPr>
          <a:xfrm>
            <a:off x="5759354" y="3193576"/>
            <a:ext cx="655093" cy="923330"/>
          </a:xfrm>
          <a:prstGeom prst="rect">
            <a:avLst/>
          </a:prstGeom>
          <a:noFill/>
        </p:spPr>
        <p:txBody>
          <a:bodyPr wrap="square" rtlCol="0">
            <a:spAutoFit/>
          </a:bodyPr>
          <a:lstStyle/>
          <a:p>
            <a:r>
              <a:rPr lang="zh-CN" altLang="en-US" dirty="0" smtClean="0">
                <a:latin typeface="隶书" pitchFamily="49" charset="-122"/>
                <a:ea typeface="隶书" pitchFamily="49" charset="-122"/>
              </a:rPr>
              <a:t>提供咨询服务</a:t>
            </a:r>
            <a:endParaRPr lang="zh-CN" altLang="en-US" dirty="0">
              <a:latin typeface="隶书" pitchFamily="49" charset="-122"/>
              <a:ea typeface="隶书" pitchFamily="49" charset="-122"/>
            </a:endParaRPr>
          </a:p>
        </p:txBody>
      </p:sp>
      <p:sp>
        <p:nvSpPr>
          <p:cNvPr id="11" name="内容占位符 2"/>
          <p:cNvSpPr>
            <a:spLocks noGrp="1"/>
          </p:cNvSpPr>
          <p:nvPr>
            <p:ph idx="1"/>
          </p:nvPr>
        </p:nvSpPr>
        <p:spPr>
          <a:xfrm>
            <a:off x="950529" y="1602549"/>
            <a:ext cx="6711654" cy="4195481"/>
          </a:xfrm>
        </p:spPr>
        <p:txBody>
          <a:bodyPr>
            <a:normAutofit/>
          </a:bodyPr>
          <a:lstStyle/>
          <a:p>
            <a:r>
              <a:rPr lang="zh-CN" altLang="en-US" sz="2800" dirty="0" smtClean="0"/>
              <a:t>示意图</a:t>
            </a:r>
            <a:endParaRPr lang="zh-CN" alt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三、课题内容及具体方案</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系统概要结构</a:t>
            </a:r>
            <a:endParaRPr lang="zh-CN" altLang="en-US" sz="2800" dirty="0"/>
          </a:p>
        </p:txBody>
      </p:sp>
      <p:graphicFrame>
        <p:nvGraphicFramePr>
          <p:cNvPr id="4" name="图示 3"/>
          <p:cNvGraphicFramePr/>
          <p:nvPr/>
        </p:nvGraphicFramePr>
        <p:xfrm>
          <a:off x="1009935" y="1901967"/>
          <a:ext cx="7383439" cy="4444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三、课题内容及具体方案</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sz="4500" dirty="0" smtClean="0"/>
              <a:t>关于接口</a:t>
            </a:r>
            <a:endParaRPr lang="en-US" altLang="zh-CN" sz="4500" dirty="0" smtClean="0"/>
          </a:p>
          <a:p>
            <a:pPr lvl="1">
              <a:buNone/>
            </a:pPr>
            <a:r>
              <a:rPr lang="zh-CN" altLang="en-US" sz="2600" b="1" dirty="0" smtClean="0"/>
              <a:t>用户界面</a:t>
            </a:r>
            <a:endParaRPr lang="zh-CN" altLang="en-US" sz="2600" dirty="0" smtClean="0"/>
          </a:p>
          <a:p>
            <a:pPr>
              <a:buNone/>
            </a:pPr>
            <a:r>
              <a:rPr lang="zh-CN" altLang="en-US" sz="2800" dirty="0" smtClean="0"/>
              <a:t>      在用户界面部分，根据需求分析的结果，处理业务逻辑的用户界面一定要简洁易用，并且要注意到界面的布局，应突出的显示重要信息。在设计语言上，已决定使用</a:t>
            </a:r>
            <a:r>
              <a:rPr lang="en-US" sz="2800" dirty="0" smtClean="0"/>
              <a:t>Java</a:t>
            </a:r>
            <a:r>
              <a:rPr lang="zh-CN" altLang="en-US" sz="2800" dirty="0" smtClean="0"/>
              <a:t>进行编程，在界面上可使用微信公众平台所提供的可视化组件。总的来说，系统的用户界面应作到可靠性、简单性、易学习和使用。</a:t>
            </a:r>
            <a:endParaRPr lang="en-US" altLang="zh-CN" sz="2800" dirty="0" smtClean="0"/>
          </a:p>
          <a:p>
            <a:pPr>
              <a:buNone/>
            </a:pPr>
            <a:r>
              <a:rPr lang="en-US" altLang="zh-CN" sz="2800" b="1" dirty="0" smtClean="0"/>
              <a:t>      </a:t>
            </a:r>
            <a:r>
              <a:rPr lang="zh-CN" altLang="en-US" sz="2600" b="1" dirty="0" smtClean="0"/>
              <a:t>软件接口</a:t>
            </a:r>
            <a:endParaRPr lang="zh-CN" altLang="en-US" sz="2600" dirty="0" smtClean="0"/>
          </a:p>
          <a:p>
            <a:pPr>
              <a:buNone/>
            </a:pPr>
            <a:r>
              <a:rPr lang="zh-CN" altLang="en-US" sz="2800" dirty="0" smtClean="0"/>
              <a:t>      服务器程序可使用</a:t>
            </a:r>
            <a:r>
              <a:rPr lang="en-US" sz="2800" dirty="0" smtClean="0"/>
              <a:t>Java</a:t>
            </a:r>
            <a:r>
              <a:rPr lang="zh-CN" altLang="en-US" sz="2800" dirty="0" smtClean="0"/>
              <a:t>提供的</a:t>
            </a:r>
            <a:r>
              <a:rPr lang="en-US" sz="2800" dirty="0" smtClean="0"/>
              <a:t>JDBC</a:t>
            </a:r>
            <a:r>
              <a:rPr lang="zh-CN" altLang="en-US" sz="2800" dirty="0" smtClean="0"/>
              <a:t>对</a:t>
            </a:r>
            <a:r>
              <a:rPr lang="en-US" sz="2800" dirty="0" err="1" smtClean="0"/>
              <a:t>MySQL</a:t>
            </a:r>
            <a:r>
              <a:rPr lang="zh-CN" altLang="en-US" sz="2800" dirty="0" smtClean="0"/>
              <a:t>的接口，进行对数据库的所有访问。使用免费云服务器</a:t>
            </a:r>
            <a:r>
              <a:rPr lang="en-US" sz="2800" dirty="0" smtClean="0"/>
              <a:t>BAE</a:t>
            </a:r>
            <a:r>
              <a:rPr lang="zh-CN" altLang="en-US" sz="2800" dirty="0" smtClean="0"/>
              <a:t>或</a:t>
            </a:r>
            <a:r>
              <a:rPr lang="en-US" sz="2800" dirty="0" smtClean="0"/>
              <a:t>SAE</a:t>
            </a:r>
            <a:r>
              <a:rPr lang="zh-CN" altLang="en-US" sz="2800" dirty="0" smtClean="0"/>
              <a:t>作为系统开发的服务器，云服务器要与</a:t>
            </a:r>
            <a:r>
              <a:rPr lang="en-US" sz="2800" dirty="0" err="1" smtClean="0"/>
              <a:t>MySQL</a:t>
            </a:r>
            <a:r>
              <a:rPr lang="zh-CN" altLang="en-US" sz="2800" dirty="0" smtClean="0"/>
              <a:t>数据库和程序间建立软件接口。</a:t>
            </a:r>
          </a:p>
          <a:p>
            <a:pPr>
              <a:buNone/>
            </a:pPr>
            <a:endParaRPr lang="zh-CN" altLang="en-US"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离子">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BACC050B-8757-4460-95D8-E37B46A6B4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2087</TotalTime>
  <Words>1298</Words>
  <Application>Microsoft Office PowerPoint</Application>
  <PresentationFormat>全屏显示(4:3)</PresentationFormat>
  <Paragraphs>87</Paragraphs>
  <Slides>15</Slides>
  <Notes>1</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离子</vt:lpstr>
      <vt:lpstr>“专家汇”微信平台 的设计与实现 </vt:lpstr>
      <vt:lpstr>开题报告内容</vt:lpstr>
      <vt:lpstr>一、简况</vt:lpstr>
      <vt:lpstr>二、选题依据</vt:lpstr>
      <vt:lpstr>二、选题依据</vt:lpstr>
      <vt:lpstr>二、选题依据</vt:lpstr>
      <vt:lpstr>三、课题内容及具体方案</vt:lpstr>
      <vt:lpstr>三、课题内容及具体方案</vt:lpstr>
      <vt:lpstr>三、课题内容及具体方案</vt:lpstr>
      <vt:lpstr>三、课题内容及具体方案</vt:lpstr>
      <vt:lpstr>三、课题内容及具体方案</vt:lpstr>
      <vt:lpstr>四、工作进度的大致安排</vt:lpstr>
      <vt:lpstr>五、预期结果及特色</vt:lpstr>
      <vt:lpstr>五、预期结果及特色</vt:lpstr>
      <vt:lpstr>幻灯片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ESOL Teachers’ Knowledge of Context as Critical Mediator in  Curriculum Development</dc:title>
  <dc:creator>mingyue wang</dc:creator>
  <cp:lastModifiedBy>Seth</cp:lastModifiedBy>
  <cp:revision>147</cp:revision>
  <dcterms:created xsi:type="dcterms:W3CDTF">2014-09-08T01:50:15Z</dcterms:created>
  <dcterms:modified xsi:type="dcterms:W3CDTF">2014-10-31T02:19:25Z</dcterms:modified>
</cp:coreProperties>
</file>