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60" r:id="rId4"/>
    <p:sldId id="262" r:id="rId5"/>
    <p:sldId id="265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9" autoAdjust="0"/>
    <p:restoredTop sz="94660" autoAdjust="0"/>
  </p:normalViewPr>
  <p:slideViewPr>
    <p:cSldViewPr>
      <p:cViewPr>
        <p:scale>
          <a:sx n="74" d="100"/>
          <a:sy n="74" d="100"/>
        </p:scale>
        <p:origin x="-1320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 descr="blue_binary_code_1024_768 copi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34A-CF2C-45FE-95F5-4CEDDB188513}" type="datetimeFigureOut">
              <a:rPr lang="en-US" smtClean="0"/>
              <a:pPr/>
              <a:t>12/4/2011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14E6-5758-4A59-A7E4-D640BEDA7C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34A-CF2C-45FE-95F5-4CEDDB188513}" type="datetimeFigureOut">
              <a:rPr lang="en-US" smtClean="0"/>
              <a:pPr/>
              <a:t>12/4/2011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14E6-5758-4A59-A7E4-D640BEDA7C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34A-CF2C-45FE-95F5-4CEDDB188513}" type="datetimeFigureOut">
              <a:rPr lang="en-US" smtClean="0"/>
              <a:pPr/>
              <a:t>12/4/2011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14E6-5758-4A59-A7E4-D640BEDA7C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34A-CF2C-45FE-95F5-4CEDDB188513}" type="datetimeFigureOut">
              <a:rPr lang="en-US" smtClean="0"/>
              <a:pPr/>
              <a:t>12/4/2011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14E6-5758-4A59-A7E4-D640BEDA7C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34A-CF2C-45FE-95F5-4CEDDB188513}" type="datetimeFigureOut">
              <a:rPr lang="en-US" smtClean="0"/>
              <a:pPr/>
              <a:t>12/4/2011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14E6-5758-4A59-A7E4-D640BEDA7C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34A-CF2C-45FE-95F5-4CEDDB188513}" type="datetimeFigureOut">
              <a:rPr lang="en-US" smtClean="0"/>
              <a:pPr/>
              <a:t>12/4/2011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14E6-5758-4A59-A7E4-D640BEDA7C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34A-CF2C-45FE-95F5-4CEDDB188513}" type="datetimeFigureOut">
              <a:rPr lang="en-US" smtClean="0"/>
              <a:pPr/>
              <a:t>12/4/2011</a:t>
            </a:fld>
            <a:endParaRPr lang="en-U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14E6-5758-4A59-A7E4-D640BEDA7C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34A-CF2C-45FE-95F5-4CEDDB188513}" type="datetimeFigureOut">
              <a:rPr lang="en-US" smtClean="0"/>
              <a:pPr/>
              <a:t>12/4/2011</a:t>
            </a:fld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14E6-5758-4A59-A7E4-D640BEDA7C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34A-CF2C-45FE-95F5-4CEDDB188513}" type="datetimeFigureOut">
              <a:rPr lang="en-US" smtClean="0"/>
              <a:pPr/>
              <a:t>12/4/2011</a:t>
            </a:fld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14E6-5758-4A59-A7E4-D640BEDA7C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34A-CF2C-45FE-95F5-4CEDDB188513}" type="datetimeFigureOut">
              <a:rPr lang="en-US" smtClean="0"/>
              <a:pPr/>
              <a:t>12/4/2011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14E6-5758-4A59-A7E4-D640BEDA7C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34A-CF2C-45FE-95F5-4CEDDB188513}" type="datetimeFigureOut">
              <a:rPr lang="en-US" smtClean="0"/>
              <a:pPr/>
              <a:t>12/4/2011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14E6-5758-4A59-A7E4-D640BEDA7C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FF34A-CF2C-45FE-95F5-4CEDDB188513}" type="datetimeFigureOut">
              <a:rPr lang="en-US" smtClean="0"/>
              <a:pPr/>
              <a:t>12/4/2011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014E6-5758-4A59-A7E4-D640BEDA7C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667000" y="4724400"/>
            <a:ext cx="7772400" cy="1470025"/>
          </a:xfrm>
        </p:spPr>
        <p:txBody>
          <a:bodyPr>
            <a:normAutofit/>
          </a:bodyPr>
          <a:lstStyle/>
          <a:p>
            <a:r>
              <a:rPr lang="es-ES" sz="3600" b="1" dirty="0" err="1" smtClean="0">
                <a:solidFill>
                  <a:schemeClr val="bg1"/>
                </a:solidFill>
              </a:rPr>
              <a:t>The</a:t>
            </a:r>
            <a:r>
              <a:rPr lang="es-ES" sz="3600" b="1" dirty="0" smtClean="0">
                <a:solidFill>
                  <a:schemeClr val="bg1"/>
                </a:solidFill>
              </a:rPr>
              <a:t> </a:t>
            </a:r>
            <a:r>
              <a:rPr lang="es-ES" sz="3600" b="1" dirty="0" err="1" smtClean="0">
                <a:solidFill>
                  <a:schemeClr val="bg1"/>
                </a:solidFill>
              </a:rPr>
              <a:t>Recipease</a:t>
            </a:r>
            <a:r>
              <a:rPr lang="es-ES" sz="3600" b="1" dirty="0" smtClean="0">
                <a:solidFill>
                  <a:schemeClr val="bg1"/>
                </a:solidFill>
              </a:rPr>
              <a:t> Project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124200" y="5486400"/>
            <a:ext cx="6400800" cy="1752600"/>
          </a:xfrm>
        </p:spPr>
        <p:txBody>
          <a:bodyPr>
            <a:normAutofit/>
          </a:bodyPr>
          <a:lstStyle/>
          <a:p>
            <a:endParaRPr lang="es-ES" sz="2400" dirty="0" smtClean="0">
              <a:solidFill>
                <a:schemeClr val="bg1"/>
              </a:solidFill>
            </a:endParaRPr>
          </a:p>
          <a:p>
            <a:r>
              <a:rPr lang="es-ES" sz="2000" dirty="0" smtClean="0">
                <a:solidFill>
                  <a:schemeClr val="bg1"/>
                </a:solidFill>
              </a:rPr>
              <a:t>CS 3410 (</a:t>
            </a:r>
            <a:r>
              <a:rPr lang="es-ES" sz="2000" dirty="0" err="1" smtClean="0">
                <a:solidFill>
                  <a:schemeClr val="bg1"/>
                </a:solidFill>
              </a:rPr>
              <a:t>Fall</a:t>
            </a:r>
            <a:r>
              <a:rPr lang="es-ES" sz="2000" dirty="0" smtClean="0">
                <a:solidFill>
                  <a:schemeClr val="bg1"/>
                </a:solidFill>
              </a:rPr>
              <a:t> 2011)</a:t>
            </a:r>
          </a:p>
          <a:p>
            <a:r>
              <a:rPr lang="es-ES" sz="2000" dirty="0" err="1" smtClean="0">
                <a:solidFill>
                  <a:schemeClr val="bg1"/>
                </a:solidFill>
              </a:rPr>
              <a:t>by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Quinn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Heiner</a:t>
            </a:r>
            <a:r>
              <a:rPr lang="es-ES" sz="2000" dirty="0" smtClean="0">
                <a:solidFill>
                  <a:schemeClr val="bg1"/>
                </a:solidFill>
              </a:rPr>
              <a:t>, Stephen Shaw, &amp; </a:t>
            </a:r>
            <a:r>
              <a:rPr lang="es-ES" sz="2000" dirty="0" err="1" smtClean="0">
                <a:solidFill>
                  <a:schemeClr val="bg1"/>
                </a:solidFill>
              </a:rPr>
              <a:t>Nathan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Liddle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Project </a:t>
            </a:r>
            <a:r>
              <a:rPr lang="es-ES" dirty="0" err="1" smtClean="0">
                <a:solidFill>
                  <a:schemeClr val="bg1"/>
                </a:solidFill>
              </a:rPr>
              <a:t>Presentation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Outline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03055"/>
            <a:ext cx="8305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Project Introduction – Nathan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* </a:t>
            </a:r>
            <a:r>
              <a:rPr lang="en-US" sz="2000" dirty="0">
                <a:solidFill>
                  <a:schemeClr val="bg1"/>
                </a:solidFill>
              </a:rPr>
              <a:t>About </a:t>
            </a:r>
            <a:r>
              <a:rPr lang="en-US" sz="2000" dirty="0" smtClean="0">
                <a:solidFill>
                  <a:schemeClr val="bg1"/>
                </a:solidFill>
              </a:rPr>
              <a:t>the </a:t>
            </a:r>
            <a:r>
              <a:rPr lang="en-US" sz="2000" dirty="0" err="1" smtClean="0">
                <a:solidFill>
                  <a:schemeClr val="bg1"/>
                </a:solidFill>
              </a:rPr>
              <a:t>Recipease</a:t>
            </a:r>
            <a:r>
              <a:rPr lang="en-US" sz="2000" dirty="0" smtClean="0">
                <a:solidFill>
                  <a:schemeClr val="bg1"/>
                </a:solidFill>
              </a:rPr>
              <a:t> project </a:t>
            </a:r>
            <a:r>
              <a:rPr lang="en-US" sz="2000" dirty="0">
                <a:solidFill>
                  <a:schemeClr val="bg1"/>
                </a:solidFill>
              </a:rPr>
              <a:t>	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	* User demographic</a:t>
            </a:r>
          </a:p>
          <a:p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* Conceptual database design/initial ER </a:t>
            </a:r>
            <a:r>
              <a:rPr lang="en-US" sz="2000" dirty="0" smtClean="0">
                <a:solidFill>
                  <a:schemeClr val="bg1"/>
                </a:solidFill>
              </a:rPr>
              <a:t>diagram (next 2 slides)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Project Development - Stephen</a:t>
            </a:r>
          </a:p>
          <a:p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* Technology Considerations/Approaches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* Decision to change from </a:t>
            </a:r>
            <a:r>
              <a:rPr lang="en-US" sz="2000" dirty="0" err="1" smtClean="0">
                <a:solidFill>
                  <a:schemeClr val="bg1"/>
                </a:solidFill>
              </a:rPr>
              <a:t>Django</a:t>
            </a:r>
            <a:r>
              <a:rPr lang="en-US" sz="2000" dirty="0" smtClean="0">
                <a:solidFill>
                  <a:schemeClr val="bg1"/>
                </a:solidFill>
              </a:rPr>
              <a:t> to .NET</a:t>
            </a:r>
          </a:p>
          <a:p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* Overall process – what went well/not so well, what we learned, etc.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Live Project Demo - Quinn</a:t>
            </a:r>
          </a:p>
          <a:p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4 modules: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	* </a:t>
            </a:r>
            <a:r>
              <a:rPr lang="en-US" sz="2000" dirty="0">
                <a:solidFill>
                  <a:schemeClr val="bg1"/>
                </a:solidFill>
              </a:rPr>
              <a:t>Recipe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	* </a:t>
            </a:r>
            <a:r>
              <a:rPr lang="en-US" sz="2000" dirty="0">
                <a:solidFill>
                  <a:schemeClr val="bg1"/>
                </a:solidFill>
              </a:rPr>
              <a:t>Pantry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	* </a:t>
            </a:r>
            <a:r>
              <a:rPr lang="en-US" sz="2000" dirty="0">
                <a:solidFill>
                  <a:schemeClr val="bg1"/>
                </a:solidFill>
              </a:rPr>
              <a:t>Meals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	* </a:t>
            </a:r>
            <a:r>
              <a:rPr lang="en-US" sz="2000" dirty="0">
                <a:solidFill>
                  <a:schemeClr val="bg1"/>
                </a:solidFill>
              </a:rPr>
              <a:t>Shopping List</a:t>
            </a:r>
          </a:p>
          <a:p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b="1" dirty="0" smtClean="0">
                <a:solidFill>
                  <a:schemeClr val="bg1"/>
                </a:solidFill>
              </a:rPr>
              <a:t>URI </a:t>
            </a:r>
            <a:r>
              <a:rPr lang="en-US" sz="2000" b="1" dirty="0">
                <a:solidFill>
                  <a:schemeClr val="bg1"/>
                </a:solidFill>
              </a:rPr>
              <a:t>(Campus network only):  http://161.28.118.37/Recipease/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 err="1" smtClean="0">
                <a:solidFill>
                  <a:schemeClr val="bg1"/>
                </a:solidFill>
              </a:rPr>
              <a:t>Recipease</a:t>
            </a:r>
            <a:r>
              <a:rPr lang="es-ES" dirty="0" smtClean="0">
                <a:solidFill>
                  <a:schemeClr val="bg1"/>
                </a:solidFill>
              </a:rPr>
              <a:t> DB Conceptual </a:t>
            </a:r>
            <a:r>
              <a:rPr lang="es-ES" dirty="0" err="1" smtClean="0">
                <a:solidFill>
                  <a:schemeClr val="bg1"/>
                </a:solidFill>
              </a:rPr>
              <a:t>Model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026" name="Picture 2" descr="D:\Documents\Documents\UVU\CS 3410\ER_Conceptual_Diagram_Graphi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38"/>
          <a:stretch/>
        </p:blipFill>
        <p:spPr bwMode="auto">
          <a:xfrm>
            <a:off x="609600" y="838201"/>
            <a:ext cx="8153400" cy="579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18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</a:rPr>
              <a:t>Recipease</a:t>
            </a:r>
            <a:r>
              <a:rPr lang="es-ES" dirty="0" smtClean="0">
                <a:solidFill>
                  <a:schemeClr val="bg1"/>
                </a:solidFill>
              </a:rPr>
              <a:t> DB Conceptual </a:t>
            </a:r>
            <a:r>
              <a:rPr lang="es-ES" dirty="0" err="1" smtClean="0">
                <a:solidFill>
                  <a:schemeClr val="bg1"/>
                </a:solidFill>
              </a:rPr>
              <a:t>Model</a:t>
            </a:r>
            <a:r>
              <a:rPr lang="es-ES" dirty="0" smtClean="0">
                <a:solidFill>
                  <a:schemeClr val="bg1"/>
                </a:solidFill>
              </a:rPr>
              <a:t>, cont.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050" name="Picture 2" descr="D:\Documents\Documents\UVU\CS 3410\ER_Conceptual_Diagram_Graphi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92"/>
          <a:stretch/>
        </p:blipFill>
        <p:spPr bwMode="auto">
          <a:xfrm>
            <a:off x="914400" y="990600"/>
            <a:ext cx="76581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20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/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/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 smtClean="0">
                <a:solidFill>
                  <a:schemeClr val="bg1"/>
                </a:solidFill>
              </a:rPr>
              <a:t/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/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 smtClean="0">
                <a:solidFill>
                  <a:schemeClr val="bg1"/>
                </a:solidFill>
              </a:rPr>
              <a:t/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/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 smtClean="0">
                <a:solidFill>
                  <a:schemeClr val="bg1"/>
                </a:solidFill>
              </a:rPr>
              <a:t/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/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 smtClean="0">
                <a:solidFill>
                  <a:schemeClr val="bg1"/>
                </a:solidFill>
              </a:rPr>
              <a:t/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dirty="0" err="1" smtClean="0">
                <a:solidFill>
                  <a:schemeClr val="bg1"/>
                </a:solidFill>
              </a:rPr>
              <a:t>Questions</a:t>
            </a:r>
            <a:r>
              <a:rPr lang="es-ES" dirty="0" smtClean="0">
                <a:solidFill>
                  <a:schemeClr val="bg1"/>
                </a:solidFill>
              </a:rPr>
              <a:t>?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4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P102497466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DBF57F5-3E19-4EA1-B10B-FAD5062EA2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TP102497466_template</Template>
  <TotalTime>637</TotalTime>
  <Words>37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TP102497466_template</vt:lpstr>
      <vt:lpstr>The Recipease Project</vt:lpstr>
      <vt:lpstr>Project Presentation Outline</vt:lpstr>
      <vt:lpstr>Recipease DB Conceptual Model</vt:lpstr>
      <vt:lpstr>Recipease DB Conceptual Model, cont.</vt:lpstr>
      <vt:lpstr>         Questions?</vt:lpstr>
    </vt:vector>
  </TitlesOfParts>
  <Company>Utah Valley State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 &amp; Scholarships Website</dc:title>
  <dc:subject/>
  <dc:creator>UVU</dc:creator>
  <cp:keywords/>
  <dc:description/>
  <cp:lastModifiedBy>Heiner</cp:lastModifiedBy>
  <cp:revision>82</cp:revision>
  <dcterms:created xsi:type="dcterms:W3CDTF">2011-03-08T15:56:38Z</dcterms:created>
  <dcterms:modified xsi:type="dcterms:W3CDTF">2011-12-05T05:25:20Z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TC024974679991</vt:lpwstr>
  </property>
</Properties>
</file>