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62" r:id="rId3"/>
    <p:sldId id="461" r:id="rId4"/>
    <p:sldId id="449" r:id="rId5"/>
    <p:sldId id="450" r:id="rId6"/>
    <p:sldId id="451" r:id="rId7"/>
    <p:sldId id="452" r:id="rId8"/>
    <p:sldId id="453" r:id="rId9"/>
    <p:sldId id="457" r:id="rId10"/>
    <p:sldId id="429" r:id="rId11"/>
    <p:sldId id="430" r:id="rId12"/>
    <p:sldId id="434" r:id="rId13"/>
    <p:sldId id="431" r:id="rId14"/>
    <p:sldId id="435" r:id="rId15"/>
    <p:sldId id="437" r:id="rId16"/>
    <p:sldId id="456" r:id="rId17"/>
    <p:sldId id="438" r:id="rId18"/>
    <p:sldId id="439" r:id="rId19"/>
    <p:sldId id="440" r:id="rId20"/>
    <p:sldId id="441" r:id="rId21"/>
    <p:sldId id="442" r:id="rId22"/>
    <p:sldId id="443" r:id="rId23"/>
    <p:sldId id="433" r:id="rId24"/>
    <p:sldId id="444" r:id="rId25"/>
    <p:sldId id="446" r:id="rId26"/>
    <p:sldId id="447" r:id="rId27"/>
    <p:sldId id="448" r:id="rId28"/>
    <p:sldId id="460" r:id="rId29"/>
    <p:sldId id="359" r:id="rId30"/>
    <p:sldId id="317" r:id="rId31"/>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521415D9-36F7-43E2-AB2F-B90AF26B5E84}">
      <p14:sectionLst xmlns:p14="http://schemas.microsoft.com/office/powerpoint/2010/main">
        <p14:section name="默认节" id="{8D3F62F8-9978-4023-AFFA-D6A5953C786D}">
          <p14:sldIdLst>
            <p14:sldId id="257"/>
            <p14:sldId id="262"/>
            <p14:sldId id="461"/>
            <p14:sldId id="449"/>
            <p14:sldId id="450"/>
            <p14:sldId id="451"/>
            <p14:sldId id="452"/>
            <p14:sldId id="453"/>
            <p14:sldId id="457"/>
            <p14:sldId id="429"/>
            <p14:sldId id="430"/>
            <p14:sldId id="434"/>
            <p14:sldId id="431"/>
            <p14:sldId id="435"/>
            <p14:sldId id="437"/>
            <p14:sldId id="456"/>
            <p14:sldId id="438"/>
            <p14:sldId id="439"/>
            <p14:sldId id="440"/>
            <p14:sldId id="441"/>
            <p14:sldId id="442"/>
            <p14:sldId id="443"/>
            <p14:sldId id="433"/>
            <p14:sldId id="444"/>
            <p14:sldId id="446"/>
            <p14:sldId id="447"/>
            <p14:sldId id="448"/>
          </p14:sldIdLst>
        </p14:section>
        <p14:section name="无标题节" id="{0B4060A7-62FF-40F8-A8D4-7D372B6BD806}">
          <p14:sldIdLst/>
        </p14:section>
        <p14:section name="无标题节" id="{F0C91008-600A-41D1-A548-27343A5832DA}">
          <p14:sldIdLst>
            <p14:sldId id="460"/>
            <p14:sldId id="359"/>
            <p14:sldId id="31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da Guo" initials="" lastIdx="33" clrIdx="0"/>
  <p:cmAuthor id="1" name="Leon"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A46"/>
    <a:srgbClr val="F8F8F8"/>
    <a:srgbClr val="66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8" autoAdjust="0"/>
    <p:restoredTop sz="73849" autoAdjust="0"/>
  </p:normalViewPr>
  <p:slideViewPr>
    <p:cSldViewPr snapToGrid="0" snapToObjects="1">
      <p:cViewPr>
        <p:scale>
          <a:sx n="35" d="100"/>
          <a:sy n="35" d="100"/>
        </p:scale>
        <p:origin x="-516" y="78"/>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23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6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61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6736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61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412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6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181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p:nvPr>
        </p:nvSpPr>
        <p:spPr>
          <a:xfrm>
            <a:off x="1778000" y="2298700"/>
            <a:ext cx="20828000" cy="4648200"/>
          </a:xfrm>
          <a:prstGeom prst="rect">
            <a:avLst/>
          </a:prstGeom>
        </p:spPr>
        <p:txBody>
          <a:bodyPr anchor="b"/>
          <a:lstStyle/>
          <a:p>
            <a:pPr lvl="0">
              <a:defRPr sz="1800">
                <a:solidFill>
                  <a:srgbClr val="000000"/>
                </a:solidFill>
              </a:defRPr>
            </a:pPr>
            <a:r>
              <a:rPr sz="11200">
                <a:solidFill>
                  <a:srgbClr val="FFFFFF"/>
                </a:solidFill>
              </a:rPr>
              <a:t>标题文本</a:t>
            </a:r>
          </a:p>
        </p:txBody>
      </p:sp>
      <p:sp>
        <p:nvSpPr>
          <p:cNvPr id="6" name="Shape 6"/>
          <p:cNvSpPr>
            <a:spLocks noGrp="1"/>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正文级别 1</a:t>
            </a:r>
          </a:p>
          <a:p>
            <a:pPr lvl="1">
              <a:defRPr sz="1800">
                <a:solidFill>
                  <a:srgbClr val="000000"/>
                </a:solidFill>
              </a:defRPr>
            </a:pPr>
            <a:r>
              <a:rPr sz="4400">
                <a:solidFill>
                  <a:srgbClr val="FFFFFF"/>
                </a:solidFill>
              </a:rPr>
              <a:t>正文级别 2</a:t>
            </a:r>
          </a:p>
          <a:p>
            <a:pPr lvl="2">
              <a:defRPr sz="1800">
                <a:solidFill>
                  <a:srgbClr val="000000"/>
                </a:solidFill>
              </a:defRPr>
            </a:pPr>
            <a:r>
              <a:rPr sz="4400">
                <a:solidFill>
                  <a:srgbClr val="FFFFFF"/>
                </a:solidFill>
              </a:rPr>
              <a:t>正文级别 3</a:t>
            </a:r>
          </a:p>
          <a:p>
            <a:pPr lvl="3">
              <a:defRPr sz="1800">
                <a:solidFill>
                  <a:srgbClr val="000000"/>
                </a:solidFill>
              </a:defRPr>
            </a:pPr>
            <a:r>
              <a:rPr sz="4400">
                <a:solidFill>
                  <a:srgbClr val="FFFFFF"/>
                </a:solidFill>
              </a:rPr>
              <a:t>正文级别 4</a:t>
            </a:r>
          </a:p>
          <a:p>
            <a:pPr lvl="4">
              <a:defRPr sz="1800">
                <a:solidFill>
                  <a:srgbClr val="000000"/>
                </a:solidFill>
              </a:defRPr>
            </a:pPr>
            <a:r>
              <a:rPr sz="4400">
                <a:solidFill>
                  <a:srgbClr val="FFFFFF"/>
                </a:solidFill>
              </a:rPr>
              <a:t>正文级别 5</a:t>
            </a: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标题文本</a:t>
            </a:r>
          </a:p>
        </p:txBody>
      </p:sp>
      <p:sp>
        <p:nvSpPr>
          <p:cNvPr id="9" name="Shape 9"/>
          <p:cNvSpPr>
            <a:spLocks noGrp="1"/>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正文级别 1</a:t>
            </a:r>
          </a:p>
          <a:p>
            <a:pPr lvl="1">
              <a:defRPr sz="1800">
                <a:solidFill>
                  <a:srgbClr val="000000"/>
                </a:solidFill>
              </a:defRPr>
            </a:pPr>
            <a:r>
              <a:rPr sz="4400">
                <a:solidFill>
                  <a:srgbClr val="FFFFFF"/>
                </a:solidFill>
              </a:rPr>
              <a:t>正文级别 2</a:t>
            </a:r>
          </a:p>
          <a:p>
            <a:pPr lvl="2">
              <a:defRPr sz="1800">
                <a:solidFill>
                  <a:srgbClr val="000000"/>
                </a:solidFill>
              </a:defRPr>
            </a:pPr>
            <a:r>
              <a:rPr sz="4400">
                <a:solidFill>
                  <a:srgbClr val="FFFFFF"/>
                </a:solidFill>
              </a:rPr>
              <a:t>正文级别 3</a:t>
            </a:r>
          </a:p>
          <a:p>
            <a:pPr lvl="3">
              <a:defRPr sz="1800">
                <a:solidFill>
                  <a:srgbClr val="000000"/>
                </a:solidFill>
              </a:defRPr>
            </a:pPr>
            <a:r>
              <a:rPr sz="4400">
                <a:solidFill>
                  <a:srgbClr val="FFFFFF"/>
                </a:solidFill>
              </a:rPr>
              <a:t>正文级别 4</a:t>
            </a:r>
          </a:p>
          <a:p>
            <a:pPr lvl="4">
              <a:defRPr sz="1800">
                <a:solidFill>
                  <a:srgbClr val="000000"/>
                </a:solidFill>
              </a:defRPr>
            </a:pPr>
            <a:r>
              <a:rPr sz="4400">
                <a:solidFill>
                  <a:srgbClr val="FFFFFF"/>
                </a:solidFill>
              </a:rPr>
              <a:t>正文级别 5</a:t>
            </a: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11" name="Shape 11"/>
          <p:cNvSpPr>
            <a:spLocks noGrp="1"/>
          </p:cNvSpPr>
          <p:nvPr>
            <p:ph type="title"/>
          </p:nvPr>
        </p:nvSpPr>
        <p:spPr>
          <a:xfrm>
            <a:off x="1778000" y="4533900"/>
            <a:ext cx="20828000" cy="4648200"/>
          </a:xfrm>
          <a:prstGeom prst="rect">
            <a:avLst/>
          </a:prstGeom>
        </p:spPr>
        <p:txBody>
          <a:bodyPr/>
          <a:lstStyle/>
          <a:p>
            <a:pPr lvl="0">
              <a:defRPr sz="1800">
                <a:solidFill>
                  <a:srgbClr val="000000"/>
                </a:solidFill>
              </a:defRPr>
            </a:pPr>
            <a:r>
              <a:rPr sz="11200">
                <a:solidFill>
                  <a:srgbClr val="FFFFFF"/>
                </a:solidFill>
              </a:rPr>
              <a:t>标题文本</a:t>
            </a: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3" name="Shape 13"/>
          <p:cNvSpPr>
            <a:spLocks noGrp="1"/>
          </p:cNvSpPr>
          <p:nvPr>
            <p:ph type="title"/>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标题文本</a:t>
            </a:r>
          </a:p>
        </p:txBody>
      </p:sp>
      <p:sp>
        <p:nvSpPr>
          <p:cNvPr id="14" name="Shape 14"/>
          <p:cNvSpPr>
            <a:spLocks noGrp="1"/>
          </p:cNvSpPr>
          <p:nvPr>
            <p:ph type="body" idx="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正文级别 1</a:t>
            </a:r>
          </a:p>
          <a:p>
            <a:pPr lvl="1">
              <a:defRPr sz="1800">
                <a:solidFill>
                  <a:srgbClr val="000000"/>
                </a:solidFill>
              </a:defRPr>
            </a:pPr>
            <a:r>
              <a:rPr sz="4400">
                <a:solidFill>
                  <a:srgbClr val="FFFFFF"/>
                </a:solidFill>
              </a:rPr>
              <a:t>正文级别 2</a:t>
            </a:r>
          </a:p>
          <a:p>
            <a:pPr lvl="2">
              <a:defRPr sz="1800">
                <a:solidFill>
                  <a:srgbClr val="000000"/>
                </a:solidFill>
              </a:defRPr>
            </a:pPr>
            <a:r>
              <a:rPr sz="4400">
                <a:solidFill>
                  <a:srgbClr val="FFFFFF"/>
                </a:solidFill>
              </a:rPr>
              <a:t>正文级别 3</a:t>
            </a:r>
          </a:p>
          <a:p>
            <a:pPr lvl="3">
              <a:defRPr sz="1800">
                <a:solidFill>
                  <a:srgbClr val="000000"/>
                </a:solidFill>
              </a:defRPr>
            </a:pPr>
            <a:r>
              <a:rPr sz="4400">
                <a:solidFill>
                  <a:srgbClr val="FFFFFF"/>
                </a:solidFill>
              </a:rPr>
              <a:t>正文级别 4</a:t>
            </a:r>
          </a:p>
          <a:p>
            <a:pPr lvl="4">
              <a:defRPr sz="1800">
                <a:solidFill>
                  <a:srgbClr val="000000"/>
                </a:solidFill>
              </a:defRPr>
            </a:pPr>
            <a:r>
              <a:rPr sz="4400">
                <a:solidFill>
                  <a:srgbClr val="FFFFFF"/>
                </a:solidFill>
              </a:rPr>
              <a:t>正文级别 5</a:t>
            </a: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11200">
                <a:solidFill>
                  <a:srgbClr val="FFFFFF"/>
                </a:solidFill>
              </a:rPr>
              <a:t>标题文本</a:t>
            </a: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11200">
                <a:solidFill>
                  <a:srgbClr val="FFFFFF"/>
                </a:solidFill>
              </a:rPr>
              <a:t>标题文本</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5200">
                <a:solidFill>
                  <a:srgbClr val="FFFFFF"/>
                </a:solidFill>
              </a:rPr>
              <a:t>正文级别 1</a:t>
            </a:r>
          </a:p>
          <a:p>
            <a:pPr lvl="1">
              <a:defRPr sz="1800">
                <a:solidFill>
                  <a:srgbClr val="000000"/>
                </a:solidFill>
              </a:defRPr>
            </a:pPr>
            <a:r>
              <a:rPr sz="5200">
                <a:solidFill>
                  <a:srgbClr val="FFFFFF"/>
                </a:solidFill>
              </a:rPr>
              <a:t>正文级别 2</a:t>
            </a:r>
          </a:p>
          <a:p>
            <a:pPr lvl="2">
              <a:defRPr sz="1800">
                <a:solidFill>
                  <a:srgbClr val="000000"/>
                </a:solidFill>
              </a:defRPr>
            </a:pPr>
            <a:r>
              <a:rPr sz="5200">
                <a:solidFill>
                  <a:srgbClr val="FFFFFF"/>
                </a:solidFill>
              </a:rPr>
              <a:t>正文级别 3</a:t>
            </a:r>
          </a:p>
          <a:p>
            <a:pPr lvl="3">
              <a:defRPr sz="1800">
                <a:solidFill>
                  <a:srgbClr val="000000"/>
                </a:solidFill>
              </a:defRPr>
            </a:pPr>
            <a:r>
              <a:rPr sz="5200">
                <a:solidFill>
                  <a:srgbClr val="FFFFFF"/>
                </a:solidFill>
              </a:rPr>
              <a:t>正文级别 4</a:t>
            </a:r>
          </a:p>
          <a:p>
            <a:pPr lvl="4">
              <a:defRPr sz="1800">
                <a:solidFill>
                  <a:srgbClr val="000000"/>
                </a:solidFill>
              </a:defRPr>
            </a:pPr>
            <a:r>
              <a:rPr sz="5200">
                <a:solidFill>
                  <a:srgbClr val="FFFFFF"/>
                </a:solidFill>
              </a:rPr>
              <a:t>正文级别 5</a:t>
            </a: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11200">
                <a:solidFill>
                  <a:srgbClr val="FFFFFF"/>
                </a:solidFill>
              </a:rPr>
              <a:t>标题文本</a:t>
            </a:r>
          </a:p>
        </p:txBody>
      </p:sp>
      <p:sp>
        <p:nvSpPr>
          <p:cNvPr id="22" name="Shape 22"/>
          <p:cNvSpPr>
            <a:spLocks noGrp="1"/>
          </p:cNvSpPr>
          <p:nvPr>
            <p:ph type="body"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正文级别 1</a:t>
            </a:r>
          </a:p>
          <a:p>
            <a:pPr lvl="1">
              <a:defRPr sz="1800">
                <a:solidFill>
                  <a:srgbClr val="000000"/>
                </a:solidFill>
              </a:defRPr>
            </a:pPr>
            <a:r>
              <a:rPr sz="4500">
                <a:solidFill>
                  <a:srgbClr val="FFFFFF"/>
                </a:solidFill>
              </a:rPr>
              <a:t>正文级别 2</a:t>
            </a:r>
          </a:p>
          <a:p>
            <a:pPr lvl="2">
              <a:defRPr sz="1800">
                <a:solidFill>
                  <a:srgbClr val="000000"/>
                </a:solidFill>
              </a:defRPr>
            </a:pPr>
            <a:r>
              <a:rPr sz="4500">
                <a:solidFill>
                  <a:srgbClr val="FFFFFF"/>
                </a:solidFill>
              </a:rPr>
              <a:t>正文级别 3</a:t>
            </a:r>
          </a:p>
          <a:p>
            <a:pPr lvl="3">
              <a:defRPr sz="1800">
                <a:solidFill>
                  <a:srgbClr val="000000"/>
                </a:solidFill>
              </a:defRPr>
            </a:pPr>
            <a:r>
              <a:rPr sz="4500">
                <a:solidFill>
                  <a:srgbClr val="FFFFFF"/>
                </a:solidFill>
              </a:rPr>
              <a:t>正文级别 4</a:t>
            </a:r>
          </a:p>
          <a:p>
            <a:pPr lvl="4">
              <a:defRPr sz="1800">
                <a:solidFill>
                  <a:srgbClr val="000000"/>
                </a:solidFill>
              </a:defRPr>
            </a:pPr>
            <a:r>
              <a:rPr sz="4500">
                <a:solidFill>
                  <a:srgbClr val="FFFFFF"/>
                </a:solidFill>
              </a:rPr>
              <a:t>正文级别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4" name="Shape 24"/>
          <p:cNvSpPr>
            <a:spLocks noGrp="1"/>
          </p:cNvSpPr>
          <p:nvPr>
            <p:ph type="body" idx="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正文级别 1</a:t>
            </a:r>
          </a:p>
          <a:p>
            <a:pPr lvl="1">
              <a:defRPr sz="1800">
                <a:solidFill>
                  <a:srgbClr val="000000"/>
                </a:solidFill>
              </a:defRPr>
            </a:pPr>
            <a:r>
              <a:rPr sz="5200">
                <a:solidFill>
                  <a:srgbClr val="FFFFFF"/>
                </a:solidFill>
              </a:rPr>
              <a:t>正文级别 2</a:t>
            </a:r>
          </a:p>
          <a:p>
            <a:pPr lvl="2">
              <a:defRPr sz="1800">
                <a:solidFill>
                  <a:srgbClr val="000000"/>
                </a:solidFill>
              </a:defRPr>
            </a:pPr>
            <a:r>
              <a:rPr sz="5200">
                <a:solidFill>
                  <a:srgbClr val="FFFFFF"/>
                </a:solidFill>
              </a:rPr>
              <a:t>正文级别 3</a:t>
            </a:r>
          </a:p>
          <a:p>
            <a:pPr lvl="3">
              <a:defRPr sz="1800">
                <a:solidFill>
                  <a:srgbClr val="000000"/>
                </a:solidFill>
              </a:defRPr>
            </a:pPr>
            <a:r>
              <a:rPr sz="5200">
                <a:solidFill>
                  <a:srgbClr val="FFFFFF"/>
                </a:solidFill>
              </a:rPr>
              <a:t>正文级别 4</a:t>
            </a:r>
          </a:p>
          <a:p>
            <a:pPr lvl="4">
              <a:defRPr sz="1800">
                <a:solidFill>
                  <a:srgbClr val="000000"/>
                </a:solidFill>
              </a:defRPr>
            </a:pPr>
            <a:r>
              <a:rPr sz="5200">
                <a:solidFill>
                  <a:srgbClr val="FFFFFF"/>
                </a:solidFill>
              </a:rPr>
              <a:t>正文级别 5</a:t>
            </a:r>
          </a:p>
        </p:txBody>
      </p:sp>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11200">
                <a:solidFill>
                  <a:srgbClr val="FFFFFF"/>
                </a:solidFill>
              </a:rPr>
              <a:t>标题文本</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5200">
                <a:solidFill>
                  <a:srgbClr val="FFFFFF"/>
                </a:solidFill>
              </a:rPr>
              <a:t>正文级别 1</a:t>
            </a:r>
          </a:p>
          <a:p>
            <a:pPr lvl="1">
              <a:defRPr sz="1800">
                <a:solidFill>
                  <a:srgbClr val="000000"/>
                </a:solidFill>
              </a:defRPr>
            </a:pPr>
            <a:r>
              <a:rPr sz="5200">
                <a:solidFill>
                  <a:srgbClr val="FFFFFF"/>
                </a:solidFill>
              </a:rPr>
              <a:t>正文级别 2</a:t>
            </a:r>
          </a:p>
          <a:p>
            <a:pPr lvl="2">
              <a:defRPr sz="1800">
                <a:solidFill>
                  <a:srgbClr val="000000"/>
                </a:solidFill>
              </a:defRPr>
            </a:pPr>
            <a:r>
              <a:rPr sz="5200">
                <a:solidFill>
                  <a:srgbClr val="FFFFFF"/>
                </a:solidFill>
              </a:rPr>
              <a:t>正文级别 3</a:t>
            </a:r>
          </a:p>
          <a:p>
            <a:pPr lvl="3">
              <a:defRPr sz="1800">
                <a:solidFill>
                  <a:srgbClr val="000000"/>
                </a:solidFill>
              </a:defRPr>
            </a:pPr>
            <a:r>
              <a:rPr sz="5200">
                <a:solidFill>
                  <a:srgbClr val="FFFFFF"/>
                </a:solidFill>
              </a:rPr>
              <a:t>正文级别 4</a:t>
            </a:r>
          </a:p>
          <a:p>
            <a:pPr lvl="4">
              <a:defRPr sz="1800">
                <a:solidFill>
                  <a:srgbClr val="000000"/>
                </a:solidFill>
              </a:defRPr>
            </a:pPr>
            <a:r>
              <a:rPr sz="52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AA46"/>
        </a:solidFill>
        <a:effectLst/>
      </p:bgPr>
    </p:bg>
    <p:spTree>
      <p:nvGrpSpPr>
        <p:cNvPr id="1" name=""/>
        <p:cNvGrpSpPr/>
        <p:nvPr/>
      </p:nvGrpSpPr>
      <p:grpSpPr>
        <a:xfrm>
          <a:off x="0" y="0"/>
          <a:ext cx="0" cy="0"/>
          <a:chOff x="0" y="0"/>
          <a:chExt cx="0" cy="0"/>
        </a:xfrm>
      </p:grpSpPr>
      <p:pic>
        <p:nvPicPr>
          <p:cNvPr id="39" name="logo.png"/>
          <p:cNvPicPr/>
          <p:nvPr/>
        </p:nvPicPr>
        <p:blipFill>
          <a:blip r:embed="rId3">
            <a:extLst/>
          </a:blip>
          <a:stretch>
            <a:fillRect/>
          </a:stretch>
        </p:blipFill>
        <p:spPr>
          <a:xfrm>
            <a:off x="10566399" y="4076699"/>
            <a:ext cx="3251201" cy="1193801"/>
          </a:xfrm>
          <a:prstGeom prst="rect">
            <a:avLst/>
          </a:prstGeom>
          <a:ln w="12700">
            <a:miter lim="400000"/>
          </a:ln>
        </p:spPr>
      </p:pic>
      <p:sp>
        <p:nvSpPr>
          <p:cNvPr id="40" name="Shape 40"/>
          <p:cNvSpPr/>
          <p:nvPr/>
        </p:nvSpPr>
        <p:spPr>
          <a:xfrm>
            <a:off x="-5565" y="5467124"/>
            <a:ext cx="24395130"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2800">
                <a:latin typeface="Noto Sans CJK SC Black"/>
                <a:ea typeface="Noto Sans CJK SC Black"/>
                <a:cs typeface="Noto Sans CJK SC Black"/>
                <a:sym typeface="Noto Sans CJK SC Black"/>
              </a:defRPr>
            </a:lvl1pPr>
          </a:lstStyle>
          <a:p>
            <a:pPr lvl="0">
              <a:defRPr sz="1800">
                <a:solidFill>
                  <a:srgbClr val="000000"/>
                </a:solidFill>
              </a:defRPr>
            </a:pPr>
            <a:r>
              <a:rPr lang="en-US" sz="12800" dirty="0" smtClean="0">
                <a:solidFill>
                  <a:srgbClr val="FFFFFF"/>
                </a:solidFill>
              </a:rPr>
              <a:t>Spring </a:t>
            </a:r>
            <a:r>
              <a:rPr lang="zh-CN" altLang="en-US" sz="12800" dirty="0" smtClean="0">
                <a:solidFill>
                  <a:srgbClr val="FFFFFF"/>
                </a:solidFill>
              </a:rPr>
              <a:t>表达式语言</a:t>
            </a:r>
            <a:endParaRPr sz="1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a:t>
            </a:r>
            <a:endParaRPr sz="5400" dirty="0">
              <a:solidFill>
                <a:srgbClr val="666666"/>
              </a:solidFill>
            </a:endParaRPr>
          </a:p>
        </p:txBody>
      </p:sp>
      <p:sp>
        <p:nvSpPr>
          <p:cNvPr id="83" name="Shape 83"/>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4" name="Shape 84"/>
          <p:cNvSpPr/>
          <p:nvPr/>
        </p:nvSpPr>
        <p:spPr>
          <a:xfrm>
            <a:off x="212476" y="4898735"/>
            <a:ext cx="23959047"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9600" b="1">
                <a:solidFill>
                  <a:srgbClr val="35B558"/>
                </a:solidFill>
                <a:latin typeface="Noto Sans CJK SC Regular"/>
                <a:ea typeface="Noto Sans CJK SC Regular"/>
                <a:cs typeface="Noto Sans CJK SC Regular"/>
                <a:sym typeface="Noto Sans CJK SC Regular"/>
              </a:defRPr>
            </a:lvl1pPr>
          </a:lstStyle>
          <a:p>
            <a:pPr lvl="0">
              <a:defRPr sz="1800" b="0">
                <a:solidFill>
                  <a:srgbClr val="000000"/>
                </a:solidFill>
              </a:defRPr>
            </a:pPr>
            <a:r>
              <a:rPr lang="en-US" altLang="zh-CN" sz="9600" b="0" dirty="0" smtClean="0">
                <a:solidFill>
                  <a:srgbClr val="35B558"/>
                </a:solidFill>
                <a:latin typeface="Noto Sans CJK SC Bold" pitchFamily="34" charset="-122"/>
                <a:ea typeface="Noto Sans CJK SC Bold" pitchFamily="34" charset="-122"/>
                <a:cs typeface="Noto Sans CJK SC Medium"/>
              </a:rPr>
              <a:t>Spring </a:t>
            </a:r>
            <a:r>
              <a:rPr lang="zh-CN" altLang="en-US" sz="9600" b="0" dirty="0" smtClean="0">
                <a:solidFill>
                  <a:srgbClr val="35B558"/>
                </a:solidFill>
                <a:latin typeface="Noto Sans CJK SC Bold" pitchFamily="34" charset="-122"/>
                <a:ea typeface="Noto Sans CJK SC Bold" pitchFamily="34" charset="-122"/>
                <a:cs typeface="Noto Sans CJK SC Medium"/>
              </a:rPr>
              <a:t>表达式语言的操作范围</a:t>
            </a:r>
            <a:endParaRPr sz="9600" b="0" dirty="0">
              <a:solidFill>
                <a:srgbClr val="35B558"/>
              </a:solidFill>
              <a:latin typeface="Noto Sans CJK SC Bold" pitchFamily="34" charset="-122"/>
              <a:ea typeface="Noto Sans CJK SC Bold" pitchFamily="34" charset="-122"/>
              <a:cs typeface="Noto Sans CJK SC Medium"/>
            </a:endParaRPr>
          </a:p>
        </p:txBody>
      </p:sp>
    </p:spTree>
    <p:extLst>
      <p:ext uri="{BB962C8B-B14F-4D97-AF65-F5344CB8AC3E}">
        <p14:creationId xmlns:p14="http://schemas.microsoft.com/office/powerpoint/2010/main" val="163677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表达式语言的操作范围</a:t>
            </a:r>
            <a:endParaRPr sz="5400" dirty="0">
              <a:solidFill>
                <a:srgbClr val="2EAA46"/>
              </a:solidFill>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9" name="Shape 128"/>
          <p:cNvSpPr>
            <a:spLocks noGrp="1"/>
          </p:cNvSpPr>
          <p:nvPr>
            <p:ph type="body" idx="1"/>
          </p:nvPr>
        </p:nvSpPr>
        <p:spPr>
          <a:xfrm>
            <a:off x="1091719" y="3193576"/>
            <a:ext cx="22200565" cy="10281994"/>
          </a:xfrm>
          <a:prstGeom prst="rect">
            <a:avLst/>
          </a:prstGeom>
        </p:spPr>
        <p:txBody>
          <a:bodyPr>
            <a:normAutofit/>
          </a:bodyPr>
          <a:lstStyle/>
          <a:p>
            <a:pPr marL="698500" lvl="0" indent="-508000" algn="l">
              <a:lnSpc>
                <a:spcPct val="140000"/>
              </a:lnSpc>
              <a:buClr>
                <a:srgbClr val="35B558"/>
              </a:buClr>
              <a:buSzPct val="104999"/>
              <a:buChar char="•"/>
              <a:defRPr sz="1800">
                <a:solidFill>
                  <a:srgbClr val="000000"/>
                </a:solidFill>
              </a:defRPr>
            </a:pPr>
            <a:endParaRPr lang="en-US" sz="4800" dirty="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endParaRPr lang="en-US" sz="4800" dirty="0">
              <a:solidFill>
                <a:srgbClr val="666666"/>
              </a:solidFill>
              <a:latin typeface="Noto Sans CJK SC Regular"/>
              <a:ea typeface="Noto Sans CJK SC Regular"/>
              <a:cs typeface="Noto Sans CJK SC Regular"/>
              <a:sym typeface="Noto Sans CJK SC Regula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algn="l"/>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表达式的首要目标是通过计算获得某个值，在计算这个值得过程中，会使用到其他的值并会对这些值进行操作，值的操作范围如下：</a:t>
            </a:r>
            <a:endParaRPr lang="zh-CN" altLang="zh-CN" sz="48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字面值</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en-US" altLang="zh-CN" sz="4800" dirty="0" smtClean="0">
                <a:solidFill>
                  <a:srgbClr val="666666"/>
                </a:solidFill>
                <a:latin typeface="Noto Sans CJK SC Regular"/>
                <a:ea typeface="Noto Sans CJK SC Regular"/>
                <a:cs typeface="Noto Sans CJK SC Regular"/>
              </a:rPr>
              <a:t>Bean</a:t>
            </a:r>
            <a:r>
              <a:rPr lang="zh-CN" altLang="en-US" sz="4800" dirty="0" smtClean="0">
                <a:solidFill>
                  <a:srgbClr val="666666"/>
                </a:solidFill>
                <a:latin typeface="Noto Sans CJK SC Regular"/>
                <a:ea typeface="Noto Sans CJK SC Regular"/>
                <a:cs typeface="Noto Sans CJK SC Regular"/>
              </a:rPr>
              <a:t>及</a:t>
            </a:r>
            <a:r>
              <a:rPr lang="en-US" altLang="zh-CN" sz="4800" dirty="0" smtClean="0">
                <a:solidFill>
                  <a:srgbClr val="666666"/>
                </a:solidFill>
                <a:latin typeface="Noto Sans CJK SC Regular"/>
                <a:ea typeface="Noto Sans CJK SC Regular"/>
                <a:cs typeface="Noto Sans CJK SC Regular"/>
              </a:rPr>
              <a:t>Bean</a:t>
            </a:r>
            <a:r>
              <a:rPr lang="zh-CN" altLang="en-US" sz="4800" dirty="0" smtClean="0">
                <a:solidFill>
                  <a:srgbClr val="666666"/>
                </a:solidFill>
                <a:latin typeface="Noto Sans CJK SC Regular"/>
                <a:ea typeface="Noto Sans CJK SC Regular"/>
                <a:cs typeface="Noto Sans CJK SC Regular"/>
              </a:rPr>
              <a:t>的属性或方法</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类的方法和常量</a:t>
            </a:r>
            <a:endParaRPr lang="en-US" altLang="zh-CN" sz="4800" dirty="0" smtClean="0">
              <a:solidFill>
                <a:srgbClr val="666666"/>
              </a:solidFill>
              <a:latin typeface="Noto Sans CJK SC Regular"/>
              <a:ea typeface="Noto Sans CJK SC Regular"/>
              <a:cs typeface="Noto Sans CJK SC Regular"/>
            </a:endParaRPr>
          </a:p>
        </p:txBody>
      </p:sp>
    </p:spTree>
    <p:extLst>
      <p:ext uri="{BB962C8B-B14F-4D97-AF65-F5344CB8AC3E}">
        <p14:creationId xmlns:p14="http://schemas.microsoft.com/office/powerpoint/2010/main" val="245110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表达式语言的操作范围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字面值</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最简单的</a:t>
            </a: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表达式仅包含一个简单的字面值：</a:t>
            </a:r>
            <a:endParaRPr lang="en-US" altLang="zh-CN" sz="4800" dirty="0" smtClean="0">
              <a:solidFill>
                <a:srgbClr val="666666"/>
              </a:solidFill>
              <a:latin typeface="Noto Sans CJK SC Regular"/>
              <a:ea typeface="Noto Sans CJK SC Regular"/>
              <a:cs typeface="Noto Sans CJK SC Regular"/>
            </a:endParaRPr>
          </a:p>
        </p:txBody>
      </p:sp>
      <p:sp>
        <p:nvSpPr>
          <p:cNvPr id="5" name="Shape 128"/>
          <p:cNvSpPr txBox="1">
            <a:spLocks/>
          </p:cNvSpPr>
          <p:nvPr/>
        </p:nvSpPr>
        <p:spPr>
          <a:xfrm>
            <a:off x="1670015" y="4717404"/>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name="count" value="#{5}"/&gt;</a:t>
            </a:r>
          </a:p>
        </p:txBody>
      </p:sp>
      <p:sp>
        <p:nvSpPr>
          <p:cNvPr id="6" name="Shape 128"/>
          <p:cNvSpPr txBox="1">
            <a:spLocks/>
          </p:cNvSpPr>
          <p:nvPr/>
        </p:nvSpPr>
        <p:spPr>
          <a:xfrm>
            <a:off x="1670015" y="5699781"/>
            <a:ext cx="11397053"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name="message" value="The value is #{5}"/&gt;</a:t>
            </a:r>
          </a:p>
        </p:txBody>
      </p:sp>
      <p:sp>
        <p:nvSpPr>
          <p:cNvPr id="7" name="Shape 128"/>
          <p:cNvSpPr txBox="1">
            <a:spLocks/>
          </p:cNvSpPr>
          <p:nvPr/>
        </p:nvSpPr>
        <p:spPr>
          <a:xfrm>
            <a:off x="1670015" y="6682158"/>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name="frequency" value="#{89.7}"/&gt;</a:t>
            </a:r>
          </a:p>
        </p:txBody>
      </p:sp>
      <p:sp>
        <p:nvSpPr>
          <p:cNvPr id="9" name="Shape 128"/>
          <p:cNvSpPr txBox="1">
            <a:spLocks/>
          </p:cNvSpPr>
          <p:nvPr/>
        </p:nvSpPr>
        <p:spPr>
          <a:xfrm>
            <a:off x="1670015" y="7664535"/>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name="capacity" value="#{1e4}"/&gt; </a:t>
            </a:r>
          </a:p>
        </p:txBody>
      </p:sp>
      <p:sp>
        <p:nvSpPr>
          <p:cNvPr id="10" name="Shape 128"/>
          <p:cNvSpPr txBox="1">
            <a:spLocks/>
          </p:cNvSpPr>
          <p:nvPr/>
        </p:nvSpPr>
        <p:spPr>
          <a:xfrm>
            <a:off x="1670015" y="8646912"/>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name="name" value="#{'Chuck'}"/&gt;</a:t>
            </a:r>
          </a:p>
        </p:txBody>
      </p:sp>
      <p:sp>
        <p:nvSpPr>
          <p:cNvPr id="11" name="Shape 128"/>
          <p:cNvSpPr txBox="1">
            <a:spLocks/>
          </p:cNvSpPr>
          <p:nvPr/>
        </p:nvSpPr>
        <p:spPr>
          <a:xfrm>
            <a:off x="1670015" y="9629289"/>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name='name' value='#{"Chuck"}'/&gt;</a:t>
            </a:r>
          </a:p>
        </p:txBody>
      </p:sp>
      <p:sp>
        <p:nvSpPr>
          <p:cNvPr id="12" name="Shape 128"/>
          <p:cNvSpPr txBox="1">
            <a:spLocks/>
          </p:cNvSpPr>
          <p:nvPr/>
        </p:nvSpPr>
        <p:spPr>
          <a:xfrm>
            <a:off x="1670015" y="10611668"/>
            <a:ext cx="97854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name="enabled" value="#{false}"/&gt;</a:t>
            </a:r>
          </a:p>
        </p:txBody>
      </p:sp>
    </p:spTree>
    <p:extLst>
      <p:ext uri="{BB962C8B-B14F-4D97-AF65-F5344CB8AC3E}">
        <p14:creationId xmlns:p14="http://schemas.microsoft.com/office/powerpoint/2010/main" val="102845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表达式语言的操作范围 </a:t>
            </a:r>
            <a:r>
              <a:rPr lang="en-US" altLang="zh-CN" sz="5400" dirty="0" smtClean="0">
                <a:solidFill>
                  <a:srgbClr val="666666"/>
                </a:solidFill>
              </a:rPr>
              <a:t>– </a:t>
            </a:r>
            <a:r>
              <a:rPr lang="en-US" altLang="zh-CN" sz="5400" dirty="0" smtClean="0">
                <a:solidFill>
                  <a:srgbClr val="2EAA46"/>
                </a:solidFill>
                <a:latin typeface="Noto Sans CJK SC Bold" pitchFamily="34" charset="-122"/>
                <a:ea typeface="Noto Sans CJK SC Bold" pitchFamily="34" charset="-122"/>
              </a:rPr>
              <a:t>Bean</a:t>
            </a:r>
            <a:r>
              <a:rPr lang="zh-CN" altLang="en-US" sz="5400" dirty="0" smtClean="0">
                <a:solidFill>
                  <a:srgbClr val="2EAA46"/>
                </a:solidFill>
                <a:latin typeface="Noto Sans CJK SC Bold" pitchFamily="34" charset="-122"/>
                <a:ea typeface="Noto Sans CJK SC Bold" pitchFamily="34" charset="-122"/>
              </a:rPr>
              <a:t>及</a:t>
            </a:r>
            <a:r>
              <a:rPr lang="en-US" altLang="zh-CN" sz="5400" dirty="0" smtClean="0">
                <a:solidFill>
                  <a:srgbClr val="2EAA46"/>
                </a:solidFill>
                <a:latin typeface="Noto Sans CJK SC Bold" pitchFamily="34" charset="-122"/>
                <a:ea typeface="Noto Sans CJK SC Bold" pitchFamily="34" charset="-122"/>
              </a:rPr>
              <a:t>Bean</a:t>
            </a:r>
            <a:r>
              <a:rPr lang="zh-CN" altLang="en-US" sz="5400" dirty="0" smtClean="0">
                <a:solidFill>
                  <a:srgbClr val="2EAA46"/>
                </a:solidFill>
                <a:latin typeface="Noto Sans CJK SC Bold" pitchFamily="34" charset="-122"/>
                <a:ea typeface="Noto Sans CJK SC Bold" pitchFamily="34" charset="-122"/>
              </a:rPr>
              <a:t>的属性或方法</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表达式可以引用</a:t>
            </a:r>
            <a:r>
              <a:rPr lang="en-US" altLang="zh-CN" sz="4800" dirty="0" smtClean="0">
                <a:solidFill>
                  <a:srgbClr val="666666"/>
                </a:solidFill>
                <a:latin typeface="Noto Sans CJK SC Regular"/>
                <a:ea typeface="Noto Sans CJK SC Regular"/>
                <a:cs typeface="Noto Sans CJK SC Regular"/>
              </a:rPr>
              <a:t>Bean</a:t>
            </a:r>
            <a:r>
              <a:rPr lang="zh-CN" altLang="en-US" sz="4800" dirty="0" smtClean="0">
                <a:solidFill>
                  <a:srgbClr val="666666"/>
                </a:solidFill>
                <a:latin typeface="Noto Sans CJK SC Regular"/>
                <a:ea typeface="Noto Sans CJK SC Regular"/>
                <a:cs typeface="Noto Sans CJK SC Regular"/>
              </a:rPr>
              <a:t>本身、</a:t>
            </a:r>
            <a:r>
              <a:rPr lang="en-US" altLang="zh-CN" sz="4800" dirty="0" smtClean="0">
                <a:solidFill>
                  <a:srgbClr val="666666"/>
                </a:solidFill>
                <a:latin typeface="Noto Sans CJK SC Regular"/>
                <a:ea typeface="Noto Sans CJK SC Regular"/>
                <a:cs typeface="Noto Sans CJK SC Regular"/>
              </a:rPr>
              <a:t>Bean</a:t>
            </a:r>
            <a:r>
              <a:rPr lang="zh-CN" altLang="en-US" sz="4800" dirty="0" smtClean="0">
                <a:solidFill>
                  <a:srgbClr val="666666"/>
                </a:solidFill>
                <a:latin typeface="Noto Sans CJK SC Regular"/>
                <a:ea typeface="Noto Sans CJK SC Regular"/>
                <a:cs typeface="Noto Sans CJK SC Regular"/>
              </a:rPr>
              <a:t>的属性以及</a:t>
            </a:r>
            <a:r>
              <a:rPr lang="en-US" altLang="zh-CN" sz="4800" dirty="0" smtClean="0">
                <a:solidFill>
                  <a:srgbClr val="666666"/>
                </a:solidFill>
                <a:latin typeface="Noto Sans CJK SC Regular"/>
                <a:ea typeface="Noto Sans CJK SC Regular"/>
                <a:cs typeface="Noto Sans CJK SC Regular"/>
              </a:rPr>
              <a:t>Bean</a:t>
            </a:r>
            <a:r>
              <a:rPr lang="zh-CN" altLang="en-US" sz="4800" dirty="0" smtClean="0">
                <a:solidFill>
                  <a:srgbClr val="666666"/>
                </a:solidFill>
                <a:latin typeface="Noto Sans CJK SC Regular"/>
                <a:ea typeface="Noto Sans CJK SC Regular"/>
                <a:cs typeface="Noto Sans CJK SC Regular"/>
              </a:rPr>
              <a:t>的方法：</a:t>
            </a:r>
            <a:endParaRPr lang="en-US" altLang="zh-CN" sz="4800" dirty="0" smtClean="0">
              <a:solidFill>
                <a:srgbClr val="666666"/>
              </a:solidFill>
              <a:latin typeface="Noto Sans CJK SC Regular"/>
              <a:ea typeface="Noto Sans CJK SC Regular"/>
              <a:cs typeface="Noto Sans CJK SC Regular"/>
            </a:endParaRPr>
          </a:p>
        </p:txBody>
      </p:sp>
      <p:sp>
        <p:nvSpPr>
          <p:cNvPr id="5" name="Shape 128"/>
          <p:cNvSpPr txBox="1">
            <a:spLocks/>
          </p:cNvSpPr>
          <p:nvPr/>
        </p:nvSpPr>
        <p:spPr>
          <a:xfrm>
            <a:off x="1309068" y="5159859"/>
            <a:ext cx="12399946"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a:solidFill>
                  <a:srgbClr val="666666"/>
                </a:solidFill>
                <a:latin typeface="Noto Sans CJK SC Medium" pitchFamily="34" charset="-122"/>
                <a:ea typeface="Noto Sans CJK SC Medium" pitchFamily="34" charset="-122"/>
                <a:cs typeface="Noto Sans CJK SC Regular"/>
              </a:rPr>
              <a:t>&lt;property name="instrument" value="#{saxophone}"/&gt; </a:t>
            </a:r>
          </a:p>
        </p:txBody>
      </p:sp>
      <p:sp>
        <p:nvSpPr>
          <p:cNvPr id="6" name="Shape 128"/>
          <p:cNvSpPr txBox="1">
            <a:spLocks/>
          </p:cNvSpPr>
          <p:nvPr/>
        </p:nvSpPr>
        <p:spPr>
          <a:xfrm>
            <a:off x="1309068" y="5695506"/>
            <a:ext cx="12399946" cy="5172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a:solidFill>
                  <a:srgbClr val="666666"/>
                </a:solidFill>
                <a:latin typeface="Noto Sans CJK SC Medium" pitchFamily="34" charset="-122"/>
                <a:ea typeface="Noto Sans CJK SC Medium" pitchFamily="34" charset="-122"/>
                <a:cs typeface="Noto Sans CJK SC Regular"/>
              </a:rPr>
              <a:t>&lt;property name="instrument" ref="saxophone"/&gt;</a:t>
            </a:r>
          </a:p>
        </p:txBody>
      </p:sp>
      <p:sp>
        <p:nvSpPr>
          <p:cNvPr id="7" name="Shape 128"/>
          <p:cNvSpPr txBox="1">
            <a:spLocks/>
          </p:cNvSpPr>
          <p:nvPr/>
        </p:nvSpPr>
        <p:spPr>
          <a:xfrm>
            <a:off x="1309068" y="7224567"/>
            <a:ext cx="14641701" cy="183094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smtClean="0">
                <a:solidFill>
                  <a:srgbClr val="666666"/>
                </a:solidFill>
                <a:latin typeface="Noto Sans CJK SC Medium" pitchFamily="34" charset="-122"/>
                <a:ea typeface="Noto Sans CJK SC Medium" pitchFamily="34" charset="-122"/>
                <a:cs typeface="Noto Sans CJK SC Regular"/>
              </a:rPr>
              <a:t>&lt;bean </a:t>
            </a:r>
            <a:r>
              <a:rPr lang="en-US" altLang="zh-CN" sz="2400" dirty="0">
                <a:solidFill>
                  <a:srgbClr val="666666"/>
                </a:solidFill>
                <a:latin typeface="Noto Sans CJK SC Medium" pitchFamily="34" charset="-122"/>
                <a:ea typeface="Noto Sans CJK SC Medium" pitchFamily="34" charset="-122"/>
                <a:cs typeface="Noto Sans CJK SC Regular"/>
              </a:rPr>
              <a:t>id="carl" </a:t>
            </a:r>
            <a:r>
              <a:rPr lang="en-US" altLang="zh-CN" sz="2400" dirty="0" smtClean="0">
                <a:solidFill>
                  <a:srgbClr val="666666"/>
                </a:solidFill>
                <a:latin typeface="Noto Sans CJK SC Medium" pitchFamily="34" charset="-122"/>
                <a:ea typeface="Noto Sans CJK SC Medium" pitchFamily="34" charset="-122"/>
                <a:cs typeface="Noto Sans CJK SC Regular"/>
              </a:rPr>
              <a:t> class</a:t>
            </a:r>
            <a:r>
              <a:rPr lang="en-US" altLang="zh-CN" sz="2400" dirty="0">
                <a:solidFill>
                  <a:srgbClr val="666666"/>
                </a:solidFill>
                <a:latin typeface="Noto Sans CJK SC Medium" pitchFamily="34" charset="-122"/>
                <a:ea typeface="Noto Sans CJK SC Medium" pitchFamily="34" charset="-122"/>
                <a:cs typeface="Noto Sans CJK SC Regular"/>
              </a:rPr>
              <a:t>="</a:t>
            </a:r>
            <a:r>
              <a:rPr lang="en-US" altLang="zh-CN" sz="2400" dirty="0" err="1" smtClean="0">
                <a:solidFill>
                  <a:srgbClr val="666666"/>
                </a:solidFill>
                <a:latin typeface="Noto Sans CJK SC Medium" pitchFamily="34" charset="-122"/>
                <a:ea typeface="Noto Sans CJK SC Medium" pitchFamily="34" charset="-122"/>
                <a:cs typeface="Noto Sans CJK SC Regular"/>
              </a:rPr>
              <a:t>com.jike</a:t>
            </a:r>
            <a:r>
              <a:rPr lang="en-US" altLang="zh-CN" sz="2400" dirty="0" smtClean="0">
                <a:solidFill>
                  <a:srgbClr val="666666"/>
                </a:solidFill>
                <a:latin typeface="Noto Sans CJK SC Medium" pitchFamily="34" charset="-122"/>
                <a:ea typeface="Noto Sans CJK SC Medium" pitchFamily="34" charset="-122"/>
                <a:cs typeface="Noto Sans CJK SC Regular"/>
              </a:rPr>
              <a:t>.***.Instrumentalist</a:t>
            </a:r>
            <a:r>
              <a:rPr lang="en-US" altLang="zh-CN" sz="2400" dirty="0">
                <a:solidFill>
                  <a:srgbClr val="666666"/>
                </a:solidFill>
                <a:latin typeface="Noto Sans CJK SC Medium" pitchFamily="34" charset="-122"/>
                <a:ea typeface="Noto Sans CJK SC Medium" pitchFamily="34" charset="-122"/>
                <a:cs typeface="Noto Sans CJK SC Regular"/>
              </a:rPr>
              <a:t>"&gt; </a:t>
            </a:r>
          </a:p>
          <a:p>
            <a:pPr marL="190500" algn="l">
              <a:lnSpc>
                <a:spcPct val="140000"/>
              </a:lnSpc>
              <a:buClr>
                <a:srgbClr val="35B558"/>
              </a:buClr>
              <a:buSzPct val="104999"/>
              <a:defRPr sz="1800">
                <a:solidFill>
                  <a:srgbClr val="000000"/>
                </a:solidFill>
              </a:defRPr>
            </a:pPr>
            <a:r>
              <a:rPr lang="en-US" altLang="zh-CN" sz="2400" dirty="0" smtClean="0">
                <a:solidFill>
                  <a:srgbClr val="666666"/>
                </a:solidFill>
                <a:latin typeface="Noto Sans CJK SC Medium" pitchFamily="34" charset="-122"/>
                <a:ea typeface="Noto Sans CJK SC Medium" pitchFamily="34" charset="-122"/>
                <a:cs typeface="Noto Sans CJK SC Regular"/>
              </a:rPr>
              <a:t>          &lt;</a:t>
            </a:r>
            <a:r>
              <a:rPr lang="en-US" altLang="zh-CN" sz="2400" dirty="0">
                <a:solidFill>
                  <a:srgbClr val="666666"/>
                </a:solidFill>
                <a:latin typeface="Noto Sans CJK SC Medium" pitchFamily="34" charset="-122"/>
                <a:ea typeface="Noto Sans CJK SC Medium" pitchFamily="34" charset="-122"/>
                <a:cs typeface="Noto Sans CJK SC Regular"/>
              </a:rPr>
              <a:t>property name="song" value="#{</a:t>
            </a:r>
            <a:r>
              <a:rPr lang="en-US" altLang="zh-CN" sz="2400" dirty="0" err="1">
                <a:solidFill>
                  <a:srgbClr val="666666"/>
                </a:solidFill>
                <a:latin typeface="Noto Sans CJK SC Medium" pitchFamily="34" charset="-122"/>
                <a:ea typeface="Noto Sans CJK SC Medium" pitchFamily="34" charset="-122"/>
                <a:cs typeface="Noto Sans CJK SC Regular"/>
              </a:rPr>
              <a:t>kenny.song</a:t>
            </a:r>
            <a:r>
              <a:rPr lang="en-US" altLang="zh-CN" sz="2400" dirty="0">
                <a:solidFill>
                  <a:srgbClr val="666666"/>
                </a:solidFill>
                <a:latin typeface="Noto Sans CJK SC Medium" pitchFamily="34" charset="-122"/>
                <a:ea typeface="Noto Sans CJK SC Medium" pitchFamily="34" charset="-122"/>
                <a:cs typeface="Noto Sans CJK SC Regular"/>
              </a:rPr>
              <a:t>}" /&gt; </a:t>
            </a:r>
          </a:p>
          <a:p>
            <a:pPr marL="190500" algn="l">
              <a:lnSpc>
                <a:spcPct val="140000"/>
              </a:lnSpc>
              <a:buClr>
                <a:srgbClr val="35B558"/>
              </a:buClr>
              <a:buSzPct val="104999"/>
              <a:defRPr sz="1800">
                <a:solidFill>
                  <a:srgbClr val="000000"/>
                </a:solidFill>
              </a:defRPr>
            </a:pPr>
            <a:r>
              <a:rPr lang="en-US" altLang="zh-CN" sz="2400" dirty="0" smtClean="0">
                <a:solidFill>
                  <a:srgbClr val="666666"/>
                </a:solidFill>
                <a:latin typeface="Noto Sans CJK SC Medium" pitchFamily="34" charset="-122"/>
                <a:ea typeface="Noto Sans CJK SC Medium" pitchFamily="34" charset="-122"/>
                <a:cs typeface="Noto Sans CJK SC Regular"/>
              </a:rPr>
              <a:t>&lt;/</a:t>
            </a:r>
            <a:r>
              <a:rPr lang="en-US" altLang="zh-CN" sz="2400" dirty="0">
                <a:solidFill>
                  <a:srgbClr val="666666"/>
                </a:solidFill>
                <a:latin typeface="Noto Sans CJK SC Medium" pitchFamily="34" charset="-122"/>
                <a:ea typeface="Noto Sans CJK SC Medium" pitchFamily="34" charset="-122"/>
                <a:cs typeface="Noto Sans CJK SC Regular"/>
              </a:rPr>
              <a:t>bean&gt; </a:t>
            </a:r>
          </a:p>
        </p:txBody>
      </p:sp>
      <p:sp>
        <p:nvSpPr>
          <p:cNvPr id="10" name="Shape 128"/>
          <p:cNvSpPr txBox="1">
            <a:spLocks/>
          </p:cNvSpPr>
          <p:nvPr/>
        </p:nvSpPr>
        <p:spPr>
          <a:xfrm>
            <a:off x="1309068" y="9085009"/>
            <a:ext cx="14641701" cy="150433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smtClean="0">
                <a:solidFill>
                  <a:srgbClr val="666666"/>
                </a:solidFill>
                <a:latin typeface="Noto Sans CJK SC Medium" pitchFamily="34" charset="-122"/>
                <a:ea typeface="Noto Sans CJK SC Medium" pitchFamily="34" charset="-122"/>
                <a:cs typeface="Noto Sans CJK SC Regular"/>
              </a:rPr>
              <a:t>Instrumentalist </a:t>
            </a:r>
            <a:r>
              <a:rPr lang="en-US" altLang="zh-CN" sz="2400" dirty="0">
                <a:solidFill>
                  <a:srgbClr val="666666"/>
                </a:solidFill>
                <a:latin typeface="Noto Sans CJK SC Medium" pitchFamily="34" charset="-122"/>
                <a:ea typeface="Noto Sans CJK SC Medium" pitchFamily="34" charset="-122"/>
                <a:cs typeface="Noto Sans CJK SC Regular"/>
              </a:rPr>
              <a:t>carl = new Instrumentalist();  </a:t>
            </a:r>
          </a:p>
          <a:p>
            <a:pPr marL="190500" algn="l">
              <a:lnSpc>
                <a:spcPct val="140000"/>
              </a:lnSpc>
              <a:buClr>
                <a:srgbClr val="35B558"/>
              </a:buClr>
              <a:buSzPct val="104999"/>
              <a:defRPr sz="1800">
                <a:solidFill>
                  <a:srgbClr val="000000"/>
                </a:solidFill>
              </a:defRPr>
            </a:pPr>
            <a:r>
              <a:rPr lang="en-US" altLang="zh-CN" sz="2400" dirty="0" err="1" smtClean="0">
                <a:solidFill>
                  <a:srgbClr val="666666"/>
                </a:solidFill>
                <a:latin typeface="Noto Sans CJK SC Medium" pitchFamily="34" charset="-122"/>
                <a:ea typeface="Noto Sans CJK SC Medium" pitchFamily="34" charset="-122"/>
                <a:cs typeface="Noto Sans CJK SC Regular"/>
              </a:rPr>
              <a:t>carl.setSong</a:t>
            </a:r>
            <a:r>
              <a:rPr lang="en-US" altLang="zh-CN" sz="2400" dirty="0" smtClean="0">
                <a:solidFill>
                  <a:srgbClr val="666666"/>
                </a:solidFill>
                <a:latin typeface="Noto Sans CJK SC Medium" pitchFamily="34" charset="-122"/>
                <a:ea typeface="Noto Sans CJK SC Medium" pitchFamily="34" charset="-122"/>
                <a:cs typeface="Noto Sans CJK SC Regular"/>
              </a:rPr>
              <a:t>(</a:t>
            </a:r>
            <a:r>
              <a:rPr lang="en-US" altLang="zh-CN" sz="2400" dirty="0" err="1" smtClean="0">
                <a:solidFill>
                  <a:srgbClr val="666666"/>
                </a:solidFill>
                <a:latin typeface="Noto Sans CJK SC Medium" pitchFamily="34" charset="-122"/>
                <a:ea typeface="Noto Sans CJK SC Medium" pitchFamily="34" charset="-122"/>
                <a:cs typeface="Noto Sans CJK SC Regular"/>
              </a:rPr>
              <a:t>kenny.getSong</a:t>
            </a:r>
            <a:r>
              <a:rPr lang="en-US" altLang="zh-CN" sz="2400" dirty="0">
                <a:solidFill>
                  <a:srgbClr val="666666"/>
                </a:solidFill>
                <a:latin typeface="Noto Sans CJK SC Medium" pitchFamily="34" charset="-122"/>
                <a:ea typeface="Noto Sans CJK SC Medium" pitchFamily="34" charset="-122"/>
                <a:cs typeface="Noto Sans CJK SC Regular"/>
              </a:rPr>
              <a:t>()); </a:t>
            </a:r>
          </a:p>
        </p:txBody>
      </p:sp>
      <p:sp>
        <p:nvSpPr>
          <p:cNvPr id="11" name="Shape 128"/>
          <p:cNvSpPr txBox="1">
            <a:spLocks/>
          </p:cNvSpPr>
          <p:nvPr/>
        </p:nvSpPr>
        <p:spPr>
          <a:xfrm>
            <a:off x="1309068" y="11222097"/>
            <a:ext cx="14641701"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a:solidFill>
                  <a:srgbClr val="666666"/>
                </a:solidFill>
                <a:latin typeface="Noto Sans CJK SC Medium" pitchFamily="34" charset="-122"/>
                <a:ea typeface="Noto Sans CJK SC Medium" pitchFamily="34" charset="-122"/>
                <a:cs typeface="Noto Sans CJK SC Regular"/>
              </a:rPr>
              <a:t>&lt;property name="song" value="#{</a:t>
            </a:r>
            <a:r>
              <a:rPr lang="en-US" altLang="zh-CN" sz="2400" dirty="0" err="1">
                <a:solidFill>
                  <a:srgbClr val="666666"/>
                </a:solidFill>
                <a:latin typeface="Noto Sans CJK SC Medium" pitchFamily="34" charset="-122"/>
                <a:ea typeface="Noto Sans CJK SC Medium" pitchFamily="34" charset="-122"/>
                <a:cs typeface="Noto Sans CJK SC Regular"/>
              </a:rPr>
              <a:t>songSelector.selectSong</a:t>
            </a:r>
            <a:r>
              <a:rPr lang="en-US" altLang="zh-CN" sz="2400" dirty="0">
                <a:solidFill>
                  <a:srgbClr val="666666"/>
                </a:solidFill>
                <a:latin typeface="Noto Sans CJK SC Medium" pitchFamily="34" charset="-122"/>
                <a:ea typeface="Noto Sans CJK SC Medium" pitchFamily="34" charset="-122"/>
                <a:cs typeface="Noto Sans CJK SC Regular"/>
              </a:rPr>
              <a:t>()}"/&gt;</a:t>
            </a:r>
          </a:p>
        </p:txBody>
      </p:sp>
      <p:sp>
        <p:nvSpPr>
          <p:cNvPr id="12" name="Shape 128"/>
          <p:cNvSpPr txBox="1">
            <a:spLocks/>
          </p:cNvSpPr>
          <p:nvPr/>
        </p:nvSpPr>
        <p:spPr>
          <a:xfrm>
            <a:off x="1309068" y="11819092"/>
            <a:ext cx="14641701"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a:solidFill>
                  <a:srgbClr val="666666"/>
                </a:solidFill>
                <a:latin typeface="Noto Sans CJK SC Medium" pitchFamily="34" charset="-122"/>
                <a:ea typeface="Noto Sans CJK SC Medium" pitchFamily="34" charset="-122"/>
                <a:cs typeface="Noto Sans CJK SC Regular"/>
              </a:rPr>
              <a:t>&lt;property name="song" value="#{</a:t>
            </a:r>
            <a:r>
              <a:rPr lang="en-US" altLang="zh-CN" sz="2400" dirty="0" err="1">
                <a:solidFill>
                  <a:srgbClr val="666666"/>
                </a:solidFill>
                <a:latin typeface="Noto Sans CJK SC Medium" pitchFamily="34" charset="-122"/>
                <a:ea typeface="Noto Sans CJK SC Medium" pitchFamily="34" charset="-122"/>
                <a:cs typeface="Noto Sans CJK SC Regular"/>
              </a:rPr>
              <a:t>songSelector.selectSong</a:t>
            </a:r>
            <a:r>
              <a:rPr lang="en-US" altLang="zh-CN" sz="2400" dirty="0">
                <a:solidFill>
                  <a:srgbClr val="666666"/>
                </a:solidFill>
                <a:latin typeface="Noto Sans CJK SC Medium" pitchFamily="34" charset="-122"/>
                <a:ea typeface="Noto Sans CJK SC Medium" pitchFamily="34" charset="-122"/>
                <a:cs typeface="Noto Sans CJK SC Regular"/>
              </a:rPr>
              <a:t>().</a:t>
            </a:r>
            <a:r>
              <a:rPr lang="en-US" altLang="zh-CN" sz="2400" dirty="0" err="1">
                <a:solidFill>
                  <a:srgbClr val="666666"/>
                </a:solidFill>
                <a:latin typeface="Noto Sans CJK SC Medium" pitchFamily="34" charset="-122"/>
                <a:ea typeface="Noto Sans CJK SC Medium" pitchFamily="34" charset="-122"/>
                <a:cs typeface="Noto Sans CJK SC Regular"/>
              </a:rPr>
              <a:t>toUpperCase</a:t>
            </a:r>
            <a:r>
              <a:rPr lang="en-US" altLang="zh-CN" sz="2400" dirty="0">
                <a:solidFill>
                  <a:srgbClr val="666666"/>
                </a:solidFill>
                <a:latin typeface="Noto Sans CJK SC Medium" pitchFamily="34" charset="-122"/>
                <a:ea typeface="Noto Sans CJK SC Medium" pitchFamily="34" charset="-122"/>
                <a:cs typeface="Noto Sans CJK SC Regular"/>
              </a:rPr>
              <a:t>()}"/&gt; </a:t>
            </a:r>
          </a:p>
        </p:txBody>
      </p:sp>
      <p:sp>
        <p:nvSpPr>
          <p:cNvPr id="13" name="Shape 128"/>
          <p:cNvSpPr txBox="1">
            <a:spLocks/>
          </p:cNvSpPr>
          <p:nvPr/>
        </p:nvSpPr>
        <p:spPr>
          <a:xfrm>
            <a:off x="1309068" y="4570996"/>
            <a:ext cx="4008892"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200" b="1" dirty="0">
                <a:solidFill>
                  <a:srgbClr val="666666"/>
                </a:solidFill>
                <a:latin typeface="Noto Sans CJK SC Medium" pitchFamily="34" charset="-122"/>
                <a:ea typeface="Noto Sans CJK SC Medium" pitchFamily="34" charset="-122"/>
                <a:cs typeface="Noto Sans CJK SC Regular"/>
              </a:rPr>
              <a:t>引用</a:t>
            </a:r>
            <a:r>
              <a:rPr lang="en-US" altLang="zh-CN" sz="3200" b="1" dirty="0">
                <a:solidFill>
                  <a:srgbClr val="666666"/>
                </a:solidFill>
                <a:latin typeface="Noto Sans CJK SC Medium" pitchFamily="34" charset="-122"/>
                <a:ea typeface="Noto Sans CJK SC Medium" pitchFamily="34" charset="-122"/>
                <a:cs typeface="Noto Sans CJK SC Regular"/>
              </a:rPr>
              <a:t>Bean</a:t>
            </a:r>
            <a:r>
              <a:rPr lang="zh-CN" altLang="en-US" sz="3200" b="1" dirty="0">
                <a:solidFill>
                  <a:srgbClr val="666666"/>
                </a:solidFill>
                <a:latin typeface="Noto Sans CJK SC Medium" pitchFamily="34" charset="-122"/>
                <a:ea typeface="Noto Sans CJK SC Medium" pitchFamily="34" charset="-122"/>
                <a:cs typeface="Noto Sans CJK SC Regular"/>
              </a:rPr>
              <a:t>本身：</a:t>
            </a:r>
            <a:endParaRPr lang="en-US" altLang="zh-CN" sz="3200" b="1" dirty="0">
              <a:solidFill>
                <a:srgbClr val="666666"/>
              </a:solidFill>
              <a:latin typeface="Noto Sans CJK SC Medium" pitchFamily="34" charset="-122"/>
              <a:ea typeface="Noto Sans CJK SC Medium" pitchFamily="34" charset="-122"/>
              <a:cs typeface="Noto Sans CJK SC Regular"/>
            </a:endParaRPr>
          </a:p>
        </p:txBody>
      </p:sp>
      <p:sp>
        <p:nvSpPr>
          <p:cNvPr id="14" name="Shape 128"/>
          <p:cNvSpPr txBox="1">
            <a:spLocks/>
          </p:cNvSpPr>
          <p:nvPr/>
        </p:nvSpPr>
        <p:spPr>
          <a:xfrm>
            <a:off x="1309068" y="6563758"/>
            <a:ext cx="4008892"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200" b="1" dirty="0">
                <a:solidFill>
                  <a:srgbClr val="666666"/>
                </a:solidFill>
                <a:latin typeface="Noto Sans CJK SC Medium" pitchFamily="34" charset="-122"/>
                <a:ea typeface="Noto Sans CJK SC Medium" pitchFamily="34" charset="-122"/>
                <a:cs typeface="Noto Sans CJK SC Regular"/>
              </a:rPr>
              <a:t>引用</a:t>
            </a:r>
            <a:r>
              <a:rPr lang="en-US" altLang="zh-CN" sz="3200" b="1" dirty="0">
                <a:solidFill>
                  <a:srgbClr val="666666"/>
                </a:solidFill>
                <a:latin typeface="Noto Sans CJK SC Medium" pitchFamily="34" charset="-122"/>
                <a:ea typeface="Noto Sans CJK SC Medium" pitchFamily="34" charset="-122"/>
                <a:cs typeface="Noto Sans CJK SC Regular"/>
              </a:rPr>
              <a:t>Bean</a:t>
            </a:r>
            <a:r>
              <a:rPr lang="zh-CN" altLang="en-US" sz="3200" b="1" dirty="0">
                <a:solidFill>
                  <a:srgbClr val="666666"/>
                </a:solidFill>
                <a:latin typeface="Noto Sans CJK SC Medium" pitchFamily="34" charset="-122"/>
                <a:ea typeface="Noto Sans CJK SC Medium" pitchFamily="34" charset="-122"/>
                <a:cs typeface="Noto Sans CJK SC Regular"/>
              </a:rPr>
              <a:t>的属性：</a:t>
            </a:r>
            <a:endParaRPr lang="en-US" altLang="zh-CN" sz="3200" b="1" dirty="0">
              <a:solidFill>
                <a:srgbClr val="666666"/>
              </a:solidFill>
              <a:latin typeface="Noto Sans CJK SC Medium" pitchFamily="34" charset="-122"/>
              <a:ea typeface="Noto Sans CJK SC Medium" pitchFamily="34" charset="-122"/>
              <a:cs typeface="Noto Sans CJK SC Regular"/>
            </a:endParaRPr>
          </a:p>
        </p:txBody>
      </p:sp>
      <p:sp>
        <p:nvSpPr>
          <p:cNvPr id="15" name="Shape 128"/>
          <p:cNvSpPr txBox="1">
            <a:spLocks/>
          </p:cNvSpPr>
          <p:nvPr/>
        </p:nvSpPr>
        <p:spPr>
          <a:xfrm>
            <a:off x="1309068" y="10516324"/>
            <a:ext cx="4008892"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200" b="1" dirty="0">
                <a:solidFill>
                  <a:srgbClr val="666666"/>
                </a:solidFill>
                <a:latin typeface="Noto Sans CJK SC Medium" pitchFamily="34" charset="-122"/>
                <a:ea typeface="Noto Sans CJK SC Medium" pitchFamily="34" charset="-122"/>
                <a:cs typeface="Noto Sans CJK SC Regular"/>
              </a:rPr>
              <a:t>引用</a:t>
            </a:r>
            <a:r>
              <a:rPr lang="en-US" altLang="zh-CN" sz="3200" b="1" dirty="0">
                <a:solidFill>
                  <a:srgbClr val="666666"/>
                </a:solidFill>
                <a:latin typeface="Noto Sans CJK SC Medium" pitchFamily="34" charset="-122"/>
                <a:ea typeface="Noto Sans CJK SC Medium" pitchFamily="34" charset="-122"/>
                <a:cs typeface="Noto Sans CJK SC Regular"/>
              </a:rPr>
              <a:t>Bean</a:t>
            </a:r>
            <a:r>
              <a:rPr lang="zh-CN" altLang="en-US" sz="3200" b="1" dirty="0">
                <a:solidFill>
                  <a:srgbClr val="666666"/>
                </a:solidFill>
                <a:latin typeface="Noto Sans CJK SC Medium" pitchFamily="34" charset="-122"/>
                <a:ea typeface="Noto Sans CJK SC Medium" pitchFamily="34" charset="-122"/>
                <a:cs typeface="Noto Sans CJK SC Regular"/>
              </a:rPr>
              <a:t>的方法：</a:t>
            </a:r>
            <a:endParaRPr lang="en-US" altLang="zh-CN" sz="3200" b="1" dirty="0">
              <a:solidFill>
                <a:srgbClr val="666666"/>
              </a:solidFill>
              <a:latin typeface="Noto Sans CJK SC Medium" pitchFamily="34" charset="-122"/>
              <a:ea typeface="Noto Sans CJK SC Medium" pitchFamily="34" charset="-122"/>
              <a:cs typeface="Noto Sans CJK SC Regular"/>
            </a:endParaRPr>
          </a:p>
        </p:txBody>
      </p:sp>
      <p:sp>
        <p:nvSpPr>
          <p:cNvPr id="16" name="Shape 128"/>
          <p:cNvSpPr txBox="1">
            <a:spLocks/>
          </p:cNvSpPr>
          <p:nvPr/>
        </p:nvSpPr>
        <p:spPr>
          <a:xfrm>
            <a:off x="1309068" y="12470099"/>
            <a:ext cx="14641701"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400" dirty="0">
                <a:solidFill>
                  <a:srgbClr val="666666"/>
                </a:solidFill>
                <a:latin typeface="Noto Sans CJK SC Medium" pitchFamily="34" charset="-122"/>
                <a:ea typeface="Noto Sans CJK SC Medium" pitchFamily="34" charset="-122"/>
                <a:cs typeface="Noto Sans CJK SC Regular"/>
              </a:rPr>
              <a:t>&lt;property name="song" value="#{</a:t>
            </a:r>
            <a:r>
              <a:rPr lang="en-US" altLang="zh-CN" sz="2400" dirty="0" err="1">
                <a:solidFill>
                  <a:srgbClr val="666666"/>
                </a:solidFill>
                <a:latin typeface="Noto Sans CJK SC Medium" pitchFamily="34" charset="-122"/>
                <a:ea typeface="Noto Sans CJK SC Medium" pitchFamily="34" charset="-122"/>
                <a:cs typeface="Noto Sans CJK SC Regular"/>
              </a:rPr>
              <a:t>songSelector.selectSong</a:t>
            </a:r>
            <a:r>
              <a:rPr lang="en-US" altLang="zh-CN" sz="2400" dirty="0">
                <a:solidFill>
                  <a:srgbClr val="666666"/>
                </a:solidFill>
                <a:latin typeface="Noto Sans CJK SC Medium" pitchFamily="34" charset="-122"/>
                <a:ea typeface="Noto Sans CJK SC Medium" pitchFamily="34" charset="-122"/>
                <a:cs typeface="Noto Sans CJK SC Regular"/>
              </a:rPr>
              <a:t>()?.</a:t>
            </a:r>
            <a:r>
              <a:rPr lang="en-US" altLang="zh-CN" sz="2400" dirty="0" err="1">
                <a:solidFill>
                  <a:srgbClr val="666666"/>
                </a:solidFill>
                <a:latin typeface="Noto Sans CJK SC Medium" pitchFamily="34" charset="-122"/>
                <a:ea typeface="Noto Sans CJK SC Medium" pitchFamily="34" charset="-122"/>
                <a:cs typeface="Noto Sans CJK SC Regular"/>
              </a:rPr>
              <a:t>toUpperCase</a:t>
            </a:r>
            <a:r>
              <a:rPr lang="en-US" altLang="zh-CN" sz="2400" dirty="0">
                <a:solidFill>
                  <a:srgbClr val="666666"/>
                </a:solidFill>
                <a:latin typeface="Noto Sans CJK SC Medium" pitchFamily="34" charset="-122"/>
                <a:ea typeface="Noto Sans CJK SC Medium" pitchFamily="34" charset="-122"/>
                <a:cs typeface="Noto Sans CJK SC Regular"/>
              </a:rPr>
              <a:t>()}"/&gt;</a:t>
            </a:r>
          </a:p>
        </p:txBody>
      </p:sp>
    </p:spTree>
    <p:extLst>
      <p:ext uri="{BB962C8B-B14F-4D97-AF65-F5344CB8AC3E}">
        <p14:creationId xmlns:p14="http://schemas.microsoft.com/office/powerpoint/2010/main" val="9503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表达式语言的操作范围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操作类的方法和常量</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a:solidFill>
                  <a:srgbClr val="666666"/>
                </a:solidFill>
                <a:latin typeface="Noto Sans CJK SC Regular"/>
                <a:ea typeface="Noto Sans CJK SC Regular"/>
                <a:cs typeface="Noto Sans CJK SC Regular"/>
              </a:rPr>
              <a:t>在</a:t>
            </a:r>
            <a:r>
              <a:rPr lang="en-US" altLang="zh-CN" sz="4800" dirty="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中，使用</a:t>
            </a:r>
            <a:r>
              <a:rPr lang="en-US" altLang="zh-CN" sz="4800" dirty="0">
                <a:solidFill>
                  <a:srgbClr val="666666"/>
                </a:solidFill>
                <a:latin typeface="Noto Sans CJK SC Regular"/>
                <a:ea typeface="Noto Sans CJK SC Regular"/>
                <a:cs typeface="Noto Sans CJK SC Regular"/>
              </a:rPr>
              <a:t>T() </a:t>
            </a:r>
            <a:r>
              <a:rPr lang="zh-CN" altLang="en-US" sz="4800" dirty="0">
                <a:solidFill>
                  <a:srgbClr val="666666"/>
                </a:solidFill>
                <a:latin typeface="Noto Sans CJK SC Regular"/>
                <a:ea typeface="Noto Sans CJK SC Regular"/>
                <a:cs typeface="Noto Sans CJK SC Regular"/>
              </a:rPr>
              <a:t>运算符会调用类作用域的方法和常量：</a:t>
            </a:r>
            <a:endParaRPr lang="en-US" altLang="zh-CN" sz="4800" dirty="0" smtClean="0">
              <a:solidFill>
                <a:srgbClr val="666666"/>
              </a:solidFill>
              <a:latin typeface="Noto Sans CJK SC Regular"/>
              <a:ea typeface="Noto Sans CJK SC Regular"/>
              <a:cs typeface="Noto Sans CJK SC Regular"/>
            </a:endParaRPr>
          </a:p>
        </p:txBody>
      </p:sp>
      <p:sp>
        <p:nvSpPr>
          <p:cNvPr id="17" name="Shape 128"/>
          <p:cNvSpPr txBox="1">
            <a:spLocks/>
          </p:cNvSpPr>
          <p:nvPr/>
        </p:nvSpPr>
        <p:spPr>
          <a:xfrm>
            <a:off x="1670015" y="5041871"/>
            <a:ext cx="1133766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T(</a:t>
            </a:r>
            <a:r>
              <a:rPr lang="en-US" altLang="zh-CN" sz="3200" dirty="0" err="1">
                <a:solidFill>
                  <a:srgbClr val="666666"/>
                </a:solidFill>
                <a:latin typeface="Noto Sans CJK SC Medium" pitchFamily="34" charset="-122"/>
                <a:ea typeface="Noto Sans CJK SC Medium" pitchFamily="34" charset="-122"/>
                <a:cs typeface="Noto Sans CJK SC Regular"/>
              </a:rPr>
              <a:t>java.lang.Math</a:t>
            </a:r>
            <a:r>
              <a:rPr lang="en-US" altLang="zh-CN" sz="3200" dirty="0">
                <a:solidFill>
                  <a:srgbClr val="666666"/>
                </a:solidFill>
                <a:latin typeface="Noto Sans CJK SC Medium" pitchFamily="34" charset="-122"/>
                <a:ea typeface="Noto Sans CJK SC Medium" pitchFamily="34" charset="-122"/>
                <a:cs typeface="Noto Sans CJK SC Regular"/>
              </a:rPr>
              <a:t>)</a:t>
            </a:r>
          </a:p>
        </p:txBody>
      </p:sp>
      <p:sp>
        <p:nvSpPr>
          <p:cNvPr id="18" name="Shape 128"/>
          <p:cNvSpPr txBox="1">
            <a:spLocks/>
          </p:cNvSpPr>
          <p:nvPr/>
        </p:nvSpPr>
        <p:spPr>
          <a:xfrm>
            <a:off x="1670015" y="6073154"/>
            <a:ext cx="16519932"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name="multiplier" value="#{T(</a:t>
            </a:r>
            <a:r>
              <a:rPr lang="en-US" altLang="zh-CN" sz="3200" dirty="0" err="1">
                <a:solidFill>
                  <a:srgbClr val="666666"/>
                </a:solidFill>
                <a:latin typeface="Noto Sans CJK SC Medium" pitchFamily="34" charset="-122"/>
                <a:ea typeface="Noto Sans CJK SC Medium" pitchFamily="34" charset="-122"/>
                <a:cs typeface="Noto Sans CJK SC Regular"/>
              </a:rPr>
              <a:t>java.lang.Math</a:t>
            </a:r>
            <a:r>
              <a:rPr lang="en-US" altLang="zh-CN" sz="3200" dirty="0">
                <a:solidFill>
                  <a:srgbClr val="666666"/>
                </a:solidFill>
                <a:latin typeface="Noto Sans CJK SC Medium" pitchFamily="34" charset="-122"/>
                <a:ea typeface="Noto Sans CJK SC Medium" pitchFamily="34" charset="-122"/>
                <a:cs typeface="Noto Sans CJK SC Regular"/>
              </a:rPr>
              <a:t>).PI}"/&gt; </a:t>
            </a:r>
          </a:p>
        </p:txBody>
      </p:sp>
      <p:sp>
        <p:nvSpPr>
          <p:cNvPr id="19" name="Shape 128"/>
          <p:cNvSpPr txBox="1">
            <a:spLocks/>
          </p:cNvSpPr>
          <p:nvPr/>
        </p:nvSpPr>
        <p:spPr>
          <a:xfrm>
            <a:off x="1670015" y="7152563"/>
            <a:ext cx="1885974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a:t>
            </a:r>
            <a:r>
              <a:rPr lang="en-US" altLang="zh-CN" sz="3200" dirty="0" err="1">
                <a:solidFill>
                  <a:srgbClr val="666666"/>
                </a:solidFill>
                <a:latin typeface="Noto Sans CJK SC Medium" pitchFamily="34" charset="-122"/>
                <a:ea typeface="Noto Sans CJK SC Medium" pitchFamily="34" charset="-122"/>
                <a:cs typeface="Noto Sans CJK SC Regular"/>
              </a:rPr>
              <a:t>randomNumber</a:t>
            </a:r>
            <a:r>
              <a:rPr lang="en-US" altLang="zh-CN" sz="3200" dirty="0">
                <a:solidFill>
                  <a:srgbClr val="666666"/>
                </a:solidFill>
                <a:latin typeface="Noto Sans CJK SC Medium" pitchFamily="34" charset="-122"/>
                <a:ea typeface="Noto Sans CJK SC Medium" pitchFamily="34" charset="-122"/>
                <a:cs typeface="Noto Sans CJK SC Regular"/>
              </a:rPr>
              <a:t>" value="#{T(</a:t>
            </a:r>
            <a:r>
              <a:rPr lang="en-US" altLang="zh-CN" sz="3200" dirty="0" err="1">
                <a:solidFill>
                  <a:srgbClr val="666666"/>
                </a:solidFill>
                <a:latin typeface="Noto Sans CJK SC Medium" pitchFamily="34" charset="-122"/>
                <a:ea typeface="Noto Sans CJK SC Medium" pitchFamily="34" charset="-122"/>
                <a:cs typeface="Noto Sans CJK SC Regular"/>
              </a:rPr>
              <a:t>java.lang.Math</a:t>
            </a:r>
            <a:r>
              <a:rPr lang="en-US" altLang="zh-CN" sz="3200" dirty="0">
                <a:solidFill>
                  <a:srgbClr val="666666"/>
                </a:solidFill>
                <a:latin typeface="Noto Sans CJK SC Medium" pitchFamily="34" charset="-122"/>
                <a:ea typeface="Noto Sans CJK SC Medium" pitchFamily="34" charset="-122"/>
                <a:cs typeface="Noto Sans CJK SC Regular"/>
              </a:rPr>
              <a:t>).random()}"/&gt; </a:t>
            </a:r>
          </a:p>
        </p:txBody>
      </p:sp>
    </p:spTree>
    <p:extLst>
      <p:ext uri="{BB962C8B-B14F-4D97-AF65-F5344CB8AC3E}">
        <p14:creationId xmlns:p14="http://schemas.microsoft.com/office/powerpoint/2010/main" val="215709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a:t>
            </a:r>
            <a:endParaRPr sz="5400" dirty="0">
              <a:solidFill>
                <a:srgbClr val="666666"/>
              </a:solidFill>
            </a:endParaRPr>
          </a:p>
        </p:txBody>
      </p:sp>
      <p:sp>
        <p:nvSpPr>
          <p:cNvPr id="83" name="Shape 83"/>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4" name="Shape 84"/>
          <p:cNvSpPr/>
          <p:nvPr/>
        </p:nvSpPr>
        <p:spPr>
          <a:xfrm>
            <a:off x="212476" y="4898735"/>
            <a:ext cx="23959047"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9600" b="1">
                <a:solidFill>
                  <a:srgbClr val="35B558"/>
                </a:solidFill>
                <a:latin typeface="Noto Sans CJK SC Regular"/>
                <a:ea typeface="Noto Sans CJK SC Regular"/>
                <a:cs typeface="Noto Sans CJK SC Regular"/>
                <a:sym typeface="Noto Sans CJK SC Regular"/>
              </a:defRPr>
            </a:lvl1pPr>
          </a:lstStyle>
          <a:p>
            <a:pPr lvl="0">
              <a:defRPr sz="1800" b="0">
                <a:solidFill>
                  <a:srgbClr val="000000"/>
                </a:solidFill>
              </a:defRPr>
            </a:pPr>
            <a:r>
              <a:rPr lang="en-US" altLang="zh-CN" sz="9600" b="0" dirty="0" smtClean="0">
                <a:solidFill>
                  <a:srgbClr val="35B558"/>
                </a:solidFill>
                <a:latin typeface="Noto Sans CJK SC Bold" pitchFamily="34" charset="-122"/>
                <a:ea typeface="Noto Sans CJK SC Bold" pitchFamily="34" charset="-122"/>
                <a:cs typeface="Noto Sans CJK SC Medium"/>
              </a:rPr>
              <a:t>Spring </a:t>
            </a:r>
            <a:r>
              <a:rPr lang="zh-CN" altLang="en-US" sz="9600" b="0" dirty="0" smtClean="0">
                <a:solidFill>
                  <a:srgbClr val="35B558"/>
                </a:solidFill>
                <a:latin typeface="Noto Sans CJK SC Bold" pitchFamily="34" charset="-122"/>
                <a:ea typeface="Noto Sans CJK SC Bold" pitchFamily="34" charset="-122"/>
                <a:cs typeface="Noto Sans CJK SC Medium"/>
              </a:rPr>
              <a:t>表达式语言的运算符</a:t>
            </a:r>
            <a:endParaRPr sz="9600" b="0" dirty="0">
              <a:solidFill>
                <a:srgbClr val="35B558"/>
              </a:solidFill>
              <a:latin typeface="Noto Sans CJK SC Bold" pitchFamily="34" charset="-122"/>
              <a:ea typeface="Noto Sans CJK SC Bold" pitchFamily="34" charset="-122"/>
              <a:cs typeface="Noto Sans CJK SC Medium"/>
            </a:endParaRPr>
          </a:p>
        </p:txBody>
      </p:sp>
    </p:spTree>
    <p:extLst>
      <p:ext uri="{BB962C8B-B14F-4D97-AF65-F5344CB8AC3E}">
        <p14:creationId xmlns:p14="http://schemas.microsoft.com/office/powerpoint/2010/main" val="35081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a:t>
            </a:r>
            <a:endParaRPr sz="5400" dirty="0">
              <a:solidFill>
                <a:srgbClr val="2EAA46"/>
              </a:solidFill>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endParaRPr lang="en-US" altLang="zh-CN" sz="4800" dirty="0" smtClean="0">
              <a:solidFill>
                <a:srgbClr val="666666"/>
              </a:solidFill>
              <a:latin typeface="Noto Sans CJK SC Regular"/>
              <a:ea typeface="Noto Sans CJK SC Regular"/>
              <a:cs typeface="Noto Sans CJK SC Regular"/>
            </a:endParaRPr>
          </a:p>
        </p:txBody>
      </p:sp>
      <p:graphicFrame>
        <p:nvGraphicFramePr>
          <p:cNvPr id="6" name="表格 5"/>
          <p:cNvGraphicFramePr>
            <a:graphicFrameLocks noGrp="1"/>
          </p:cNvGraphicFramePr>
          <p:nvPr>
            <p:extLst>
              <p:ext uri="{D42A27DB-BD31-4B8C-83A1-F6EECF244321}">
                <p14:modId xmlns:p14="http://schemas.microsoft.com/office/powerpoint/2010/main" val="2260508856"/>
              </p:ext>
            </p:extLst>
          </p:nvPr>
        </p:nvGraphicFramePr>
        <p:xfrm>
          <a:off x="2432935" y="4572000"/>
          <a:ext cx="14483462" cy="917042"/>
        </p:xfrm>
        <a:graphic>
          <a:graphicData uri="http://schemas.openxmlformats.org/drawingml/2006/table">
            <a:tbl>
              <a:tblPr firstRow="1" bandRow="1">
                <a:tableStyleId>{5940675A-B579-460E-94D1-54222C63F5DA}</a:tableStyleId>
              </a:tblPr>
              <a:tblGrid>
                <a:gridCol w="4069462"/>
                <a:gridCol w="10414000"/>
              </a:tblGrid>
              <a:tr h="917042">
                <a:tc>
                  <a:txBody>
                    <a:bodyPr/>
                    <a:lstStyle/>
                    <a:p>
                      <a:pPr algn="ctr" defTabSz="825500"/>
                      <a:r>
                        <a:rPr lang="zh-CN" altLang="en-US" sz="3200" dirty="0" smtClean="0">
                          <a:solidFill>
                            <a:srgbClr val="2EAA46"/>
                          </a:solidFill>
                          <a:latin typeface="Noto Sans CJK SC Medium" pitchFamily="34" charset="-122"/>
                          <a:ea typeface="Noto Sans CJK SC Medium" pitchFamily="34" charset="-122"/>
                          <a:cs typeface="Noto Sans CJK SC Regular"/>
                          <a:sym typeface="Helvetica Light"/>
                        </a:rPr>
                        <a:t>运算符类型</a:t>
                      </a:r>
                      <a:endParaRPr lang="zh-CN" altLang="en-US" sz="32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zh-CN" altLang="en-US" sz="3200" dirty="0" smtClean="0">
                          <a:solidFill>
                            <a:srgbClr val="2EAA46"/>
                          </a:solidFill>
                          <a:latin typeface="Noto Sans CJK SC Medium" pitchFamily="34" charset="-122"/>
                          <a:ea typeface="Noto Sans CJK SC Medium" pitchFamily="34" charset="-122"/>
                          <a:cs typeface="Noto Sans CJK SC Regular"/>
                          <a:sym typeface="Helvetica Light"/>
                        </a:rPr>
                        <a:t>运算符示例</a:t>
                      </a:r>
                      <a:endParaRPr lang="zh-CN" altLang="en-US" sz="32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05155128"/>
              </p:ext>
            </p:extLst>
          </p:nvPr>
        </p:nvGraphicFramePr>
        <p:xfrm>
          <a:off x="2432935" y="8518372"/>
          <a:ext cx="14483462" cy="780135"/>
        </p:xfrm>
        <a:graphic>
          <a:graphicData uri="http://schemas.openxmlformats.org/drawingml/2006/table">
            <a:tbl>
              <a:tblPr firstRow="1" bandRow="1">
                <a:tableStyleId>{5940675A-B579-460E-94D1-54222C63F5DA}</a:tableStyleId>
              </a:tblPr>
              <a:tblGrid>
                <a:gridCol w="4069462"/>
                <a:gridCol w="10414000"/>
              </a:tblGrid>
              <a:tr h="780135">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正则表达式</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l"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matches</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659163217"/>
              </p:ext>
            </p:extLst>
          </p:nvPr>
        </p:nvGraphicFramePr>
        <p:xfrm>
          <a:off x="2432935" y="7748347"/>
          <a:ext cx="14483462" cy="745948"/>
        </p:xfrm>
        <a:graphic>
          <a:graphicData uri="http://schemas.openxmlformats.org/drawingml/2006/table">
            <a:tbl>
              <a:tblPr firstRow="1" bandRow="1">
                <a:tableStyleId>{5940675A-B579-460E-94D1-54222C63F5DA}</a:tableStyleId>
              </a:tblPr>
              <a:tblGrid>
                <a:gridCol w="4069462"/>
                <a:gridCol w="10414000"/>
              </a:tblGrid>
              <a:tr h="745948">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条件运算</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l"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smtClean="0">
                          <a:solidFill>
                            <a:srgbClr val="666666"/>
                          </a:solidFill>
                          <a:latin typeface="Noto Sans CJK SC Medium" pitchFamily="34" charset="-122"/>
                          <a:ea typeface="Noto Sans CJK SC Medium" pitchFamily="34" charset="-122"/>
                          <a:cs typeface="+mn-cs"/>
                          <a:sym typeface="Wingdings" pitchFamily="2" charset="2"/>
                        </a:rPr>
                        <a:t>:</a:t>
                      </a:r>
                      <a:r>
                        <a:rPr lang="en-US" altLang="zh-CN" sz="2800" baseline="0" dirty="0" smtClean="0">
                          <a:solidFill>
                            <a:srgbClr val="666666"/>
                          </a:solidFill>
                          <a:latin typeface="Noto Sans CJK SC Medium" pitchFamily="34" charset="-122"/>
                          <a:ea typeface="Noto Sans CJK SC Medium" pitchFamily="34" charset="-122"/>
                          <a:cs typeface="+mn-cs"/>
                          <a:sym typeface="Wingdings" pitchFamily="2" charset="2"/>
                        </a:rPr>
                        <a:t> (ternary)</a:t>
                      </a:r>
                      <a:r>
                        <a:rPr lang="zh-CN" altLang="en-US" sz="2800" baseline="0" dirty="0" smtClean="0">
                          <a:solidFill>
                            <a:srgbClr val="666666"/>
                          </a:solidFill>
                          <a:latin typeface="Noto Sans CJK SC Medium" pitchFamily="34" charset="-122"/>
                          <a:ea typeface="Noto Sans CJK SC Medium" pitchFamily="34" charset="-122"/>
                          <a:cs typeface="+mn-cs"/>
                          <a:sym typeface="Wingdings" pitchFamily="2" charset="2"/>
                        </a:rPr>
                        <a:t>、  </a:t>
                      </a:r>
                      <a:r>
                        <a:rPr lang="en-US" altLang="zh-CN" sz="2800" baseline="0" dirty="0" smtClean="0">
                          <a:solidFill>
                            <a:srgbClr val="666666"/>
                          </a:solidFill>
                          <a:latin typeface="Noto Sans CJK SC Medium" pitchFamily="34" charset="-122"/>
                          <a:ea typeface="Noto Sans CJK SC Medium" pitchFamily="34" charset="-122"/>
                          <a:cs typeface="+mn-cs"/>
                          <a:sym typeface="Wingdings" pitchFamily="2" charset="2"/>
                        </a:rPr>
                        <a:t>?:(Elvis)</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80906980"/>
              </p:ext>
            </p:extLst>
          </p:nvPr>
        </p:nvGraphicFramePr>
        <p:xfrm>
          <a:off x="2432935" y="6858008"/>
          <a:ext cx="14483462" cy="868859"/>
        </p:xfrm>
        <a:graphic>
          <a:graphicData uri="http://schemas.openxmlformats.org/drawingml/2006/table">
            <a:tbl>
              <a:tblPr firstRow="1" bandRow="1">
                <a:tableStyleId>{5940675A-B579-460E-94D1-54222C63F5DA}</a:tableStyleId>
              </a:tblPr>
              <a:tblGrid>
                <a:gridCol w="4069462"/>
                <a:gridCol w="10414000"/>
              </a:tblGrid>
              <a:tr h="868859">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逻辑运算</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l"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 and</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smtClean="0">
                          <a:solidFill>
                            <a:srgbClr val="666666"/>
                          </a:solidFill>
                          <a:latin typeface="Noto Sans CJK SC Medium" pitchFamily="34" charset="-122"/>
                          <a:ea typeface="Noto Sans CJK SC Medium" pitchFamily="34" charset="-122"/>
                          <a:cs typeface="+mn-cs"/>
                          <a:sym typeface="Helvetica Light"/>
                        </a:rPr>
                        <a:t>or</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smtClean="0">
                          <a:solidFill>
                            <a:srgbClr val="666666"/>
                          </a:solidFill>
                          <a:latin typeface="Noto Sans CJK SC Medium" pitchFamily="34" charset="-122"/>
                          <a:ea typeface="Noto Sans CJK SC Medium" pitchFamily="34" charset="-122"/>
                          <a:cs typeface="+mn-cs"/>
                          <a:sym typeface="Helvetica Light"/>
                        </a:rPr>
                        <a:t>not</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594031213"/>
              </p:ext>
            </p:extLst>
          </p:nvPr>
        </p:nvGraphicFramePr>
        <p:xfrm>
          <a:off x="2432935" y="6160174"/>
          <a:ext cx="14483462" cy="684622"/>
        </p:xfrm>
        <a:graphic>
          <a:graphicData uri="http://schemas.openxmlformats.org/drawingml/2006/table">
            <a:tbl>
              <a:tblPr firstRow="1" bandRow="1">
                <a:tableStyleId>{5940675A-B579-460E-94D1-54222C63F5DA}</a:tableStyleId>
              </a:tblPr>
              <a:tblGrid>
                <a:gridCol w="4069462"/>
                <a:gridCol w="10414000"/>
              </a:tblGrid>
              <a:tr h="684622">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比较运算</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l"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&lt;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&gt;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&gt;=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&lt;=</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err="1" smtClean="0">
                          <a:solidFill>
                            <a:srgbClr val="666666"/>
                          </a:solidFill>
                          <a:latin typeface="Noto Sans CJK SC Medium" pitchFamily="34" charset="-122"/>
                          <a:ea typeface="Noto Sans CJK SC Medium" pitchFamily="34" charset="-122"/>
                          <a:cs typeface="+mn-cs"/>
                          <a:sym typeface="Helvetica Light"/>
                        </a:rPr>
                        <a:t>lt</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err="1" smtClean="0">
                          <a:solidFill>
                            <a:srgbClr val="666666"/>
                          </a:solidFill>
                          <a:latin typeface="Noto Sans CJK SC Medium" pitchFamily="34" charset="-122"/>
                          <a:ea typeface="Noto Sans CJK SC Medium" pitchFamily="34" charset="-122"/>
                          <a:cs typeface="+mn-cs"/>
                          <a:sym typeface="Helvetica Light"/>
                        </a:rPr>
                        <a:t>gt</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err="1" smtClean="0">
                          <a:solidFill>
                            <a:srgbClr val="666666"/>
                          </a:solidFill>
                          <a:latin typeface="Noto Sans CJK SC Medium" pitchFamily="34" charset="-122"/>
                          <a:ea typeface="Noto Sans CJK SC Medium" pitchFamily="34" charset="-122"/>
                          <a:cs typeface="+mn-cs"/>
                          <a:sym typeface="Helvetica Light"/>
                        </a:rPr>
                        <a:t>eg</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smtClean="0">
                          <a:solidFill>
                            <a:srgbClr val="666666"/>
                          </a:solidFill>
                          <a:latin typeface="Noto Sans CJK SC Medium" pitchFamily="34" charset="-122"/>
                          <a:ea typeface="Noto Sans CJK SC Medium" pitchFamily="34" charset="-122"/>
                          <a:cs typeface="+mn-cs"/>
                          <a:sym typeface="Helvetica Light"/>
                        </a:rPr>
                        <a:t>le</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en-US" altLang="zh-CN" sz="2800" dirty="0" err="1" smtClean="0">
                          <a:solidFill>
                            <a:srgbClr val="666666"/>
                          </a:solidFill>
                          <a:latin typeface="Noto Sans CJK SC Medium" pitchFamily="34" charset="-122"/>
                          <a:ea typeface="Noto Sans CJK SC Medium" pitchFamily="34" charset="-122"/>
                          <a:cs typeface="+mn-cs"/>
                          <a:sym typeface="Helvetica Light"/>
                        </a:rPr>
                        <a:t>ge</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91085933"/>
              </p:ext>
            </p:extLst>
          </p:nvPr>
        </p:nvGraphicFramePr>
        <p:xfrm>
          <a:off x="2432935" y="5510464"/>
          <a:ext cx="14483462" cy="688848"/>
        </p:xfrm>
        <a:graphic>
          <a:graphicData uri="http://schemas.openxmlformats.org/drawingml/2006/table">
            <a:tbl>
              <a:tblPr firstRow="1" bandRow="1">
                <a:tableStyleId>{5940675A-B579-460E-94D1-54222C63F5DA}</a:tableStyleId>
              </a:tblPr>
              <a:tblGrid>
                <a:gridCol w="4069462"/>
                <a:gridCol w="10414000"/>
              </a:tblGrid>
              <a:tr h="599512">
                <a:tc>
                  <a:txBody>
                    <a:bodyPr/>
                    <a:lstStyle/>
                    <a:p>
                      <a:pPr marL="190500" indent="0" algn="ctr" rtl="0" latinLnBrk="1" hangingPunct="0">
                        <a:lnSpc>
                          <a:spcPct val="140000"/>
                        </a:lnSpc>
                        <a:spcBef>
                          <a:spcPts val="2400"/>
                        </a:spcBef>
                        <a:buClr>
                          <a:srgbClr val="35B558"/>
                        </a:buClr>
                        <a:buSzPct val="104999"/>
                        <a:buFontTx/>
                        <a:buNone/>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数值运算</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l"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baseline="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r>
                        <a:rPr lang="zh-CN" altLang="en-US" sz="2800" dirty="0" smtClean="0">
                          <a:solidFill>
                            <a:srgbClr val="666666"/>
                          </a:solidFill>
                          <a:latin typeface="Noto Sans CJK SC Medium" pitchFamily="34" charset="-122"/>
                          <a:ea typeface="Noto Sans CJK SC Medium" pitchFamily="34" charset="-122"/>
                          <a:cs typeface="+mn-cs"/>
                          <a:sym typeface="Helvetica Light"/>
                        </a:rPr>
                        <a:t>、 </a:t>
                      </a:r>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sp>
        <p:nvSpPr>
          <p:cNvPr id="13" name="Shape 128"/>
          <p:cNvSpPr txBox="1">
            <a:spLocks/>
          </p:cNvSpPr>
          <p:nvPr/>
        </p:nvSpPr>
        <p:spPr>
          <a:xfrm>
            <a:off x="2384809" y="3288259"/>
            <a:ext cx="5288661" cy="738376"/>
          </a:xfrm>
          <a:prstGeom prst="rect">
            <a:avLst/>
          </a:prstGeom>
          <a:ln w="12700">
            <a:noFill/>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000" b="1" dirty="0" smtClean="0">
                <a:solidFill>
                  <a:srgbClr val="666666"/>
                </a:solidFill>
                <a:latin typeface="Noto Sans CJK SC Medium" pitchFamily="34" charset="-122"/>
                <a:ea typeface="Noto Sans CJK SC Medium" pitchFamily="34" charset="-122"/>
                <a:cs typeface="Noto Sans CJK SC Regular"/>
                <a:sym typeface="Noto Sans CJK SC Regular"/>
              </a:rPr>
              <a:t>运算符类型：</a:t>
            </a:r>
            <a:endParaRPr lang="en-US" sz="4000" b="1" dirty="0">
              <a:solidFill>
                <a:srgbClr val="666666"/>
              </a:solidFill>
              <a:latin typeface="Noto Sans CJK SC Medium" pitchFamily="34" charset="-122"/>
              <a:ea typeface="Noto Sans CJK SC Medium" pitchFamily="34" charset="-122"/>
              <a:cs typeface="Noto Sans CJK SC Regular"/>
              <a:sym typeface="Noto Sans CJK SC Regular"/>
            </a:endParaRPr>
          </a:p>
        </p:txBody>
      </p:sp>
    </p:spTree>
    <p:extLst>
      <p:ext uri="{BB962C8B-B14F-4D97-AF65-F5344CB8AC3E}">
        <p14:creationId xmlns:p14="http://schemas.microsoft.com/office/powerpoint/2010/main" val="79189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数值运算</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数值运算符</a:t>
            </a:r>
            <a:r>
              <a:rPr lang="zh-CN" altLang="en-US" sz="4800" dirty="0">
                <a:solidFill>
                  <a:srgbClr val="666666"/>
                </a:solidFill>
                <a:latin typeface="Noto Sans CJK SC Regular"/>
                <a:ea typeface="Noto Sans CJK SC Regular"/>
                <a:cs typeface="Noto Sans CJK SC Regular"/>
              </a:rPr>
              <a:t>可以对</a:t>
            </a:r>
            <a:r>
              <a:rPr lang="en-US" altLang="zh-CN" sz="4800" dirty="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表达式中的值执行基础数学运算：</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501573" y="4533441"/>
            <a:ext cx="16323017"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加运算：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a:t>
            </a:r>
            <a:r>
              <a:rPr lang="en-US" altLang="zh-CN" sz="2800" dirty="0" err="1">
                <a:solidFill>
                  <a:srgbClr val="666666"/>
                </a:solidFill>
                <a:latin typeface="Noto Sans CJK SC Medium" pitchFamily="34" charset="-122"/>
                <a:ea typeface="Noto Sans CJK SC Medium" pitchFamily="34" charset="-122"/>
                <a:cs typeface="Noto Sans CJK SC Regular"/>
              </a:rPr>
              <a:t>adjustedAmount</a:t>
            </a:r>
            <a:r>
              <a:rPr lang="en-US" altLang="zh-CN" sz="2800" dirty="0">
                <a:solidFill>
                  <a:srgbClr val="666666"/>
                </a:solidFill>
                <a:latin typeface="Noto Sans CJK SC Medium" pitchFamily="34" charset="-122"/>
                <a:ea typeface="Noto Sans CJK SC Medium" pitchFamily="34" charset="-122"/>
                <a:cs typeface="Noto Sans CJK SC Regular"/>
              </a:rPr>
              <a:t>" value="#{</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+ 42}"/&gt; </a:t>
            </a:r>
          </a:p>
        </p:txBody>
      </p:sp>
      <p:sp>
        <p:nvSpPr>
          <p:cNvPr id="7" name="Shape 128"/>
          <p:cNvSpPr txBox="1">
            <a:spLocks/>
          </p:cNvSpPr>
          <p:nvPr/>
        </p:nvSpPr>
        <p:spPr>
          <a:xfrm>
            <a:off x="1501573" y="5490332"/>
            <a:ext cx="17604574"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减运算：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a:t>
            </a:r>
            <a:r>
              <a:rPr lang="en-US" altLang="zh-CN" sz="2800" dirty="0" err="1">
                <a:solidFill>
                  <a:srgbClr val="666666"/>
                </a:solidFill>
                <a:latin typeface="Noto Sans CJK SC Medium" pitchFamily="34" charset="-122"/>
                <a:ea typeface="Noto Sans CJK SC Medium" pitchFamily="34" charset="-122"/>
                <a:cs typeface="Noto Sans CJK SC Regular"/>
              </a:rPr>
              <a:t>adjustedAmount</a:t>
            </a:r>
            <a:r>
              <a:rPr lang="en-US" altLang="zh-CN" sz="2800" dirty="0">
                <a:solidFill>
                  <a:srgbClr val="666666"/>
                </a:solidFill>
                <a:latin typeface="Noto Sans CJK SC Medium" pitchFamily="34" charset="-122"/>
                <a:ea typeface="Noto Sans CJK SC Medium" pitchFamily="34" charset="-122"/>
                <a:cs typeface="Noto Sans CJK SC Regular"/>
              </a:rPr>
              <a:t>" value="#{</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- 20}"/&gt; </a:t>
            </a:r>
          </a:p>
        </p:txBody>
      </p:sp>
      <p:sp>
        <p:nvSpPr>
          <p:cNvPr id="9" name="Shape 128"/>
          <p:cNvSpPr txBox="1">
            <a:spLocks/>
          </p:cNvSpPr>
          <p:nvPr/>
        </p:nvSpPr>
        <p:spPr>
          <a:xfrm>
            <a:off x="1501573" y="6447223"/>
            <a:ext cx="16521732"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乘运算：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name="circumference" </a:t>
            </a:r>
            <a:r>
              <a:rPr lang="en-US" altLang="zh-CN" sz="2800" dirty="0" smtClean="0">
                <a:solidFill>
                  <a:srgbClr val="666666"/>
                </a:solidFill>
                <a:latin typeface="Noto Sans CJK SC Medium" pitchFamily="34" charset="-122"/>
                <a:ea typeface="Noto Sans CJK SC Medium" pitchFamily="34" charset="-122"/>
                <a:cs typeface="Noto Sans CJK SC Regular"/>
              </a:rPr>
              <a:t>  value</a:t>
            </a:r>
            <a:r>
              <a:rPr lang="en-US" altLang="zh-CN" sz="2800" dirty="0">
                <a:solidFill>
                  <a:srgbClr val="666666"/>
                </a:solidFill>
                <a:latin typeface="Noto Sans CJK SC Medium" pitchFamily="34" charset="-122"/>
                <a:ea typeface="Noto Sans CJK SC Medium" pitchFamily="34" charset="-122"/>
                <a:cs typeface="Noto Sans CJK SC Regular"/>
              </a:rPr>
              <a:t>="#{2 * T(</a:t>
            </a:r>
            <a:r>
              <a:rPr lang="en-US" altLang="zh-CN" sz="2800" dirty="0" err="1">
                <a:solidFill>
                  <a:srgbClr val="666666"/>
                </a:solidFill>
                <a:latin typeface="Noto Sans CJK SC Medium" pitchFamily="34" charset="-122"/>
                <a:ea typeface="Noto Sans CJK SC Medium" pitchFamily="34" charset="-122"/>
                <a:cs typeface="Noto Sans CJK SC Regular"/>
              </a:rPr>
              <a:t>java.lang.Math</a:t>
            </a:r>
            <a:r>
              <a:rPr lang="en-US" altLang="zh-CN" sz="2800" dirty="0">
                <a:solidFill>
                  <a:srgbClr val="666666"/>
                </a:solidFill>
                <a:latin typeface="Noto Sans CJK SC Medium" pitchFamily="34" charset="-122"/>
                <a:ea typeface="Noto Sans CJK SC Medium" pitchFamily="34" charset="-122"/>
                <a:cs typeface="Noto Sans CJK SC Regular"/>
              </a:rPr>
              <a:t>).PI * </a:t>
            </a:r>
            <a:r>
              <a:rPr lang="en-US" altLang="zh-CN" sz="2800" dirty="0" err="1">
                <a:solidFill>
                  <a:srgbClr val="666666"/>
                </a:solidFill>
                <a:latin typeface="Noto Sans CJK SC Medium" pitchFamily="34" charset="-122"/>
                <a:ea typeface="Noto Sans CJK SC Medium" pitchFamily="34" charset="-122"/>
                <a:cs typeface="Noto Sans CJK SC Regular"/>
              </a:rPr>
              <a:t>circle.radius</a:t>
            </a:r>
            <a:r>
              <a:rPr lang="en-US" altLang="zh-CN" sz="2800" dirty="0">
                <a:solidFill>
                  <a:srgbClr val="666666"/>
                </a:solidFill>
                <a:latin typeface="Noto Sans CJK SC Medium" pitchFamily="34" charset="-122"/>
                <a:ea typeface="Noto Sans CJK SC Medium" pitchFamily="34" charset="-122"/>
                <a:cs typeface="Noto Sans CJK SC Regular"/>
              </a:rPr>
              <a:t>}"/&gt;</a:t>
            </a:r>
          </a:p>
        </p:txBody>
      </p:sp>
      <p:sp>
        <p:nvSpPr>
          <p:cNvPr id="10" name="Shape 128"/>
          <p:cNvSpPr txBox="1">
            <a:spLocks/>
          </p:cNvSpPr>
          <p:nvPr/>
        </p:nvSpPr>
        <p:spPr>
          <a:xfrm>
            <a:off x="1501573" y="7404114"/>
            <a:ext cx="16323017"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除运算：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name="average" value="#{</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 </a:t>
            </a:r>
            <a:r>
              <a:rPr lang="en-US" altLang="zh-CN" sz="2800" dirty="0" err="1">
                <a:solidFill>
                  <a:srgbClr val="666666"/>
                </a:solidFill>
                <a:latin typeface="Noto Sans CJK SC Medium" pitchFamily="34" charset="-122"/>
                <a:ea typeface="Noto Sans CJK SC Medium" pitchFamily="34" charset="-122"/>
                <a:cs typeface="Noto Sans CJK SC Regular"/>
              </a:rPr>
              <a:t>counter.count</a:t>
            </a:r>
            <a:r>
              <a:rPr lang="en-US" altLang="zh-CN" sz="2800" dirty="0">
                <a:solidFill>
                  <a:srgbClr val="666666"/>
                </a:solidFill>
                <a:latin typeface="Noto Sans CJK SC Medium" pitchFamily="34" charset="-122"/>
                <a:ea typeface="Noto Sans CJK SC Medium" pitchFamily="34" charset="-122"/>
                <a:cs typeface="Noto Sans CJK SC Regular"/>
              </a:rPr>
              <a:t>}"/&gt; </a:t>
            </a:r>
          </a:p>
        </p:txBody>
      </p:sp>
      <p:sp>
        <p:nvSpPr>
          <p:cNvPr id="11" name="Shape 128"/>
          <p:cNvSpPr txBox="1">
            <a:spLocks/>
          </p:cNvSpPr>
          <p:nvPr/>
        </p:nvSpPr>
        <p:spPr>
          <a:xfrm>
            <a:off x="1501573" y="8361005"/>
            <a:ext cx="1785685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求余运算：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name="remainder" value="#{</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 </a:t>
            </a:r>
            <a:r>
              <a:rPr lang="en-US" altLang="zh-CN" sz="2800" dirty="0" err="1">
                <a:solidFill>
                  <a:srgbClr val="666666"/>
                </a:solidFill>
                <a:latin typeface="Noto Sans CJK SC Medium" pitchFamily="34" charset="-122"/>
                <a:ea typeface="Noto Sans CJK SC Medium" pitchFamily="34" charset="-122"/>
                <a:cs typeface="Noto Sans CJK SC Regular"/>
              </a:rPr>
              <a:t>counter.count</a:t>
            </a:r>
            <a:r>
              <a:rPr lang="en-US" altLang="zh-CN" sz="2800" dirty="0">
                <a:solidFill>
                  <a:srgbClr val="666666"/>
                </a:solidFill>
                <a:latin typeface="Noto Sans CJK SC Medium" pitchFamily="34" charset="-122"/>
                <a:ea typeface="Noto Sans CJK SC Medium" pitchFamily="34" charset="-122"/>
                <a:cs typeface="Noto Sans CJK SC Regular"/>
              </a:rPr>
              <a:t>}"/&gt; </a:t>
            </a:r>
          </a:p>
        </p:txBody>
      </p:sp>
      <p:sp>
        <p:nvSpPr>
          <p:cNvPr id="12" name="Shape 128"/>
          <p:cNvSpPr txBox="1">
            <a:spLocks/>
          </p:cNvSpPr>
          <p:nvPr/>
        </p:nvSpPr>
        <p:spPr>
          <a:xfrm>
            <a:off x="1501573" y="9317896"/>
            <a:ext cx="1901128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乘方运算： </a:t>
            </a: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a:solidFill>
                  <a:srgbClr val="666666"/>
                </a:solidFill>
                <a:latin typeface="Noto Sans CJK SC Medium" pitchFamily="34" charset="-122"/>
                <a:ea typeface="Noto Sans CJK SC Medium" pitchFamily="34" charset="-122"/>
                <a:cs typeface="Noto Sans CJK SC Regular"/>
              </a:rPr>
              <a:t>property name="area" value="#{T(</a:t>
            </a:r>
            <a:r>
              <a:rPr lang="en-US" altLang="zh-CN" sz="2800" dirty="0" err="1">
                <a:solidFill>
                  <a:srgbClr val="666666"/>
                </a:solidFill>
                <a:latin typeface="Noto Sans CJK SC Medium" pitchFamily="34" charset="-122"/>
                <a:ea typeface="Noto Sans CJK SC Medium" pitchFamily="34" charset="-122"/>
                <a:cs typeface="Noto Sans CJK SC Regular"/>
              </a:rPr>
              <a:t>java.lang.Math</a:t>
            </a:r>
            <a:r>
              <a:rPr lang="en-US" altLang="zh-CN" sz="2800" dirty="0">
                <a:solidFill>
                  <a:srgbClr val="666666"/>
                </a:solidFill>
                <a:latin typeface="Noto Sans CJK SC Medium" pitchFamily="34" charset="-122"/>
                <a:ea typeface="Noto Sans CJK SC Medium" pitchFamily="34" charset="-122"/>
                <a:cs typeface="Noto Sans CJK SC Regular"/>
              </a:rPr>
              <a:t>).PI * </a:t>
            </a:r>
            <a:r>
              <a:rPr lang="en-US" altLang="zh-CN" sz="2800" dirty="0" err="1">
                <a:solidFill>
                  <a:srgbClr val="666666"/>
                </a:solidFill>
                <a:latin typeface="Noto Sans CJK SC Medium" pitchFamily="34" charset="-122"/>
                <a:ea typeface="Noto Sans CJK SC Medium" pitchFamily="34" charset="-122"/>
                <a:cs typeface="Noto Sans CJK SC Regular"/>
              </a:rPr>
              <a:t>circle.radius</a:t>
            </a:r>
            <a:r>
              <a:rPr lang="en-US" altLang="zh-CN" sz="2800" dirty="0">
                <a:solidFill>
                  <a:srgbClr val="666666"/>
                </a:solidFill>
                <a:latin typeface="Noto Sans CJK SC Medium" pitchFamily="34" charset="-122"/>
                <a:ea typeface="Noto Sans CJK SC Medium" pitchFamily="34" charset="-122"/>
                <a:cs typeface="Noto Sans CJK SC Regular"/>
              </a:rPr>
              <a:t> ^ 2}"/&gt; </a:t>
            </a:r>
          </a:p>
        </p:txBody>
      </p:sp>
      <p:sp>
        <p:nvSpPr>
          <p:cNvPr id="13" name="Shape 128"/>
          <p:cNvSpPr txBox="1">
            <a:spLocks/>
          </p:cNvSpPr>
          <p:nvPr/>
        </p:nvSpPr>
        <p:spPr>
          <a:xfrm>
            <a:off x="1501574" y="10274786"/>
            <a:ext cx="1825428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字符串连接： </a:t>
            </a:r>
            <a:r>
              <a:rPr lang="en-US" altLang="zh-CN" sz="2800" dirty="0" smtClean="0">
                <a:solidFill>
                  <a:srgbClr val="666666"/>
                </a:solidFill>
                <a:latin typeface="Noto Sans CJK SC Medium" pitchFamily="34" charset="-122"/>
                <a:ea typeface="Noto Sans CJK SC Medium" pitchFamily="34" charset="-122"/>
                <a:cs typeface="Noto Sans CJK SC Regular"/>
              </a:rPr>
              <a:t>property </a:t>
            </a:r>
            <a:r>
              <a:rPr lang="en-US" altLang="zh-CN" sz="2800" dirty="0">
                <a:solidFill>
                  <a:srgbClr val="666666"/>
                </a:solidFill>
                <a:latin typeface="Noto Sans CJK SC Medium" pitchFamily="34" charset="-122"/>
                <a:ea typeface="Noto Sans CJK SC Medium" pitchFamily="34" charset="-122"/>
                <a:cs typeface="Noto Sans CJK SC Regular"/>
              </a:rPr>
              <a:t>name="</a:t>
            </a:r>
            <a:r>
              <a:rPr lang="en-US" altLang="zh-CN" sz="2800" dirty="0" err="1">
                <a:solidFill>
                  <a:srgbClr val="666666"/>
                </a:solidFill>
                <a:latin typeface="Noto Sans CJK SC Medium" pitchFamily="34" charset="-122"/>
                <a:ea typeface="Noto Sans CJK SC Medium" pitchFamily="34" charset="-122"/>
                <a:cs typeface="Noto Sans CJK SC Regular"/>
              </a:rPr>
              <a:t>fullName</a:t>
            </a:r>
            <a:r>
              <a:rPr lang="en-US" altLang="zh-CN" sz="2800" dirty="0">
                <a:solidFill>
                  <a:srgbClr val="666666"/>
                </a:solidFill>
                <a:latin typeface="Noto Sans CJK SC Medium" pitchFamily="34" charset="-122"/>
                <a:ea typeface="Noto Sans CJK SC Medium" pitchFamily="34" charset="-122"/>
                <a:cs typeface="Noto Sans CJK SC Regular"/>
              </a:rPr>
              <a:t>" </a:t>
            </a:r>
            <a:r>
              <a:rPr lang="en-US" altLang="zh-CN" sz="2800" dirty="0" smtClean="0">
                <a:solidFill>
                  <a:srgbClr val="666666"/>
                </a:solidFill>
                <a:latin typeface="Noto Sans CJK SC Medium" pitchFamily="34" charset="-122"/>
                <a:ea typeface="Noto Sans CJK SC Medium" pitchFamily="34" charset="-122"/>
                <a:cs typeface="Noto Sans CJK SC Regular"/>
              </a:rPr>
              <a:t>  value</a:t>
            </a:r>
            <a:r>
              <a:rPr lang="en-US" altLang="zh-CN" sz="2800" dirty="0">
                <a:solidFill>
                  <a:srgbClr val="666666"/>
                </a:solidFill>
                <a:latin typeface="Noto Sans CJK SC Medium" pitchFamily="34" charset="-122"/>
                <a:ea typeface="Noto Sans CJK SC Medium" pitchFamily="34" charset="-122"/>
                <a:cs typeface="Noto Sans CJK SC Regular"/>
              </a:rPr>
              <a:t>="#{</a:t>
            </a:r>
            <a:r>
              <a:rPr lang="en-US" altLang="zh-CN" sz="2800" dirty="0" err="1">
                <a:solidFill>
                  <a:srgbClr val="666666"/>
                </a:solidFill>
                <a:latin typeface="Noto Sans CJK SC Medium" pitchFamily="34" charset="-122"/>
                <a:ea typeface="Noto Sans CJK SC Medium" pitchFamily="34" charset="-122"/>
                <a:cs typeface="Noto Sans CJK SC Regular"/>
              </a:rPr>
              <a:t>performer.firstName</a:t>
            </a:r>
            <a:r>
              <a:rPr lang="en-US" altLang="zh-CN" sz="2800" dirty="0">
                <a:solidFill>
                  <a:srgbClr val="666666"/>
                </a:solidFill>
                <a:latin typeface="Noto Sans CJK SC Medium" pitchFamily="34" charset="-122"/>
                <a:ea typeface="Noto Sans CJK SC Medium" pitchFamily="34" charset="-122"/>
                <a:cs typeface="Noto Sans CJK SC Regular"/>
              </a:rPr>
              <a:t> + ' ' + </a:t>
            </a:r>
            <a:r>
              <a:rPr lang="en-US" altLang="zh-CN" sz="2800" dirty="0" err="1">
                <a:solidFill>
                  <a:srgbClr val="666666"/>
                </a:solidFill>
                <a:latin typeface="Noto Sans CJK SC Medium" pitchFamily="34" charset="-122"/>
                <a:ea typeface="Noto Sans CJK SC Medium" pitchFamily="34" charset="-122"/>
                <a:cs typeface="Noto Sans CJK SC Regular"/>
              </a:rPr>
              <a:t>performer.lastName</a:t>
            </a:r>
            <a:r>
              <a:rPr lang="en-US" altLang="zh-CN" sz="2800" dirty="0">
                <a:solidFill>
                  <a:srgbClr val="666666"/>
                </a:solidFill>
                <a:latin typeface="Noto Sans CJK SC Medium" pitchFamily="34" charset="-122"/>
                <a:ea typeface="Noto Sans CJK SC Medium" pitchFamily="34" charset="-122"/>
                <a:cs typeface="Noto Sans CJK SC Regular"/>
              </a:rPr>
              <a:t>}"/&gt;</a:t>
            </a:r>
          </a:p>
        </p:txBody>
      </p:sp>
    </p:spTree>
    <p:extLst>
      <p:ext uri="{BB962C8B-B14F-4D97-AF65-F5344CB8AC3E}">
        <p14:creationId xmlns:p14="http://schemas.microsoft.com/office/powerpoint/2010/main" val="27185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比较运算</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smtClean="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同样提供了</a:t>
            </a:r>
            <a:r>
              <a:rPr lang="en-US" altLang="zh-CN" sz="4800" dirty="0">
                <a:solidFill>
                  <a:srgbClr val="666666"/>
                </a:solidFill>
                <a:latin typeface="Noto Sans CJK SC Regular"/>
                <a:ea typeface="Noto Sans CJK SC Regular"/>
                <a:cs typeface="Noto Sans CJK SC Regular"/>
              </a:rPr>
              <a:t>Java </a:t>
            </a:r>
            <a:r>
              <a:rPr lang="zh-CN" altLang="en-US" sz="4800" dirty="0">
                <a:solidFill>
                  <a:srgbClr val="666666"/>
                </a:solidFill>
                <a:latin typeface="Noto Sans CJK SC Regular"/>
                <a:ea typeface="Noto Sans CJK SC Regular"/>
                <a:cs typeface="Noto Sans CJK SC Regular"/>
              </a:rPr>
              <a:t>所支持的比较运算符：</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670015" y="4504129"/>
            <a:ext cx="15143146" cy="7658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name="equal" </a:t>
            </a:r>
            <a:r>
              <a:rPr lang="en-US" altLang="zh-CN" sz="2800" dirty="0" smtClean="0">
                <a:solidFill>
                  <a:srgbClr val="666666"/>
                </a:solidFill>
                <a:latin typeface="Noto Sans CJK SC Medium" pitchFamily="34" charset="-122"/>
                <a:ea typeface="Noto Sans CJK SC Medium" pitchFamily="34" charset="-122"/>
                <a:cs typeface="Noto Sans CJK SC Regular"/>
              </a:rPr>
              <a:t>  value</a:t>
            </a:r>
            <a:r>
              <a:rPr lang="en-US" altLang="zh-CN" sz="2800" dirty="0">
                <a:solidFill>
                  <a:srgbClr val="666666"/>
                </a:solidFill>
                <a:latin typeface="Noto Sans CJK SC Medium" pitchFamily="34" charset="-122"/>
                <a:ea typeface="Noto Sans CJK SC Medium" pitchFamily="34" charset="-122"/>
                <a:cs typeface="Noto Sans CJK SC Regular"/>
              </a:rPr>
              <a:t>="#{</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 100}"/&gt;</a:t>
            </a:r>
          </a:p>
        </p:txBody>
      </p:sp>
      <p:sp>
        <p:nvSpPr>
          <p:cNvPr id="7" name="Shape 128"/>
          <p:cNvSpPr txBox="1">
            <a:spLocks/>
          </p:cNvSpPr>
          <p:nvPr/>
        </p:nvSpPr>
        <p:spPr>
          <a:xfrm>
            <a:off x="1670015" y="5229847"/>
            <a:ext cx="11805354" cy="7658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&lt;= 100000 </a:t>
            </a:r>
          </a:p>
        </p:txBody>
      </p:sp>
      <p:sp>
        <p:nvSpPr>
          <p:cNvPr id="9" name="Shape 128"/>
          <p:cNvSpPr txBox="1">
            <a:spLocks/>
          </p:cNvSpPr>
          <p:nvPr/>
        </p:nvSpPr>
        <p:spPr>
          <a:xfrm>
            <a:off x="1670015" y="5955564"/>
            <a:ext cx="14739289"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a:t>
            </a:r>
            <a:r>
              <a:rPr lang="en-US" altLang="zh-CN" sz="2800" dirty="0" err="1">
                <a:solidFill>
                  <a:srgbClr val="666666"/>
                </a:solidFill>
                <a:latin typeface="Noto Sans CJK SC Medium" pitchFamily="34" charset="-122"/>
                <a:ea typeface="Noto Sans CJK SC Medium" pitchFamily="34" charset="-122"/>
                <a:cs typeface="Noto Sans CJK SC Regular"/>
              </a:rPr>
              <a:t>hasCapacity</a:t>
            </a:r>
            <a:r>
              <a:rPr lang="en-US" altLang="zh-CN" sz="2800" dirty="0">
                <a:solidFill>
                  <a:srgbClr val="666666"/>
                </a:solidFill>
                <a:latin typeface="Noto Sans CJK SC Medium" pitchFamily="34" charset="-122"/>
                <a:ea typeface="Noto Sans CJK SC Medium" pitchFamily="34" charset="-122"/>
                <a:cs typeface="Noto Sans CJK SC Regular"/>
              </a:rPr>
              <a:t>" value="#{</a:t>
            </a:r>
            <a:r>
              <a:rPr lang="en-US" altLang="zh-CN" sz="2800" dirty="0" err="1">
                <a:solidFill>
                  <a:srgbClr val="666666"/>
                </a:solidFill>
                <a:latin typeface="Noto Sans CJK SC Medium" pitchFamily="34" charset="-122"/>
                <a:ea typeface="Noto Sans CJK SC Medium" pitchFamily="34" charset="-122"/>
                <a:cs typeface="Noto Sans CJK SC Regular"/>
              </a:rPr>
              <a:t>counter.total</a:t>
            </a:r>
            <a:r>
              <a:rPr lang="en-US" altLang="zh-CN" sz="2800" dirty="0">
                <a:solidFill>
                  <a:srgbClr val="666666"/>
                </a:solidFill>
                <a:latin typeface="Noto Sans CJK SC Medium" pitchFamily="34" charset="-122"/>
                <a:ea typeface="Noto Sans CJK SC Medium" pitchFamily="34" charset="-122"/>
                <a:cs typeface="Noto Sans CJK SC Regular"/>
              </a:rPr>
              <a:t> </a:t>
            </a:r>
            <a:r>
              <a:rPr lang="en-US" altLang="zh-CN" sz="2800" dirty="0">
                <a:solidFill>
                  <a:srgbClr val="FF5C00"/>
                </a:solidFill>
                <a:latin typeface="Noto Sans CJK SC Medium" pitchFamily="34" charset="-122"/>
                <a:ea typeface="Noto Sans CJK SC Medium" pitchFamily="34" charset="-122"/>
                <a:cs typeface="Noto Sans CJK SC Medium"/>
              </a:rPr>
              <a:t>le</a:t>
            </a:r>
            <a:r>
              <a:rPr lang="en-US" altLang="zh-CN" sz="2800" dirty="0">
                <a:solidFill>
                  <a:srgbClr val="666666"/>
                </a:solidFill>
                <a:latin typeface="Noto Sans CJK SC Medium" pitchFamily="34" charset="-122"/>
                <a:ea typeface="Noto Sans CJK SC Medium" pitchFamily="34" charset="-122"/>
                <a:cs typeface="Noto Sans CJK SC Regular"/>
              </a:rPr>
              <a:t> 100000}"/&gt;</a:t>
            </a:r>
          </a:p>
        </p:txBody>
      </p:sp>
      <p:graphicFrame>
        <p:nvGraphicFramePr>
          <p:cNvPr id="10" name="表格 9"/>
          <p:cNvGraphicFramePr>
            <a:graphicFrameLocks noGrp="1"/>
          </p:cNvGraphicFramePr>
          <p:nvPr>
            <p:extLst>
              <p:ext uri="{D42A27DB-BD31-4B8C-83A1-F6EECF244321}">
                <p14:modId xmlns:p14="http://schemas.microsoft.com/office/powerpoint/2010/main" val="3937943070"/>
              </p:ext>
            </p:extLst>
          </p:nvPr>
        </p:nvGraphicFramePr>
        <p:xfrm>
          <a:off x="1621888" y="7803232"/>
          <a:ext cx="17652702" cy="886222"/>
        </p:xfrm>
        <a:graphic>
          <a:graphicData uri="http://schemas.openxmlformats.org/drawingml/2006/table">
            <a:tbl>
              <a:tblPr firstRow="1" bandRow="1">
                <a:tableStyleId>{5940675A-B579-460E-94D1-54222C63F5DA}</a:tableStyleId>
              </a:tblPr>
              <a:tblGrid>
                <a:gridCol w="4069462"/>
                <a:gridCol w="6273800"/>
                <a:gridCol w="7309440"/>
              </a:tblGrid>
              <a:tr h="886222">
                <a:tc>
                  <a:txBody>
                    <a:bodyPr/>
                    <a:lstStyle/>
                    <a:p>
                      <a:pPr algn="ctr" defTabSz="825500"/>
                      <a:r>
                        <a:rPr lang="zh-CN" altLang="en-US" sz="2800" dirty="0" smtClean="0">
                          <a:solidFill>
                            <a:srgbClr val="2EAA46"/>
                          </a:solidFill>
                          <a:latin typeface="Noto Sans CJK SC Medium" pitchFamily="34" charset="-122"/>
                          <a:ea typeface="Noto Sans CJK SC Medium" pitchFamily="34" charset="-122"/>
                          <a:cs typeface="Noto Sans CJK SC Regular"/>
                          <a:sym typeface="Helvetica Light"/>
                        </a:rPr>
                        <a:t>运算符</a:t>
                      </a:r>
                      <a:endParaRPr lang="zh-CN" altLang="en-US" sz="28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zh-CN" altLang="en-US" sz="2800" dirty="0" smtClean="0">
                          <a:solidFill>
                            <a:srgbClr val="2EAA46"/>
                          </a:solidFill>
                          <a:latin typeface="Noto Sans CJK SC Medium" pitchFamily="34" charset="-122"/>
                          <a:ea typeface="Noto Sans CJK SC Medium" pitchFamily="34" charset="-122"/>
                          <a:cs typeface="Noto Sans CJK SC Regular"/>
                          <a:sym typeface="Helvetica Light"/>
                        </a:rPr>
                        <a:t>符号</a:t>
                      </a:r>
                      <a:endParaRPr lang="zh-CN" altLang="en-US" sz="28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zh-CN" altLang="en-US" sz="2800" dirty="0" smtClean="0">
                          <a:solidFill>
                            <a:srgbClr val="2EAA46"/>
                          </a:solidFill>
                          <a:latin typeface="Noto Sans CJK SC Medium" pitchFamily="34" charset="-122"/>
                          <a:ea typeface="Noto Sans CJK SC Medium" pitchFamily="34" charset="-122"/>
                          <a:cs typeface="Noto Sans CJK SC Regular"/>
                          <a:sym typeface="Helvetica Light"/>
                        </a:rPr>
                        <a:t>文本类型</a:t>
                      </a:r>
                      <a:endParaRPr lang="zh-CN" altLang="en-US" sz="28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47451326"/>
              </p:ext>
            </p:extLst>
          </p:nvPr>
        </p:nvGraphicFramePr>
        <p:xfrm>
          <a:off x="1621888" y="11959399"/>
          <a:ext cx="17652702" cy="810668"/>
        </p:xfrm>
        <a:graphic>
          <a:graphicData uri="http://schemas.openxmlformats.org/drawingml/2006/table">
            <a:tbl>
              <a:tblPr firstRow="1" bandRow="1">
                <a:tableStyleId>{5940675A-B579-460E-94D1-54222C63F5DA}</a:tableStyleId>
              </a:tblPr>
              <a:tblGrid>
                <a:gridCol w="4069462"/>
                <a:gridCol w="6273800"/>
                <a:gridCol w="7309440"/>
              </a:tblGrid>
              <a:tr h="810668">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大于等于</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&gt;=</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err="1" smtClean="0">
                          <a:solidFill>
                            <a:srgbClr val="666666"/>
                          </a:solidFill>
                          <a:latin typeface="Noto Sans CJK SC Medium" pitchFamily="34" charset="-122"/>
                          <a:ea typeface="Noto Sans CJK SC Medium" pitchFamily="34" charset="-122"/>
                          <a:cs typeface="+mn-cs"/>
                          <a:sym typeface="Helvetica Light"/>
                        </a:rPr>
                        <a:t>ge</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31064251"/>
              </p:ext>
            </p:extLst>
          </p:nvPr>
        </p:nvGraphicFramePr>
        <p:xfrm>
          <a:off x="1621888" y="11165312"/>
          <a:ext cx="17652702" cy="770808"/>
        </p:xfrm>
        <a:graphic>
          <a:graphicData uri="http://schemas.openxmlformats.org/drawingml/2006/table">
            <a:tbl>
              <a:tblPr firstRow="1" bandRow="1">
                <a:tableStyleId>{5940675A-B579-460E-94D1-54222C63F5DA}</a:tableStyleId>
              </a:tblPr>
              <a:tblGrid>
                <a:gridCol w="4069462"/>
                <a:gridCol w="6273800"/>
                <a:gridCol w="7309440"/>
              </a:tblGrid>
              <a:tr h="770808">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大于</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&gt;</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err="1" smtClean="0">
                          <a:solidFill>
                            <a:srgbClr val="666666"/>
                          </a:solidFill>
                          <a:latin typeface="Noto Sans CJK SC Medium" pitchFamily="34" charset="-122"/>
                          <a:ea typeface="Noto Sans CJK SC Medium" pitchFamily="34" charset="-122"/>
                          <a:cs typeface="+mn-cs"/>
                          <a:sym typeface="Helvetica Light"/>
                        </a:rPr>
                        <a:t>gt</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015400099"/>
              </p:ext>
            </p:extLst>
          </p:nvPr>
        </p:nvGraphicFramePr>
        <p:xfrm>
          <a:off x="1621889" y="10218015"/>
          <a:ext cx="17652702" cy="923223"/>
        </p:xfrm>
        <a:graphic>
          <a:graphicData uri="http://schemas.openxmlformats.org/drawingml/2006/table">
            <a:tbl>
              <a:tblPr firstRow="1" bandRow="1">
                <a:tableStyleId>{5940675A-B579-460E-94D1-54222C63F5DA}</a:tableStyleId>
              </a:tblPr>
              <a:tblGrid>
                <a:gridCol w="4063922"/>
                <a:gridCol w="6273579"/>
                <a:gridCol w="7315201"/>
              </a:tblGrid>
              <a:tr h="923223">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小于等于</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825500" eaLnBrk="1" fontAlgn="auto" latinLnBrk="0" hangingPunct="1">
                        <a:lnSpc>
                          <a:spcPct val="100000"/>
                        </a:lnSpc>
                        <a:spcBef>
                          <a:spcPts val="0"/>
                        </a:spcBef>
                        <a:spcAft>
                          <a:spcPts val="0"/>
                        </a:spcAft>
                        <a:buClrTx/>
                        <a:buSzTx/>
                        <a:buFontTx/>
                        <a:buNone/>
                        <a:tabLst/>
                        <a:defRPr/>
                      </a:pPr>
                      <a:r>
                        <a:rPr lang="en-US" altLang="zh-CN" sz="2800" dirty="0" smtClean="0">
                          <a:solidFill>
                            <a:srgbClr val="666666"/>
                          </a:solidFill>
                          <a:latin typeface="Noto Sans CJK SC Medium" pitchFamily="34" charset="-122"/>
                          <a:ea typeface="Noto Sans CJK SC Medium" pitchFamily="34" charset="-122"/>
                          <a:cs typeface="+mn-cs"/>
                          <a:sym typeface="Helvetica Light"/>
                        </a:rPr>
                        <a:t> &lt;=</a:t>
                      </a:r>
                      <a:endParaRPr lang="zh-CN" altLang="en-US" sz="2800" dirty="0" smtClean="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le</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4040032101"/>
              </p:ext>
            </p:extLst>
          </p:nvPr>
        </p:nvGraphicFramePr>
        <p:xfrm>
          <a:off x="1621888" y="9389029"/>
          <a:ext cx="17652702" cy="934061"/>
        </p:xfrm>
        <a:graphic>
          <a:graphicData uri="http://schemas.openxmlformats.org/drawingml/2006/table">
            <a:tbl>
              <a:tblPr firstRow="1" bandRow="1">
                <a:tableStyleId>{5940675A-B579-460E-94D1-54222C63F5DA}</a:tableStyleId>
              </a:tblPr>
              <a:tblGrid>
                <a:gridCol w="4069462"/>
                <a:gridCol w="6273800"/>
                <a:gridCol w="7309440"/>
              </a:tblGrid>
              <a:tr h="934061">
                <a:tc>
                  <a:txBody>
                    <a:bodyPr/>
                    <a:lstStyle/>
                    <a:p>
                      <a:pPr algn="ctr"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小于</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&lt;</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err="1" smtClean="0">
                          <a:solidFill>
                            <a:srgbClr val="666666"/>
                          </a:solidFill>
                          <a:latin typeface="Noto Sans CJK SC Medium" pitchFamily="34" charset="-122"/>
                          <a:ea typeface="Noto Sans CJK SC Medium" pitchFamily="34" charset="-122"/>
                          <a:cs typeface="+mn-cs"/>
                          <a:sym typeface="Helvetica Light"/>
                        </a:rPr>
                        <a:t>lt</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362847826"/>
              </p:ext>
            </p:extLst>
          </p:nvPr>
        </p:nvGraphicFramePr>
        <p:xfrm>
          <a:off x="1621888" y="8710859"/>
          <a:ext cx="17652703" cy="726296"/>
        </p:xfrm>
        <a:graphic>
          <a:graphicData uri="http://schemas.openxmlformats.org/drawingml/2006/table">
            <a:tbl>
              <a:tblPr firstRow="1" bandRow="1">
                <a:tableStyleId>{5940675A-B579-460E-94D1-54222C63F5DA}</a:tableStyleId>
              </a:tblPr>
              <a:tblGrid>
                <a:gridCol w="4057018"/>
                <a:gridCol w="6280484"/>
                <a:gridCol w="7315201"/>
              </a:tblGrid>
              <a:tr h="726296">
                <a:tc>
                  <a:txBody>
                    <a:bodyPr/>
                    <a:lstStyle/>
                    <a:p>
                      <a:pPr marL="190500" indent="0" algn="ctr" rtl="0" latinLnBrk="1" hangingPunct="0">
                        <a:lnSpc>
                          <a:spcPct val="140000"/>
                        </a:lnSpc>
                        <a:spcBef>
                          <a:spcPts val="2400"/>
                        </a:spcBef>
                        <a:buClr>
                          <a:srgbClr val="35B558"/>
                        </a:buClr>
                        <a:buSzPct val="104999"/>
                        <a:buFontTx/>
                        <a:buNone/>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等于</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en-US" altLang="zh-CN" sz="2800" dirty="0" err="1" smtClean="0">
                          <a:solidFill>
                            <a:srgbClr val="666666"/>
                          </a:solidFill>
                          <a:latin typeface="Noto Sans CJK SC Medium" pitchFamily="34" charset="-122"/>
                          <a:ea typeface="Noto Sans CJK SC Medium" pitchFamily="34" charset="-122"/>
                          <a:cs typeface="+mn-cs"/>
                          <a:sym typeface="Helvetica Light"/>
                        </a:rPr>
                        <a:t>eq</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sp>
        <p:nvSpPr>
          <p:cNvPr id="17" name="Shape 128"/>
          <p:cNvSpPr txBox="1">
            <a:spLocks/>
          </p:cNvSpPr>
          <p:nvPr/>
        </p:nvSpPr>
        <p:spPr>
          <a:xfrm>
            <a:off x="1405322" y="6920478"/>
            <a:ext cx="3575754" cy="738376"/>
          </a:xfrm>
          <a:prstGeom prst="rect">
            <a:avLst/>
          </a:prstGeom>
          <a:ln w="12700">
            <a:noFill/>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3200" b="1" dirty="0" smtClean="0">
                <a:solidFill>
                  <a:srgbClr val="666666"/>
                </a:solidFill>
                <a:latin typeface="Noto Sans CJK SC Medium" pitchFamily="34" charset="-122"/>
                <a:ea typeface="Noto Sans CJK SC Medium" pitchFamily="34" charset="-122"/>
                <a:cs typeface="Noto Sans CJK SC Regular"/>
                <a:sym typeface="Noto Sans CJK SC Regular"/>
              </a:rPr>
              <a:t>比较运算符：</a:t>
            </a:r>
            <a:endParaRPr lang="en-US" sz="3200" b="1" dirty="0">
              <a:solidFill>
                <a:srgbClr val="666666"/>
              </a:solidFill>
              <a:latin typeface="Noto Sans CJK SC Medium" pitchFamily="34" charset="-122"/>
              <a:ea typeface="Noto Sans CJK SC Medium" pitchFamily="34" charset="-122"/>
              <a:cs typeface="Noto Sans CJK SC Regular"/>
              <a:sym typeface="Noto Sans CJK SC Regular"/>
            </a:endParaRPr>
          </a:p>
        </p:txBody>
      </p:sp>
    </p:spTree>
    <p:extLst>
      <p:ext uri="{BB962C8B-B14F-4D97-AF65-F5344CB8AC3E}">
        <p14:creationId xmlns:p14="http://schemas.microsoft.com/office/powerpoint/2010/main" val="96382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逻辑运算</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逻辑运算符用于对两</a:t>
            </a:r>
            <a:r>
              <a:rPr lang="zh-CN" altLang="en-US" sz="4800" dirty="0">
                <a:solidFill>
                  <a:srgbClr val="666666"/>
                </a:solidFill>
                <a:latin typeface="Noto Sans CJK SC Regular"/>
                <a:ea typeface="Noto Sans CJK SC Regular"/>
                <a:cs typeface="Noto Sans CJK SC Regular"/>
              </a:rPr>
              <a:t>个比较表达式进行求</a:t>
            </a:r>
            <a:r>
              <a:rPr lang="zh-CN" altLang="en-US" sz="4800" dirty="0" smtClean="0">
                <a:solidFill>
                  <a:srgbClr val="666666"/>
                </a:solidFill>
                <a:latin typeface="Noto Sans CJK SC Regular"/>
                <a:ea typeface="Noto Sans CJK SC Regular"/>
                <a:cs typeface="Noto Sans CJK SC Regular"/>
              </a:rPr>
              <a:t>值，或者对</a:t>
            </a:r>
            <a:r>
              <a:rPr lang="zh-CN" altLang="en-US" sz="4800" dirty="0">
                <a:solidFill>
                  <a:srgbClr val="666666"/>
                </a:solidFill>
                <a:latin typeface="Noto Sans CJK SC Regular"/>
                <a:ea typeface="Noto Sans CJK SC Regular"/>
                <a:cs typeface="Noto Sans CJK SC Regular"/>
              </a:rPr>
              <a:t>某些布尔类型的值进行</a:t>
            </a:r>
            <a:r>
              <a:rPr lang="zh-CN" altLang="en-US" sz="4800" dirty="0" smtClean="0">
                <a:solidFill>
                  <a:srgbClr val="666666"/>
                </a:solidFill>
                <a:latin typeface="Noto Sans CJK SC Regular"/>
                <a:ea typeface="Noto Sans CJK SC Regular"/>
                <a:cs typeface="Noto Sans CJK SC Regular"/>
              </a:rPr>
              <a:t>非运算：</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446724" y="8735181"/>
            <a:ext cx="20836024"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a:t>
            </a:r>
            <a:r>
              <a:rPr lang="en-US" altLang="zh-CN" sz="2800" dirty="0" err="1">
                <a:solidFill>
                  <a:srgbClr val="666666"/>
                </a:solidFill>
                <a:latin typeface="Noto Sans CJK SC Medium" pitchFamily="34" charset="-122"/>
                <a:ea typeface="Noto Sans CJK SC Medium" pitchFamily="34" charset="-122"/>
                <a:cs typeface="Noto Sans CJK SC Regular"/>
              </a:rPr>
              <a:t>largeCircle</a:t>
            </a:r>
            <a:r>
              <a:rPr lang="en-US" altLang="zh-CN" sz="2800" dirty="0">
                <a:solidFill>
                  <a:srgbClr val="666666"/>
                </a:solidFill>
                <a:latin typeface="Noto Sans CJK SC Medium" pitchFamily="34" charset="-122"/>
                <a:ea typeface="Noto Sans CJK SC Medium" pitchFamily="34" charset="-122"/>
                <a:cs typeface="Noto Sans CJK SC Regular"/>
              </a:rPr>
              <a:t>" </a:t>
            </a:r>
            <a:r>
              <a:rPr lang="en-US" altLang="zh-CN" sz="2800" dirty="0" smtClean="0">
                <a:solidFill>
                  <a:srgbClr val="666666"/>
                </a:solidFill>
                <a:latin typeface="Noto Sans CJK SC Medium" pitchFamily="34" charset="-122"/>
                <a:ea typeface="Noto Sans CJK SC Medium" pitchFamily="34" charset="-122"/>
                <a:cs typeface="Noto Sans CJK SC Regular"/>
              </a:rPr>
              <a:t> value</a:t>
            </a:r>
            <a:r>
              <a:rPr lang="en-US" altLang="zh-CN" sz="2800" dirty="0">
                <a:solidFill>
                  <a:srgbClr val="666666"/>
                </a:solidFill>
                <a:latin typeface="Noto Sans CJK SC Medium" pitchFamily="34" charset="-122"/>
                <a:ea typeface="Noto Sans CJK SC Medium" pitchFamily="34" charset="-122"/>
                <a:cs typeface="Noto Sans CJK SC Regular"/>
              </a:rPr>
              <a:t>="#{</a:t>
            </a:r>
            <a:r>
              <a:rPr lang="en-US" altLang="zh-CN" sz="2800" dirty="0" err="1">
                <a:solidFill>
                  <a:srgbClr val="666666"/>
                </a:solidFill>
                <a:latin typeface="Noto Sans CJK SC Medium" pitchFamily="34" charset="-122"/>
                <a:ea typeface="Noto Sans CJK SC Medium" pitchFamily="34" charset="-122"/>
                <a:cs typeface="Noto Sans CJK SC Regular"/>
              </a:rPr>
              <a:t>shape.kind</a:t>
            </a:r>
            <a:r>
              <a:rPr lang="en-US" altLang="zh-CN" sz="2800" dirty="0">
                <a:solidFill>
                  <a:srgbClr val="666666"/>
                </a:solidFill>
                <a:latin typeface="Noto Sans CJK SC Medium" pitchFamily="34" charset="-122"/>
                <a:ea typeface="Noto Sans CJK SC Medium" pitchFamily="34" charset="-122"/>
                <a:cs typeface="Noto Sans CJK SC Regular"/>
              </a:rPr>
              <a:t> == 'circle' and </a:t>
            </a:r>
            <a:r>
              <a:rPr lang="en-US" altLang="zh-CN" sz="2800" dirty="0" err="1">
                <a:solidFill>
                  <a:srgbClr val="666666"/>
                </a:solidFill>
                <a:latin typeface="Noto Sans CJK SC Medium" pitchFamily="34" charset="-122"/>
                <a:ea typeface="Noto Sans CJK SC Medium" pitchFamily="34" charset="-122"/>
                <a:cs typeface="Noto Sans CJK SC Regular"/>
              </a:rPr>
              <a:t>shape.perimeter</a:t>
            </a:r>
            <a:r>
              <a:rPr lang="en-US" altLang="zh-CN" sz="2800" dirty="0">
                <a:solidFill>
                  <a:srgbClr val="666666"/>
                </a:solidFill>
                <a:latin typeface="Noto Sans CJK SC Medium" pitchFamily="34" charset="-122"/>
                <a:ea typeface="Noto Sans CJK SC Medium" pitchFamily="34" charset="-122"/>
                <a:cs typeface="Noto Sans CJK SC Regular"/>
              </a:rPr>
              <a:t> </a:t>
            </a:r>
            <a:r>
              <a:rPr lang="en-US" altLang="zh-CN" sz="2800" dirty="0" err="1">
                <a:solidFill>
                  <a:srgbClr val="666666"/>
                </a:solidFill>
                <a:latin typeface="Noto Sans CJK SC Medium" pitchFamily="34" charset="-122"/>
                <a:ea typeface="Noto Sans CJK SC Medium" pitchFamily="34" charset="-122"/>
                <a:cs typeface="Noto Sans CJK SC Regular"/>
              </a:rPr>
              <a:t>gt</a:t>
            </a:r>
            <a:r>
              <a:rPr lang="en-US" altLang="zh-CN" sz="2800" dirty="0">
                <a:solidFill>
                  <a:srgbClr val="666666"/>
                </a:solidFill>
                <a:latin typeface="Noto Sans CJK SC Medium" pitchFamily="34" charset="-122"/>
                <a:ea typeface="Noto Sans CJK SC Medium" pitchFamily="34" charset="-122"/>
                <a:cs typeface="Noto Sans CJK SC Regular"/>
              </a:rPr>
              <a:t> 10000}"/&gt;</a:t>
            </a:r>
          </a:p>
        </p:txBody>
      </p:sp>
      <p:sp>
        <p:nvSpPr>
          <p:cNvPr id="7" name="Shape 128"/>
          <p:cNvSpPr txBox="1">
            <a:spLocks/>
          </p:cNvSpPr>
          <p:nvPr/>
        </p:nvSpPr>
        <p:spPr>
          <a:xfrm>
            <a:off x="1446724" y="9611857"/>
            <a:ext cx="1901128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a:t>
            </a:r>
            <a:r>
              <a:rPr lang="en-US" altLang="zh-CN" sz="2800" dirty="0" err="1">
                <a:solidFill>
                  <a:srgbClr val="666666"/>
                </a:solidFill>
                <a:latin typeface="Noto Sans CJK SC Medium" pitchFamily="34" charset="-122"/>
                <a:ea typeface="Noto Sans CJK SC Medium" pitchFamily="34" charset="-122"/>
                <a:cs typeface="Noto Sans CJK SC Regular"/>
              </a:rPr>
              <a:t>outOfStock</a:t>
            </a:r>
            <a:r>
              <a:rPr lang="en-US" altLang="zh-CN" sz="2800" dirty="0">
                <a:solidFill>
                  <a:srgbClr val="666666"/>
                </a:solidFill>
                <a:latin typeface="Noto Sans CJK SC Medium" pitchFamily="34" charset="-122"/>
                <a:ea typeface="Noto Sans CJK SC Medium" pitchFamily="34" charset="-122"/>
                <a:cs typeface="Noto Sans CJK SC Regular"/>
              </a:rPr>
              <a:t>" value="#{!</a:t>
            </a:r>
            <a:r>
              <a:rPr lang="en-US" altLang="zh-CN" sz="2800" dirty="0" err="1">
                <a:solidFill>
                  <a:srgbClr val="666666"/>
                </a:solidFill>
                <a:latin typeface="Noto Sans CJK SC Medium" pitchFamily="34" charset="-122"/>
                <a:ea typeface="Noto Sans CJK SC Medium" pitchFamily="34" charset="-122"/>
                <a:cs typeface="Noto Sans CJK SC Regular"/>
              </a:rPr>
              <a:t>product.available</a:t>
            </a:r>
            <a:r>
              <a:rPr lang="en-US" altLang="zh-CN" sz="2800" dirty="0">
                <a:solidFill>
                  <a:srgbClr val="666666"/>
                </a:solidFill>
                <a:latin typeface="Noto Sans CJK SC Medium" pitchFamily="34" charset="-122"/>
                <a:ea typeface="Noto Sans CJK SC Medium" pitchFamily="34" charset="-122"/>
                <a:cs typeface="Noto Sans CJK SC Regular"/>
              </a:rPr>
              <a:t>}"/&gt;</a:t>
            </a:r>
          </a:p>
        </p:txBody>
      </p:sp>
      <p:sp>
        <p:nvSpPr>
          <p:cNvPr id="9" name="Shape 128"/>
          <p:cNvSpPr txBox="1">
            <a:spLocks/>
          </p:cNvSpPr>
          <p:nvPr/>
        </p:nvSpPr>
        <p:spPr>
          <a:xfrm>
            <a:off x="1446724" y="10536659"/>
            <a:ext cx="20541056"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a:solidFill>
                  <a:srgbClr val="666666"/>
                </a:solidFill>
                <a:latin typeface="Noto Sans CJK SC Medium" pitchFamily="34" charset="-122"/>
                <a:ea typeface="Noto Sans CJK SC Medium" pitchFamily="34" charset="-122"/>
                <a:cs typeface="Noto Sans CJK SC Regular"/>
              </a:rPr>
              <a:t>&lt;property name="</a:t>
            </a:r>
            <a:r>
              <a:rPr lang="en-US" altLang="zh-CN" sz="2800" dirty="0" err="1">
                <a:solidFill>
                  <a:srgbClr val="666666"/>
                </a:solidFill>
                <a:latin typeface="Noto Sans CJK SC Medium" pitchFamily="34" charset="-122"/>
                <a:ea typeface="Noto Sans CJK SC Medium" pitchFamily="34" charset="-122"/>
                <a:cs typeface="Noto Sans CJK SC Regular"/>
              </a:rPr>
              <a:t>outOfStock</a:t>
            </a:r>
            <a:r>
              <a:rPr lang="en-US" altLang="zh-CN" sz="2800" dirty="0">
                <a:solidFill>
                  <a:srgbClr val="666666"/>
                </a:solidFill>
                <a:latin typeface="Noto Sans CJK SC Medium" pitchFamily="34" charset="-122"/>
                <a:ea typeface="Noto Sans CJK SC Medium" pitchFamily="34" charset="-122"/>
                <a:cs typeface="Noto Sans CJK SC Regular"/>
              </a:rPr>
              <a:t>" value="#{not </a:t>
            </a:r>
            <a:r>
              <a:rPr lang="en-US" altLang="zh-CN" sz="2800" dirty="0" err="1">
                <a:solidFill>
                  <a:srgbClr val="666666"/>
                </a:solidFill>
                <a:latin typeface="Noto Sans CJK SC Medium" pitchFamily="34" charset="-122"/>
                <a:ea typeface="Noto Sans CJK SC Medium" pitchFamily="34" charset="-122"/>
                <a:cs typeface="Noto Sans CJK SC Regular"/>
              </a:rPr>
              <a:t>product.available</a:t>
            </a:r>
            <a:r>
              <a:rPr lang="en-US" altLang="zh-CN" sz="2800" dirty="0">
                <a:solidFill>
                  <a:srgbClr val="666666"/>
                </a:solidFill>
                <a:latin typeface="Noto Sans CJK SC Medium" pitchFamily="34" charset="-122"/>
                <a:ea typeface="Noto Sans CJK SC Medium" pitchFamily="34" charset="-122"/>
                <a:cs typeface="Noto Sans CJK SC Regular"/>
              </a:rPr>
              <a:t>}"/&gt;</a:t>
            </a:r>
          </a:p>
        </p:txBody>
      </p:sp>
      <p:graphicFrame>
        <p:nvGraphicFramePr>
          <p:cNvPr id="10" name="表格 9"/>
          <p:cNvGraphicFramePr>
            <a:graphicFrameLocks noGrp="1"/>
          </p:cNvGraphicFramePr>
          <p:nvPr>
            <p:extLst>
              <p:ext uri="{D42A27DB-BD31-4B8C-83A1-F6EECF244321}">
                <p14:modId xmlns:p14="http://schemas.microsoft.com/office/powerpoint/2010/main" val="2543709659"/>
              </p:ext>
            </p:extLst>
          </p:nvPr>
        </p:nvGraphicFramePr>
        <p:xfrm>
          <a:off x="2023864" y="4596091"/>
          <a:ext cx="16480704" cy="885658"/>
        </p:xfrm>
        <a:graphic>
          <a:graphicData uri="http://schemas.openxmlformats.org/drawingml/2006/table">
            <a:tbl>
              <a:tblPr firstRow="1" bandRow="1">
                <a:tableStyleId>{5940675A-B579-460E-94D1-54222C63F5DA}</a:tableStyleId>
              </a:tblPr>
              <a:tblGrid>
                <a:gridCol w="4088178"/>
                <a:gridCol w="12392526"/>
              </a:tblGrid>
              <a:tr h="885658">
                <a:tc>
                  <a:txBody>
                    <a:bodyPr/>
                    <a:lstStyle/>
                    <a:p>
                      <a:pPr algn="ctr" defTabSz="825500"/>
                      <a:r>
                        <a:rPr lang="zh-CN" altLang="en-US" sz="3200" dirty="0" smtClean="0">
                          <a:solidFill>
                            <a:srgbClr val="2EAA46"/>
                          </a:solidFill>
                          <a:latin typeface="Noto Sans CJK SC Medium" pitchFamily="34" charset="-122"/>
                          <a:ea typeface="Noto Sans CJK SC Medium" pitchFamily="34" charset="-122"/>
                          <a:cs typeface="Noto Sans CJK SC Regular"/>
                          <a:sym typeface="Helvetica Light"/>
                        </a:rPr>
                        <a:t>运算符</a:t>
                      </a:r>
                      <a:endParaRPr lang="zh-CN" altLang="en-US" sz="32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defTabSz="825500"/>
                      <a:r>
                        <a:rPr lang="zh-CN" altLang="en-US" sz="3200" dirty="0" smtClean="0">
                          <a:solidFill>
                            <a:srgbClr val="2EAA46"/>
                          </a:solidFill>
                          <a:latin typeface="Noto Sans CJK SC Medium" pitchFamily="34" charset="-122"/>
                          <a:ea typeface="Noto Sans CJK SC Medium" pitchFamily="34" charset="-122"/>
                          <a:cs typeface="Noto Sans CJK SC Regular"/>
                          <a:sym typeface="Helvetica Light"/>
                        </a:rPr>
                        <a:t>操作</a:t>
                      </a:r>
                      <a:endParaRPr lang="zh-CN" altLang="en-US" sz="3200" dirty="0">
                        <a:solidFill>
                          <a:srgbClr val="2EAA46"/>
                        </a:solidFill>
                        <a:latin typeface="Noto Sans CJK SC Medium" pitchFamily="34" charset="-122"/>
                        <a:ea typeface="Noto Sans CJK SC Medium" pitchFamily="34" charset="-122"/>
                        <a:cs typeface="Noto Sans CJK SC Regular"/>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345828231"/>
              </p:ext>
            </p:extLst>
          </p:nvPr>
        </p:nvGraphicFramePr>
        <p:xfrm>
          <a:off x="2023864" y="7051980"/>
          <a:ext cx="16480704" cy="768579"/>
        </p:xfrm>
        <a:graphic>
          <a:graphicData uri="http://schemas.openxmlformats.org/drawingml/2006/table">
            <a:tbl>
              <a:tblPr firstRow="1" bandRow="1">
                <a:tableStyleId>{5940675A-B579-460E-94D1-54222C63F5DA}</a:tableStyleId>
              </a:tblPr>
              <a:tblGrid>
                <a:gridCol w="4069462"/>
                <a:gridCol w="12411242"/>
              </a:tblGrid>
              <a:tr h="768579">
                <a:tc>
                  <a:txBody>
                    <a:bodyPr/>
                    <a:lstStyle/>
                    <a:p>
                      <a:pPr algn="ctr"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not</a:t>
                      </a:r>
                      <a:r>
                        <a:rPr lang="en-US" altLang="zh-CN" sz="2800" baseline="0" dirty="0" smtClean="0">
                          <a:solidFill>
                            <a:srgbClr val="666666"/>
                          </a:solidFill>
                          <a:latin typeface="Noto Sans CJK SC Medium" pitchFamily="34" charset="-122"/>
                          <a:ea typeface="Noto Sans CJK SC Medium" pitchFamily="34" charset="-122"/>
                          <a:cs typeface="+mn-cs"/>
                          <a:sym typeface="Helvetica Light"/>
                        </a:rPr>
                        <a:t> </a:t>
                      </a:r>
                      <a:r>
                        <a:rPr lang="zh-CN" altLang="en-US" sz="2800" baseline="0" dirty="0" smtClean="0">
                          <a:solidFill>
                            <a:srgbClr val="666666"/>
                          </a:solidFill>
                          <a:latin typeface="Noto Sans CJK SC Medium" pitchFamily="34" charset="-122"/>
                          <a:ea typeface="Noto Sans CJK SC Medium" pitchFamily="34" charset="-122"/>
                          <a:cs typeface="+mn-cs"/>
                          <a:sym typeface="Helvetica Light"/>
                        </a:rPr>
                        <a:t>或 ！</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l" defTabSz="825500" eaLnBrk="1" fontAlgn="auto" latinLnBrk="0" hangingPunct="1">
                        <a:lnSpc>
                          <a:spcPct val="100000"/>
                        </a:lnSpc>
                        <a:spcBef>
                          <a:spcPts val="0"/>
                        </a:spcBef>
                        <a:spcAft>
                          <a:spcPts val="0"/>
                        </a:spcAft>
                        <a:buClrTx/>
                        <a:buSzTx/>
                        <a:buFontTx/>
                        <a:buNone/>
                        <a:tabLst/>
                        <a:defRPr/>
                      </a:pPr>
                      <a:r>
                        <a:rPr lang="zh-CN" altLang="en-US" sz="2800" dirty="0" smtClean="0">
                          <a:solidFill>
                            <a:srgbClr val="666666"/>
                          </a:solidFill>
                          <a:latin typeface="Noto Sans CJK SC Medium" pitchFamily="34" charset="-122"/>
                          <a:ea typeface="Noto Sans CJK SC Medium" pitchFamily="34" charset="-122"/>
                          <a:cs typeface="+mn-cs"/>
                          <a:sym typeface="Helvetica Light"/>
                        </a:rPr>
                        <a:t>逻辑</a:t>
                      </a:r>
                      <a:r>
                        <a:rPr lang="en-US" altLang="zh-CN" sz="2800" dirty="0" smtClean="0">
                          <a:solidFill>
                            <a:srgbClr val="666666"/>
                          </a:solidFill>
                          <a:latin typeface="Noto Sans CJK SC Medium" pitchFamily="34" charset="-122"/>
                          <a:ea typeface="Noto Sans CJK SC Medium" pitchFamily="34" charset="-122"/>
                          <a:cs typeface="+mn-cs"/>
                          <a:sym typeface="Helvetica Light"/>
                        </a:rPr>
                        <a:t>NOT</a:t>
                      </a:r>
                      <a:r>
                        <a:rPr lang="zh-CN" altLang="en-US" sz="2800" dirty="0" smtClean="0">
                          <a:solidFill>
                            <a:srgbClr val="666666"/>
                          </a:solidFill>
                          <a:latin typeface="Noto Sans CJK SC Medium" pitchFamily="34" charset="-122"/>
                          <a:ea typeface="Noto Sans CJK SC Medium" pitchFamily="34" charset="-122"/>
                          <a:cs typeface="+mn-cs"/>
                          <a:sym typeface="Helvetica Light"/>
                        </a:rPr>
                        <a:t>运算操作，对运算结果求反</a:t>
                      </a: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042288063"/>
              </p:ext>
            </p:extLst>
          </p:nvPr>
        </p:nvGraphicFramePr>
        <p:xfrm>
          <a:off x="2023864" y="6248429"/>
          <a:ext cx="16480704" cy="773875"/>
        </p:xfrm>
        <a:graphic>
          <a:graphicData uri="http://schemas.openxmlformats.org/drawingml/2006/table">
            <a:tbl>
              <a:tblPr firstRow="1" bandRow="1">
                <a:tableStyleId>{5940675A-B579-460E-94D1-54222C63F5DA}</a:tableStyleId>
              </a:tblPr>
              <a:tblGrid>
                <a:gridCol w="4069462"/>
                <a:gridCol w="12411242"/>
              </a:tblGrid>
              <a:tr h="773875">
                <a:tc>
                  <a:txBody>
                    <a:bodyPr/>
                    <a:lstStyle/>
                    <a:p>
                      <a:pPr algn="ctr" defTabSz="825500"/>
                      <a:r>
                        <a:rPr lang="en-US" altLang="zh-CN" sz="2800" dirty="0" smtClean="0">
                          <a:solidFill>
                            <a:srgbClr val="666666"/>
                          </a:solidFill>
                          <a:latin typeface="Noto Sans CJK SC Medium" pitchFamily="34" charset="-122"/>
                          <a:ea typeface="Noto Sans CJK SC Medium" pitchFamily="34" charset="-122"/>
                          <a:cs typeface="+mn-cs"/>
                          <a:sym typeface="Helvetica Light"/>
                        </a:rPr>
                        <a:t>or</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l"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逻辑</a:t>
                      </a:r>
                      <a:r>
                        <a:rPr lang="en-US" altLang="zh-CN" sz="2800" dirty="0" smtClean="0">
                          <a:solidFill>
                            <a:srgbClr val="666666"/>
                          </a:solidFill>
                          <a:latin typeface="Noto Sans CJK SC Medium" pitchFamily="34" charset="-122"/>
                          <a:ea typeface="Noto Sans CJK SC Medium" pitchFamily="34" charset="-122"/>
                          <a:cs typeface="+mn-cs"/>
                          <a:sym typeface="Helvetica Light"/>
                        </a:rPr>
                        <a:t>OR</a:t>
                      </a:r>
                      <a:r>
                        <a:rPr lang="zh-CN" altLang="en-US" sz="2800" dirty="0" smtClean="0">
                          <a:solidFill>
                            <a:srgbClr val="666666"/>
                          </a:solidFill>
                          <a:latin typeface="Noto Sans CJK SC Medium" pitchFamily="34" charset="-122"/>
                          <a:ea typeface="Noto Sans CJK SC Medium" pitchFamily="34" charset="-122"/>
                          <a:cs typeface="+mn-cs"/>
                          <a:sym typeface="Helvetica Light"/>
                        </a:rPr>
                        <a:t>运算操作，只要运算符的任意一边是</a:t>
                      </a:r>
                      <a:r>
                        <a:rPr lang="en-US" altLang="zh-CN" sz="2800" dirty="0" smtClean="0">
                          <a:solidFill>
                            <a:srgbClr val="666666"/>
                          </a:solidFill>
                          <a:latin typeface="Noto Sans CJK SC Medium" pitchFamily="34" charset="-122"/>
                          <a:ea typeface="Noto Sans CJK SC Medium" pitchFamily="34" charset="-122"/>
                          <a:cs typeface="+mn-cs"/>
                          <a:sym typeface="Helvetica Light"/>
                        </a:rPr>
                        <a:t>true</a:t>
                      </a:r>
                      <a:r>
                        <a:rPr lang="zh-CN" altLang="en-US" sz="2800" dirty="0" smtClean="0">
                          <a:solidFill>
                            <a:srgbClr val="666666"/>
                          </a:solidFill>
                          <a:latin typeface="Noto Sans CJK SC Medium" pitchFamily="34" charset="-122"/>
                          <a:ea typeface="Noto Sans CJK SC Medium" pitchFamily="34" charset="-122"/>
                          <a:cs typeface="+mn-cs"/>
                          <a:sym typeface="Helvetica Light"/>
                        </a:rPr>
                        <a:t>，表达式就会使</a:t>
                      </a:r>
                      <a:r>
                        <a:rPr lang="en-US" altLang="zh-CN" sz="2800" dirty="0" err="1" smtClean="0">
                          <a:solidFill>
                            <a:srgbClr val="666666"/>
                          </a:solidFill>
                          <a:latin typeface="Noto Sans CJK SC Medium" pitchFamily="34" charset="-122"/>
                          <a:ea typeface="Noto Sans CJK SC Medium" pitchFamily="34" charset="-122"/>
                          <a:cs typeface="+mn-cs"/>
                          <a:sym typeface="Helvetica Light"/>
                        </a:rPr>
                        <a:t>ture</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168560477"/>
              </p:ext>
            </p:extLst>
          </p:nvPr>
        </p:nvGraphicFramePr>
        <p:xfrm>
          <a:off x="2023864" y="5486401"/>
          <a:ext cx="16480704" cy="757993"/>
        </p:xfrm>
        <a:graphic>
          <a:graphicData uri="http://schemas.openxmlformats.org/drawingml/2006/table">
            <a:tbl>
              <a:tblPr firstRow="1" bandRow="1">
                <a:tableStyleId>{5940675A-B579-460E-94D1-54222C63F5DA}</a:tableStyleId>
              </a:tblPr>
              <a:tblGrid>
                <a:gridCol w="4088178"/>
                <a:gridCol w="12392526"/>
              </a:tblGrid>
              <a:tr h="757993">
                <a:tc>
                  <a:txBody>
                    <a:bodyPr/>
                    <a:lstStyle/>
                    <a:p>
                      <a:pPr marL="190500" indent="0" algn="ctr" rtl="0" latinLnBrk="1" hangingPunct="0">
                        <a:lnSpc>
                          <a:spcPct val="140000"/>
                        </a:lnSpc>
                        <a:spcBef>
                          <a:spcPts val="2400"/>
                        </a:spcBef>
                        <a:buClr>
                          <a:srgbClr val="35B558"/>
                        </a:buClr>
                        <a:buSzPct val="104999"/>
                        <a:buFontTx/>
                        <a:buNone/>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and</a:t>
                      </a:r>
                    </a:p>
                  </a:txBody>
                  <a:tcPr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l" defTabSz="825500"/>
                      <a:r>
                        <a:rPr lang="zh-CN" altLang="en-US" sz="2800" dirty="0" smtClean="0">
                          <a:solidFill>
                            <a:srgbClr val="666666"/>
                          </a:solidFill>
                          <a:latin typeface="Noto Sans CJK SC Medium" pitchFamily="34" charset="-122"/>
                          <a:ea typeface="Noto Sans CJK SC Medium" pitchFamily="34" charset="-122"/>
                          <a:cs typeface="+mn-cs"/>
                          <a:sym typeface="Helvetica Light"/>
                        </a:rPr>
                        <a:t>逻辑</a:t>
                      </a:r>
                      <a:r>
                        <a:rPr lang="en-US" altLang="zh-CN" sz="2800" dirty="0" smtClean="0">
                          <a:solidFill>
                            <a:srgbClr val="666666"/>
                          </a:solidFill>
                          <a:latin typeface="Noto Sans CJK SC Medium" pitchFamily="34" charset="-122"/>
                          <a:ea typeface="Noto Sans CJK SC Medium" pitchFamily="34" charset="-122"/>
                          <a:cs typeface="+mn-cs"/>
                          <a:sym typeface="Helvetica Light"/>
                        </a:rPr>
                        <a:t>AND</a:t>
                      </a:r>
                      <a:r>
                        <a:rPr lang="zh-CN" altLang="en-US" sz="2800" dirty="0" smtClean="0">
                          <a:solidFill>
                            <a:srgbClr val="666666"/>
                          </a:solidFill>
                          <a:latin typeface="Noto Sans CJK SC Medium" pitchFamily="34" charset="-122"/>
                          <a:ea typeface="Noto Sans CJK SC Medium" pitchFamily="34" charset="-122"/>
                          <a:cs typeface="+mn-cs"/>
                          <a:sym typeface="Helvetica Light"/>
                        </a:rPr>
                        <a:t>运算操作，只有运算符两边都是</a:t>
                      </a:r>
                      <a:r>
                        <a:rPr lang="en-US" altLang="zh-CN" sz="2800" dirty="0" smtClean="0">
                          <a:solidFill>
                            <a:srgbClr val="666666"/>
                          </a:solidFill>
                          <a:latin typeface="Noto Sans CJK SC Medium" pitchFamily="34" charset="-122"/>
                          <a:ea typeface="Noto Sans CJK SC Medium" pitchFamily="34" charset="-122"/>
                          <a:cs typeface="+mn-cs"/>
                          <a:sym typeface="Helvetica Light"/>
                        </a:rPr>
                        <a:t>true</a:t>
                      </a:r>
                      <a:r>
                        <a:rPr lang="zh-CN" altLang="en-US" sz="2800" dirty="0" smtClean="0">
                          <a:solidFill>
                            <a:srgbClr val="666666"/>
                          </a:solidFill>
                          <a:latin typeface="Noto Sans CJK SC Medium" pitchFamily="34" charset="-122"/>
                          <a:ea typeface="Noto Sans CJK SC Medium" pitchFamily="34" charset="-122"/>
                          <a:cs typeface="+mn-cs"/>
                          <a:sym typeface="Helvetica Light"/>
                        </a:rPr>
                        <a:t>，表达式才能使</a:t>
                      </a:r>
                      <a:r>
                        <a:rPr lang="en-US" altLang="zh-CN" sz="2800" dirty="0" smtClean="0">
                          <a:solidFill>
                            <a:srgbClr val="666666"/>
                          </a:solidFill>
                          <a:latin typeface="Noto Sans CJK SC Medium" pitchFamily="34" charset="-122"/>
                          <a:ea typeface="Noto Sans CJK SC Medium" pitchFamily="34" charset="-122"/>
                          <a:cs typeface="+mn-cs"/>
                          <a:sym typeface="Helvetica Light"/>
                        </a:rPr>
                        <a:t>true</a:t>
                      </a:r>
                      <a:endParaRPr lang="zh-CN" altLang="en-US" sz="2800" dirty="0">
                        <a:solidFill>
                          <a:srgbClr val="666666"/>
                        </a:solidFill>
                        <a:latin typeface="Noto Sans CJK SC Medium" pitchFamily="34" charset="-122"/>
                        <a:ea typeface="Noto Sans CJK SC Medium" pitchFamily="34" charset="-122"/>
                        <a:cs typeface="+mn-cs"/>
                        <a:sym typeface="Helvetica Light"/>
                      </a:endParaRPr>
                    </a:p>
                  </a:txBody>
                  <a:tcPr marL="18000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spTree>
    <p:extLst>
      <p:ext uri="{BB962C8B-B14F-4D97-AF65-F5344CB8AC3E}">
        <p14:creationId xmlns:p14="http://schemas.microsoft.com/office/powerpoint/2010/main" val="321468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solidFill>
                  <a:srgbClr val="000000"/>
                </a:solidFill>
              </a:defRPr>
            </a:pPr>
            <a:r>
              <a:rPr lang="en-US" altLang="zh-CN" sz="5400" dirty="0" smtClean="0">
                <a:solidFill>
                  <a:srgbClr val="666666"/>
                </a:solidFill>
                <a:latin typeface="Noto Sans CJK SC Light"/>
                <a:ea typeface="Noto Sans CJK SC Light"/>
                <a:cs typeface="Noto Sans CJK SC Light"/>
                <a:sym typeface="Noto Sans CJK SC Light"/>
              </a:rPr>
              <a:t>Spring </a:t>
            </a:r>
            <a:r>
              <a:rPr lang="zh-CN" altLang="en-US" sz="5400" dirty="0" smtClean="0">
                <a:solidFill>
                  <a:srgbClr val="666666"/>
                </a:solidFill>
                <a:latin typeface="Noto Sans CJK SC Light"/>
                <a:ea typeface="Noto Sans CJK SC Light"/>
                <a:cs typeface="Noto Sans CJK SC Light"/>
                <a:sym typeface="Noto Sans CJK SC Light"/>
              </a:rPr>
              <a:t>表达式语言 </a:t>
            </a:r>
            <a:r>
              <a:rPr lang="en-US" altLang="zh-CN" sz="5400" smtClean="0">
                <a:solidFill>
                  <a:srgbClr val="666666"/>
                </a:solidFill>
                <a:latin typeface="Noto Sans CJK SC Light"/>
                <a:ea typeface="Noto Sans CJK SC Light"/>
                <a:cs typeface="Noto Sans CJK SC Light"/>
                <a:sym typeface="Noto Sans CJK SC Light"/>
              </a:rPr>
              <a:t> </a:t>
            </a:r>
            <a:r>
              <a:rPr lang="en-US" altLang="zh-CN" sz="5400" smtClean="0">
                <a:solidFill>
                  <a:srgbClr val="666666"/>
                </a:solidFill>
                <a:latin typeface="Noto Sans CJK SC Light"/>
                <a:ea typeface="Noto Sans CJK SC Light"/>
                <a:cs typeface="Noto Sans CJK SC Light"/>
                <a:sym typeface="Noto Sans CJK SC Light"/>
              </a:rPr>
              <a:t>—  </a:t>
            </a:r>
            <a:r>
              <a:rPr lang="zh-CN" altLang="en-US" sz="5400" smtClean="0">
                <a:solidFill>
                  <a:srgbClr val="35B558"/>
                </a:solidFill>
                <a:latin typeface="Noto Sans CJK SC Bold" pitchFamily="34" charset="-122"/>
                <a:ea typeface="Noto Sans CJK SC Bold" pitchFamily="34" charset="-122"/>
                <a:cs typeface="Noto Sans CJK SC Regular"/>
                <a:sym typeface="Noto Sans CJK SC Regular"/>
              </a:rPr>
              <a:t>课程</a:t>
            </a:r>
            <a:r>
              <a:rPr lang="zh-CN" altLang="en-US" sz="5400" dirty="0" smtClean="0">
                <a:solidFill>
                  <a:srgbClr val="35B558"/>
                </a:solidFill>
                <a:latin typeface="Noto Sans CJK SC Bold" pitchFamily="34" charset="-122"/>
                <a:ea typeface="Noto Sans CJK SC Bold" pitchFamily="34" charset="-122"/>
                <a:cs typeface="Noto Sans CJK SC Regular"/>
                <a:sym typeface="Noto Sans CJK SC Regular"/>
              </a:rPr>
              <a:t>概要</a:t>
            </a:r>
            <a:endParaRPr lang="zh-CN" altLang="en-US" sz="5400" dirty="0">
              <a:solidFill>
                <a:srgbClr val="35B558"/>
              </a:solidFill>
              <a:latin typeface="Noto Sans CJK SC Bold" pitchFamily="34" charset="-122"/>
              <a:ea typeface="Noto Sans CJK SC Bold" pitchFamily="34" charset="-122"/>
              <a:cs typeface="Noto Sans CJK SC Regular"/>
              <a:sym typeface="Noto Sans CJK SC Regular"/>
            </a:endParaRPr>
          </a:p>
        </p:txBody>
      </p:sp>
      <p:sp>
        <p:nvSpPr>
          <p:cNvPr id="68" name="Shape 68"/>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69" name="Shape 69"/>
          <p:cNvSpPr/>
          <p:nvPr/>
        </p:nvSpPr>
        <p:spPr>
          <a:xfrm>
            <a:off x="3516669" y="3531024"/>
            <a:ext cx="20431833" cy="46535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698500" indent="-508000" algn="l">
              <a:lnSpc>
                <a:spcPct val="140000"/>
              </a:lnSpc>
              <a:buClr>
                <a:srgbClr val="35B558"/>
              </a:buClr>
              <a:buSzPct val="104999"/>
              <a:buFontTx/>
              <a:buChar char="•"/>
              <a:defRPr sz="1800">
                <a:solidFill>
                  <a:srgbClr val="000000"/>
                </a:solidFill>
              </a:defRPr>
            </a:pPr>
            <a:r>
              <a:rPr lang="en-US" altLang="zh-CN" sz="5400" dirty="0" smtClean="0">
                <a:solidFill>
                  <a:srgbClr val="666666"/>
                </a:solidFill>
                <a:latin typeface="Noto Sans CJK SC Regular"/>
                <a:ea typeface="Noto Sans CJK SC Regular"/>
                <a:cs typeface="Noto Sans CJK SC Regular"/>
              </a:rPr>
              <a:t>Spring </a:t>
            </a:r>
            <a:r>
              <a:rPr lang="zh-CN" altLang="en-US" sz="5400" dirty="0" smtClean="0">
                <a:solidFill>
                  <a:srgbClr val="666666"/>
                </a:solidFill>
                <a:latin typeface="Noto Sans CJK SC Regular"/>
                <a:ea typeface="Noto Sans CJK SC Regular"/>
                <a:cs typeface="Noto Sans CJK SC Regular"/>
              </a:rPr>
              <a:t>表达式语言的入门介绍</a:t>
            </a:r>
            <a:endParaRPr lang="en-US" altLang="zh-CN" sz="54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en-US" altLang="zh-CN" sz="5400" dirty="0">
                <a:solidFill>
                  <a:srgbClr val="666666"/>
                </a:solidFill>
                <a:latin typeface="Noto Sans CJK SC Regular"/>
                <a:ea typeface="Noto Sans CJK SC Regular"/>
                <a:cs typeface="Noto Sans CJK SC Regular"/>
              </a:rPr>
              <a:t>Spring </a:t>
            </a:r>
            <a:r>
              <a:rPr lang="zh-CN" altLang="en-US" sz="5400" dirty="0">
                <a:solidFill>
                  <a:srgbClr val="666666"/>
                </a:solidFill>
                <a:latin typeface="Noto Sans CJK SC Regular"/>
                <a:ea typeface="Noto Sans CJK SC Regular"/>
                <a:cs typeface="Noto Sans CJK SC Regular"/>
              </a:rPr>
              <a:t>表达式语言的</a:t>
            </a:r>
            <a:r>
              <a:rPr lang="zh-CN" altLang="en-US" sz="5400" dirty="0" smtClean="0">
                <a:solidFill>
                  <a:srgbClr val="666666"/>
                </a:solidFill>
                <a:latin typeface="Noto Sans CJK SC Regular"/>
                <a:ea typeface="Noto Sans CJK SC Regular"/>
                <a:cs typeface="Noto Sans CJK SC Regular"/>
              </a:rPr>
              <a:t>操作范围</a:t>
            </a:r>
            <a:endParaRPr lang="en-US" altLang="zh-CN" sz="54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en-US" altLang="zh-CN" sz="5400" dirty="0">
                <a:solidFill>
                  <a:srgbClr val="666666"/>
                </a:solidFill>
                <a:latin typeface="Noto Sans CJK SC Regular"/>
                <a:ea typeface="Noto Sans CJK SC Regular"/>
                <a:cs typeface="Noto Sans CJK SC Regular"/>
              </a:rPr>
              <a:t>Spring </a:t>
            </a:r>
            <a:r>
              <a:rPr lang="zh-CN" altLang="en-US" sz="5400" dirty="0">
                <a:solidFill>
                  <a:srgbClr val="666666"/>
                </a:solidFill>
                <a:latin typeface="Noto Sans CJK SC Regular"/>
                <a:ea typeface="Noto Sans CJK SC Regular"/>
                <a:cs typeface="Noto Sans CJK SC Regular"/>
              </a:rPr>
              <a:t>表达式语言的</a:t>
            </a:r>
            <a:r>
              <a:rPr lang="zh-CN" altLang="en-US" sz="5400" dirty="0" smtClean="0">
                <a:solidFill>
                  <a:srgbClr val="666666"/>
                </a:solidFill>
                <a:latin typeface="Noto Sans CJK SC Regular"/>
                <a:ea typeface="Noto Sans CJK SC Regular"/>
                <a:cs typeface="Noto Sans CJK SC Regular"/>
              </a:rPr>
              <a:t>运算符</a:t>
            </a:r>
            <a:endParaRPr lang="en-US" altLang="zh-CN" sz="54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en-US" altLang="zh-CN" sz="5400" dirty="0">
                <a:solidFill>
                  <a:srgbClr val="666666"/>
                </a:solidFill>
                <a:latin typeface="Noto Sans CJK SC Regular"/>
                <a:ea typeface="Noto Sans CJK SC Regular"/>
                <a:cs typeface="Noto Sans CJK SC Regular"/>
              </a:rPr>
              <a:t>Spring </a:t>
            </a:r>
            <a:r>
              <a:rPr lang="zh-CN" altLang="en-US" sz="5400" dirty="0">
                <a:solidFill>
                  <a:srgbClr val="666666"/>
                </a:solidFill>
                <a:latin typeface="Noto Sans CJK SC Regular"/>
                <a:ea typeface="Noto Sans CJK SC Regular"/>
                <a:cs typeface="Noto Sans CJK SC Regular"/>
              </a:rPr>
              <a:t>表达式语言的</a:t>
            </a:r>
            <a:r>
              <a:rPr lang="zh-CN" altLang="en-US" sz="5400" dirty="0" smtClean="0">
                <a:solidFill>
                  <a:srgbClr val="666666"/>
                </a:solidFill>
                <a:latin typeface="Noto Sans CJK SC Regular"/>
                <a:ea typeface="Noto Sans CJK SC Regular"/>
                <a:cs typeface="Noto Sans CJK SC Regular"/>
              </a:rPr>
              <a:t>集合操作</a:t>
            </a:r>
            <a:endParaRPr lang="en-US" altLang="zh-CN" sz="5400" dirty="0" smtClean="0">
              <a:solidFill>
                <a:srgbClr val="666666"/>
              </a:solidFill>
              <a:latin typeface="Noto Sans CJK SC Regular"/>
              <a:ea typeface="Noto Sans CJK SC Regular"/>
              <a:cs typeface="Noto Sans CJK SC Regul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条件运算</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当某个</a:t>
            </a:r>
            <a:r>
              <a:rPr lang="zh-CN" altLang="en-US" sz="4800" dirty="0">
                <a:solidFill>
                  <a:srgbClr val="666666"/>
                </a:solidFill>
                <a:latin typeface="Noto Sans CJK SC Regular"/>
                <a:ea typeface="Noto Sans CJK SC Regular"/>
                <a:cs typeface="Noto Sans CJK SC Regular"/>
              </a:rPr>
              <a:t>条件为</a:t>
            </a:r>
            <a:r>
              <a:rPr lang="en-US" altLang="zh-CN" sz="4800" dirty="0">
                <a:solidFill>
                  <a:srgbClr val="666666"/>
                </a:solidFill>
                <a:latin typeface="Noto Sans CJK SC Regular"/>
                <a:ea typeface="Noto Sans CJK SC Regular"/>
                <a:cs typeface="Noto Sans CJK SC Regular"/>
              </a:rPr>
              <a:t>true </a:t>
            </a:r>
            <a:r>
              <a:rPr lang="zh-CN" altLang="en-US" sz="4800" dirty="0">
                <a:solidFill>
                  <a:srgbClr val="666666"/>
                </a:solidFill>
                <a:latin typeface="Noto Sans CJK SC Regular"/>
                <a:ea typeface="Noto Sans CJK SC Regular"/>
                <a:cs typeface="Noto Sans CJK SC Regular"/>
              </a:rPr>
              <a:t>时，</a:t>
            </a:r>
            <a:r>
              <a:rPr lang="en-US" altLang="zh-CN" sz="4800" dirty="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表达式的求值结果是某个值；如果该条件为</a:t>
            </a:r>
            <a:r>
              <a:rPr lang="en-US" altLang="zh-CN" sz="4800" dirty="0">
                <a:solidFill>
                  <a:srgbClr val="666666"/>
                </a:solidFill>
                <a:latin typeface="Noto Sans CJK SC Regular"/>
                <a:ea typeface="Noto Sans CJK SC Regular"/>
                <a:cs typeface="Noto Sans CJK SC Regular"/>
              </a:rPr>
              <a:t>false </a:t>
            </a:r>
            <a:r>
              <a:rPr lang="zh-CN" altLang="en-US" sz="4800" dirty="0">
                <a:solidFill>
                  <a:srgbClr val="666666"/>
                </a:solidFill>
                <a:latin typeface="Noto Sans CJK SC Regular"/>
                <a:ea typeface="Noto Sans CJK SC Regular"/>
                <a:cs typeface="Noto Sans CJK SC Regular"/>
              </a:rPr>
              <a:t>时，它的求值结果是另一个值时，可以使用</a:t>
            </a:r>
            <a:r>
              <a:rPr lang="en-US" altLang="zh-CN" sz="4800" dirty="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的三元运算符（</a:t>
            </a:r>
            <a:r>
              <a:rPr lang="en-US" altLang="zh-CN" sz="4800" dirty="0">
                <a:solidFill>
                  <a:srgbClr val="666666"/>
                </a:solidFill>
                <a:latin typeface="Noto Sans CJK SC Regular"/>
                <a:ea typeface="Noto Sans CJK SC Regular"/>
                <a:cs typeface="Noto Sans CJK SC Regular"/>
              </a:rPr>
              <a:t>?:</a:t>
            </a:r>
            <a:r>
              <a:rPr lang="zh-CN" altLang="en-US" sz="4800" dirty="0" smtClean="0">
                <a:solidFill>
                  <a:srgbClr val="666666"/>
                </a:solidFill>
                <a:latin typeface="Noto Sans CJK SC Regular"/>
                <a:ea typeface="Noto Sans CJK SC Regular"/>
                <a:cs typeface="Noto Sans CJK SC Regular"/>
              </a:rPr>
              <a:t>）：</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421101" y="5897278"/>
            <a:ext cx="20836024"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name="instrument" </a:t>
            </a:r>
            <a:r>
              <a:rPr lang="en-US" altLang="zh-CN" sz="3200" dirty="0" smtClean="0">
                <a:solidFill>
                  <a:srgbClr val="666666"/>
                </a:solidFill>
                <a:latin typeface="Noto Sans CJK SC Medium" pitchFamily="34" charset="-122"/>
                <a:ea typeface="Noto Sans CJK SC Medium" pitchFamily="34" charset="-122"/>
                <a:cs typeface="Noto Sans CJK SC Regular"/>
              </a:rPr>
              <a:t> value</a:t>
            </a:r>
            <a:r>
              <a:rPr lang="en-US" altLang="zh-CN" sz="3200" dirty="0">
                <a:solidFill>
                  <a:srgbClr val="666666"/>
                </a:solidFill>
                <a:latin typeface="Noto Sans CJK SC Medium" pitchFamily="34" charset="-122"/>
                <a:ea typeface="Noto Sans CJK SC Medium" pitchFamily="34" charset="-122"/>
                <a:cs typeface="Noto Sans CJK SC Regular"/>
              </a:rPr>
              <a:t>="#{</a:t>
            </a:r>
            <a:r>
              <a:rPr lang="en-US" altLang="zh-CN" sz="3200" dirty="0" err="1">
                <a:solidFill>
                  <a:srgbClr val="666666"/>
                </a:solidFill>
                <a:latin typeface="Noto Sans CJK SC Medium" pitchFamily="34" charset="-122"/>
                <a:ea typeface="Noto Sans CJK SC Medium" pitchFamily="34" charset="-122"/>
                <a:cs typeface="Noto Sans CJK SC Regular"/>
              </a:rPr>
              <a:t>songSelector.selectSong</a:t>
            </a:r>
            <a:r>
              <a:rPr lang="en-US" altLang="zh-CN" sz="3200" dirty="0">
                <a:solidFill>
                  <a:srgbClr val="666666"/>
                </a:solidFill>
                <a:latin typeface="Noto Sans CJK SC Medium" pitchFamily="34" charset="-122"/>
                <a:ea typeface="Noto Sans CJK SC Medium" pitchFamily="34" charset="-122"/>
                <a:cs typeface="Noto Sans CJK SC Regular"/>
              </a:rPr>
              <a:t>()=='Jingle Bells'?</a:t>
            </a:r>
            <a:r>
              <a:rPr lang="en-US" altLang="zh-CN" sz="3200" dirty="0" err="1">
                <a:solidFill>
                  <a:srgbClr val="666666"/>
                </a:solidFill>
                <a:latin typeface="Noto Sans CJK SC Medium" pitchFamily="34" charset="-122"/>
                <a:ea typeface="Noto Sans CJK SC Medium" pitchFamily="34" charset="-122"/>
                <a:cs typeface="Noto Sans CJK SC Regular"/>
              </a:rPr>
              <a:t>piano:saxophone</a:t>
            </a:r>
            <a:r>
              <a:rPr lang="en-US" altLang="zh-CN" sz="3200" dirty="0" smtClean="0">
                <a:solidFill>
                  <a:srgbClr val="666666"/>
                </a:solidFill>
                <a:latin typeface="Noto Sans CJK SC Medium" pitchFamily="34" charset="-122"/>
                <a:ea typeface="Noto Sans CJK SC Medium" pitchFamily="34" charset="-122"/>
                <a:cs typeface="Noto Sans CJK SC Regular"/>
              </a:rPr>
              <a:t>}” /&gt;</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
        <p:nvSpPr>
          <p:cNvPr id="7" name="Shape 128"/>
          <p:cNvSpPr txBox="1">
            <a:spLocks/>
          </p:cNvSpPr>
          <p:nvPr/>
        </p:nvSpPr>
        <p:spPr>
          <a:xfrm>
            <a:off x="1421101" y="7002166"/>
            <a:ext cx="19011280"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name="song" </a:t>
            </a:r>
            <a:r>
              <a:rPr lang="en-US" altLang="zh-CN" sz="3200" dirty="0" smtClean="0">
                <a:solidFill>
                  <a:srgbClr val="666666"/>
                </a:solidFill>
                <a:latin typeface="Noto Sans CJK SC Medium" pitchFamily="34" charset="-122"/>
                <a:ea typeface="Noto Sans CJK SC Medium" pitchFamily="34" charset="-122"/>
                <a:cs typeface="Noto Sans CJK SC Regular"/>
              </a:rPr>
              <a:t>  value</a:t>
            </a:r>
            <a:r>
              <a:rPr lang="en-US" altLang="zh-CN" sz="3200" dirty="0">
                <a:solidFill>
                  <a:srgbClr val="666666"/>
                </a:solidFill>
                <a:latin typeface="Noto Sans CJK SC Medium" pitchFamily="34" charset="-122"/>
                <a:ea typeface="Noto Sans CJK SC Medium" pitchFamily="34" charset="-122"/>
                <a:cs typeface="Noto Sans CJK SC Regular"/>
              </a:rPr>
              <a:t>="#{</a:t>
            </a:r>
            <a:r>
              <a:rPr lang="en-US" altLang="zh-CN" sz="3200" dirty="0" err="1">
                <a:solidFill>
                  <a:srgbClr val="666666"/>
                </a:solidFill>
                <a:latin typeface="Noto Sans CJK SC Medium" pitchFamily="34" charset="-122"/>
                <a:ea typeface="Noto Sans CJK SC Medium" pitchFamily="34" charset="-122"/>
                <a:cs typeface="Noto Sans CJK SC Regular"/>
              </a:rPr>
              <a:t>kenny.song</a:t>
            </a:r>
            <a:r>
              <a:rPr lang="en-US" altLang="zh-CN" sz="3200" dirty="0">
                <a:solidFill>
                  <a:srgbClr val="666666"/>
                </a:solidFill>
                <a:latin typeface="Noto Sans CJK SC Medium" pitchFamily="34" charset="-122"/>
                <a:ea typeface="Noto Sans CJK SC Medium" pitchFamily="34" charset="-122"/>
                <a:cs typeface="Noto Sans CJK SC Regular"/>
              </a:rPr>
              <a:t> != null ? </a:t>
            </a:r>
            <a:r>
              <a:rPr lang="en-US" altLang="zh-CN" sz="3200" dirty="0" err="1">
                <a:solidFill>
                  <a:srgbClr val="666666"/>
                </a:solidFill>
                <a:latin typeface="Noto Sans CJK SC Medium" pitchFamily="34" charset="-122"/>
                <a:ea typeface="Noto Sans CJK SC Medium" pitchFamily="34" charset="-122"/>
                <a:cs typeface="Noto Sans CJK SC Regular"/>
              </a:rPr>
              <a:t>kenny.song</a:t>
            </a:r>
            <a:r>
              <a:rPr lang="en-US" altLang="zh-CN" sz="3200" dirty="0">
                <a:solidFill>
                  <a:srgbClr val="666666"/>
                </a:solidFill>
                <a:latin typeface="Noto Sans CJK SC Medium" pitchFamily="34" charset="-122"/>
                <a:ea typeface="Noto Sans CJK SC Medium" pitchFamily="34" charset="-122"/>
                <a:cs typeface="Noto Sans CJK SC Regular"/>
              </a:rPr>
              <a:t> : '</a:t>
            </a:r>
            <a:r>
              <a:rPr lang="en-US" altLang="zh-CN" sz="3200" dirty="0" err="1">
                <a:solidFill>
                  <a:srgbClr val="666666"/>
                </a:solidFill>
                <a:latin typeface="Noto Sans CJK SC Medium" pitchFamily="34" charset="-122"/>
                <a:ea typeface="Noto Sans CJK SC Medium" pitchFamily="34" charset="-122"/>
                <a:cs typeface="Noto Sans CJK SC Regular"/>
              </a:rPr>
              <a:t>Greensleeves</a:t>
            </a:r>
            <a:r>
              <a:rPr lang="en-US" altLang="zh-CN" sz="3200" dirty="0" smtClean="0">
                <a:solidFill>
                  <a:srgbClr val="666666"/>
                </a:solidFill>
                <a:latin typeface="Noto Sans CJK SC Medium" pitchFamily="34" charset="-122"/>
                <a:ea typeface="Noto Sans CJK SC Medium" pitchFamily="34" charset="-122"/>
                <a:cs typeface="Noto Sans CJK SC Regular"/>
              </a:rPr>
              <a:t>'}” /&gt; </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
        <p:nvSpPr>
          <p:cNvPr id="9" name="Shape 128"/>
          <p:cNvSpPr txBox="1">
            <a:spLocks/>
          </p:cNvSpPr>
          <p:nvPr/>
        </p:nvSpPr>
        <p:spPr>
          <a:xfrm>
            <a:off x="1421101" y="8082992"/>
            <a:ext cx="20541056" cy="10344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name="song" value="#{</a:t>
            </a:r>
            <a:r>
              <a:rPr lang="en-US" altLang="zh-CN" sz="3200" dirty="0" err="1">
                <a:solidFill>
                  <a:srgbClr val="666666"/>
                </a:solidFill>
                <a:latin typeface="Noto Sans CJK SC Medium" pitchFamily="34" charset="-122"/>
                <a:ea typeface="Noto Sans CJK SC Medium" pitchFamily="34" charset="-122"/>
                <a:cs typeface="Noto Sans CJK SC Regular"/>
              </a:rPr>
              <a:t>kenny.song</a:t>
            </a:r>
            <a:r>
              <a:rPr lang="en-US" altLang="zh-CN" sz="3200" dirty="0">
                <a:solidFill>
                  <a:srgbClr val="666666"/>
                </a:solidFill>
                <a:latin typeface="Noto Sans CJK SC Medium" pitchFamily="34" charset="-122"/>
                <a:ea typeface="Noto Sans CJK SC Medium" pitchFamily="34" charset="-122"/>
                <a:cs typeface="Noto Sans CJK SC Regular"/>
              </a:rPr>
              <a:t> ?: '</a:t>
            </a:r>
            <a:r>
              <a:rPr lang="en-US" altLang="zh-CN" sz="3200" dirty="0" err="1">
                <a:solidFill>
                  <a:srgbClr val="666666"/>
                </a:solidFill>
                <a:latin typeface="Noto Sans CJK SC Medium" pitchFamily="34" charset="-122"/>
                <a:ea typeface="Noto Sans CJK SC Medium" pitchFamily="34" charset="-122"/>
                <a:cs typeface="Noto Sans CJK SC Regular"/>
              </a:rPr>
              <a:t>Greensleeves</a:t>
            </a:r>
            <a:r>
              <a:rPr lang="en-US" altLang="zh-CN" sz="3200" dirty="0" smtClean="0">
                <a:solidFill>
                  <a:srgbClr val="666666"/>
                </a:solidFill>
                <a:latin typeface="Noto Sans CJK SC Medium" pitchFamily="34" charset="-122"/>
                <a:ea typeface="Noto Sans CJK SC Medium" pitchFamily="34" charset="-122"/>
                <a:cs typeface="Noto Sans CJK SC Regular"/>
              </a:rPr>
              <a:t>'}” /&gt;</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Tree>
    <p:extLst>
      <p:ext uri="{BB962C8B-B14F-4D97-AF65-F5344CB8AC3E}">
        <p14:creationId xmlns:p14="http://schemas.microsoft.com/office/powerpoint/2010/main" val="18524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表达式语言的运算符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正则表达式</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a:solidFill>
                  <a:srgbClr val="666666"/>
                </a:solidFill>
                <a:latin typeface="Noto Sans CJK SC Regular"/>
                <a:ea typeface="Noto Sans CJK SC Regular"/>
                <a:cs typeface="Noto Sans CJK SC Regular"/>
              </a:rPr>
              <a:t>当处理文本时，检查文本是否匹配某种模式有时是非常有用的。</a:t>
            </a:r>
            <a:r>
              <a:rPr lang="en-US" altLang="zh-CN" sz="4800" dirty="0">
                <a:solidFill>
                  <a:srgbClr val="666666"/>
                </a:solidFill>
                <a:latin typeface="Noto Sans CJK SC Regular"/>
                <a:ea typeface="Noto Sans CJK SC Regular"/>
                <a:cs typeface="Noto Sans CJK SC Regular"/>
              </a:rPr>
              <a:t>SpEL </a:t>
            </a:r>
            <a:r>
              <a:rPr lang="zh-CN" altLang="en-US" sz="4800" dirty="0">
                <a:solidFill>
                  <a:srgbClr val="666666"/>
                </a:solidFill>
                <a:latin typeface="Noto Sans CJK SC Regular"/>
                <a:ea typeface="Noto Sans CJK SC Regular"/>
                <a:cs typeface="Noto Sans CJK SC Regular"/>
              </a:rPr>
              <a:t>通过</a:t>
            </a:r>
            <a:r>
              <a:rPr lang="en-US" altLang="zh-CN" sz="4800" dirty="0">
                <a:solidFill>
                  <a:srgbClr val="666666"/>
                </a:solidFill>
                <a:latin typeface="Noto Sans CJK SC Regular"/>
                <a:ea typeface="Noto Sans CJK SC Regular"/>
                <a:cs typeface="Noto Sans CJK SC Regular"/>
              </a:rPr>
              <a:t>matches </a:t>
            </a:r>
            <a:r>
              <a:rPr lang="zh-CN" altLang="en-US" sz="4800" dirty="0">
                <a:solidFill>
                  <a:srgbClr val="666666"/>
                </a:solidFill>
                <a:latin typeface="Noto Sans CJK SC Regular"/>
                <a:ea typeface="Noto Sans CJK SC Regular"/>
                <a:cs typeface="Noto Sans CJK SC Regular"/>
              </a:rPr>
              <a:t>运算符支持表达式中的</a:t>
            </a:r>
            <a:r>
              <a:rPr lang="zh-CN" altLang="en-US" sz="4800" dirty="0" smtClean="0">
                <a:solidFill>
                  <a:srgbClr val="666666"/>
                </a:solidFill>
                <a:latin typeface="Noto Sans CJK SC Regular"/>
                <a:ea typeface="Noto Sans CJK SC Regular"/>
                <a:cs typeface="Noto Sans CJK SC Regular"/>
              </a:rPr>
              <a:t>模式匹配：</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244119" y="5985769"/>
            <a:ext cx="22616406" cy="165389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a:t>
            </a:r>
            <a:r>
              <a:rPr lang="en-US" altLang="zh-CN" sz="3200" dirty="0" err="1">
                <a:solidFill>
                  <a:srgbClr val="666666"/>
                </a:solidFill>
                <a:latin typeface="Noto Sans CJK SC Medium" pitchFamily="34" charset="-122"/>
                <a:ea typeface="Noto Sans CJK SC Medium" pitchFamily="34" charset="-122"/>
                <a:cs typeface="Noto Sans CJK SC Regular"/>
              </a:rPr>
              <a:t>validEmail</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a:t>
            </a:r>
          </a:p>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   value= "#{</a:t>
            </a:r>
            <a:r>
              <a:rPr lang="en-US" altLang="zh-CN" sz="3200" dirty="0" err="1">
                <a:solidFill>
                  <a:srgbClr val="666666"/>
                </a:solidFill>
                <a:latin typeface="Noto Sans CJK SC Medium" pitchFamily="34" charset="-122"/>
                <a:ea typeface="Noto Sans CJK SC Medium" pitchFamily="34" charset="-122"/>
                <a:cs typeface="Noto Sans CJK SC Regular"/>
              </a:rPr>
              <a:t>admin.email</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matches </a:t>
            </a:r>
            <a:r>
              <a:rPr lang="en-US" altLang="zh-CN" sz="3200" dirty="0">
                <a:solidFill>
                  <a:srgbClr val="666666"/>
                </a:solidFill>
                <a:latin typeface="Noto Sans CJK SC Medium" pitchFamily="34" charset="-122"/>
                <a:ea typeface="Noto Sans CJK SC Medium" pitchFamily="34" charset="-122"/>
                <a:cs typeface="Noto Sans CJK SC Regular"/>
              </a:rPr>
              <a:t>'[a-zA-Z0-9._%+-]+@[a-zA-Z0-9.-]+\\.com</a:t>
            </a:r>
            <a:r>
              <a:rPr lang="en-US" altLang="zh-CN" sz="3200" dirty="0" smtClean="0">
                <a:solidFill>
                  <a:srgbClr val="666666"/>
                </a:solidFill>
                <a:latin typeface="Noto Sans CJK SC Medium" pitchFamily="34" charset="-122"/>
                <a:ea typeface="Noto Sans CJK SC Medium" pitchFamily="34" charset="-122"/>
                <a:cs typeface="Noto Sans CJK SC Regular"/>
              </a:rPr>
              <a:t>'}”   /&gt;</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Tree>
    <p:extLst>
      <p:ext uri="{BB962C8B-B14F-4D97-AF65-F5344CB8AC3E}">
        <p14:creationId xmlns:p14="http://schemas.microsoft.com/office/powerpoint/2010/main" val="59110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a:t>
            </a:r>
            <a:endParaRPr sz="5400" dirty="0">
              <a:solidFill>
                <a:srgbClr val="666666"/>
              </a:solidFill>
            </a:endParaRPr>
          </a:p>
        </p:txBody>
      </p:sp>
      <p:sp>
        <p:nvSpPr>
          <p:cNvPr id="83" name="Shape 83"/>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4" name="Shape 84"/>
          <p:cNvSpPr/>
          <p:nvPr/>
        </p:nvSpPr>
        <p:spPr>
          <a:xfrm>
            <a:off x="212476" y="4898735"/>
            <a:ext cx="23959047"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9600" b="1">
                <a:solidFill>
                  <a:srgbClr val="35B558"/>
                </a:solidFill>
                <a:latin typeface="Noto Sans CJK SC Regular"/>
                <a:ea typeface="Noto Sans CJK SC Regular"/>
                <a:cs typeface="Noto Sans CJK SC Regular"/>
                <a:sym typeface="Noto Sans CJK SC Regular"/>
              </a:defRPr>
            </a:lvl1pPr>
          </a:lstStyle>
          <a:p>
            <a:pPr lvl="0">
              <a:defRPr sz="1800" b="0">
                <a:solidFill>
                  <a:srgbClr val="000000"/>
                </a:solidFill>
              </a:defRPr>
            </a:pPr>
            <a:r>
              <a:rPr lang="en-US" altLang="zh-CN" sz="9600" b="0" dirty="0" smtClean="0">
                <a:solidFill>
                  <a:srgbClr val="35B558"/>
                </a:solidFill>
                <a:latin typeface="Noto Sans CJK SC Bold" pitchFamily="34" charset="-122"/>
                <a:ea typeface="Noto Sans CJK SC Bold" pitchFamily="34" charset="-122"/>
                <a:cs typeface="Noto Sans CJK SC Medium"/>
              </a:rPr>
              <a:t>Spring </a:t>
            </a:r>
            <a:r>
              <a:rPr lang="zh-CN" altLang="en-US" sz="9600" b="0" dirty="0" smtClean="0">
                <a:solidFill>
                  <a:srgbClr val="35B558"/>
                </a:solidFill>
                <a:latin typeface="Noto Sans CJK SC Bold" pitchFamily="34" charset="-122"/>
                <a:ea typeface="Noto Sans CJK SC Bold" pitchFamily="34" charset="-122"/>
                <a:cs typeface="Noto Sans CJK SC Medium"/>
              </a:rPr>
              <a:t>表达式语言的集合操作</a:t>
            </a:r>
            <a:endParaRPr sz="9600" b="0" dirty="0">
              <a:solidFill>
                <a:srgbClr val="35B558"/>
              </a:solidFill>
              <a:latin typeface="Noto Sans CJK SC Bold" pitchFamily="34" charset="-122"/>
              <a:ea typeface="Noto Sans CJK SC Bold" pitchFamily="34" charset="-122"/>
              <a:cs typeface="Noto Sans CJK SC Medium"/>
            </a:endParaRPr>
          </a:p>
        </p:txBody>
      </p:sp>
    </p:spTree>
    <p:extLst>
      <p:ext uri="{BB962C8B-B14F-4D97-AF65-F5344CB8AC3E}">
        <p14:creationId xmlns:p14="http://schemas.microsoft.com/office/powerpoint/2010/main" val="283766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a:t>
            </a:r>
            <a:r>
              <a:rPr lang="zh-CN" altLang="en-US" sz="5400" dirty="0" smtClean="0">
                <a:solidFill>
                  <a:srgbClr val="666666"/>
                </a:solidFill>
              </a:rPr>
              <a:t>语言的集合操作</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SpEL</a:t>
            </a:r>
            <a:r>
              <a:rPr lang="zh-CN" altLang="en-US" sz="4800" dirty="0">
                <a:solidFill>
                  <a:srgbClr val="666666"/>
                </a:solidFill>
                <a:latin typeface="Noto Sans CJK SC Regular"/>
                <a:ea typeface="Noto Sans CJK SC Regular"/>
                <a:cs typeface="Noto Sans CJK SC Regular"/>
              </a:rPr>
              <a:t>可以引用集合中的某个成员，就像在</a:t>
            </a:r>
            <a:r>
              <a:rPr lang="en-US" altLang="zh-CN" sz="4800" dirty="0">
                <a:solidFill>
                  <a:srgbClr val="666666"/>
                </a:solidFill>
                <a:latin typeface="Noto Sans CJK SC Regular"/>
                <a:ea typeface="Noto Sans CJK SC Regular"/>
                <a:cs typeface="Noto Sans CJK SC Regular"/>
              </a:rPr>
              <a:t>Java </a:t>
            </a:r>
            <a:r>
              <a:rPr lang="zh-CN" altLang="en-US" sz="4800" dirty="0">
                <a:solidFill>
                  <a:srgbClr val="666666"/>
                </a:solidFill>
                <a:latin typeface="Noto Sans CJK SC Regular"/>
                <a:ea typeface="Noto Sans CJK SC Regular"/>
                <a:cs typeface="Noto Sans CJK SC Regular"/>
              </a:rPr>
              <a:t>里操作一样</a:t>
            </a:r>
            <a:r>
              <a:rPr lang="en-US" altLang="zh-CN" sz="4800" dirty="0">
                <a:solidFill>
                  <a:srgbClr val="666666"/>
                </a:solidFill>
                <a:latin typeface="Noto Sans CJK SC Regular"/>
                <a:ea typeface="Noto Sans CJK SC Regular"/>
                <a:cs typeface="Noto Sans CJK SC Regular"/>
              </a:rPr>
              <a:t>,</a:t>
            </a:r>
            <a:r>
              <a:rPr lang="zh-CN" altLang="en-US" sz="4800" dirty="0">
                <a:solidFill>
                  <a:srgbClr val="666666"/>
                </a:solidFill>
                <a:latin typeface="Noto Sans CJK SC Regular"/>
                <a:ea typeface="Noto Sans CJK SC Regular"/>
                <a:cs typeface="Noto Sans CJK SC Regular"/>
              </a:rPr>
              <a:t>同样具有基于属性值来过滤集合成员的能力：</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访问集合成员</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查询集合成员</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投影集合</a:t>
            </a:r>
            <a:endParaRPr lang="en-US" altLang="zh-CN" sz="4800" dirty="0" smtClean="0">
              <a:solidFill>
                <a:srgbClr val="666666"/>
              </a:solidFill>
              <a:latin typeface="Noto Sans CJK SC Regular"/>
              <a:ea typeface="Noto Sans CJK SC Regular"/>
              <a:cs typeface="Noto Sans CJK SC Regular"/>
            </a:endParaRPr>
          </a:p>
        </p:txBody>
      </p:sp>
    </p:spTree>
    <p:extLst>
      <p:ext uri="{BB962C8B-B14F-4D97-AF65-F5344CB8AC3E}">
        <p14:creationId xmlns:p14="http://schemas.microsoft.com/office/powerpoint/2010/main" val="56645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表达式语言的集合操作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访问集合成员</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a:solidFill>
                  <a:srgbClr val="666666"/>
                </a:solidFill>
                <a:latin typeface="Noto Sans CJK SC Regular"/>
                <a:ea typeface="Noto Sans CJK SC Regular"/>
                <a:cs typeface="Noto Sans CJK SC Regular"/>
              </a:rPr>
              <a:t>为了</a:t>
            </a:r>
            <a:r>
              <a:rPr lang="zh-CN" altLang="en-US" sz="4800" dirty="0" smtClean="0">
                <a:solidFill>
                  <a:srgbClr val="666666"/>
                </a:solidFill>
                <a:latin typeface="Noto Sans CJK SC Regular"/>
                <a:ea typeface="Noto Sans CJK SC Regular"/>
                <a:cs typeface="Noto Sans CJK SC Regular"/>
              </a:rPr>
              <a:t>展示</a:t>
            </a: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访问集合成员的用途，</a:t>
            </a:r>
            <a:r>
              <a:rPr lang="zh-CN" altLang="en-US" sz="4800" dirty="0">
                <a:solidFill>
                  <a:srgbClr val="666666"/>
                </a:solidFill>
                <a:latin typeface="Noto Sans CJK SC Regular"/>
                <a:ea typeface="Noto Sans CJK SC Regular"/>
                <a:cs typeface="Noto Sans CJK SC Regular"/>
              </a:rPr>
              <a:t>需要</a:t>
            </a:r>
            <a:r>
              <a:rPr lang="zh-CN" altLang="en-US" sz="4800" dirty="0" smtClean="0">
                <a:solidFill>
                  <a:srgbClr val="666666"/>
                </a:solidFill>
                <a:latin typeface="Noto Sans CJK SC Regular"/>
                <a:ea typeface="Noto Sans CJK SC Regular"/>
                <a:cs typeface="Noto Sans CJK SC Regular"/>
              </a:rPr>
              <a:t>定义一</a:t>
            </a:r>
            <a:r>
              <a:rPr lang="zh-CN" altLang="en-US" sz="4800" dirty="0">
                <a:solidFill>
                  <a:srgbClr val="666666"/>
                </a:solidFill>
                <a:latin typeface="Noto Sans CJK SC Regular"/>
                <a:ea typeface="Noto Sans CJK SC Regular"/>
                <a:cs typeface="Noto Sans CJK SC Regular"/>
              </a:rPr>
              <a:t>个</a:t>
            </a:r>
            <a:r>
              <a:rPr lang="en-US" altLang="zh-CN" sz="4800" dirty="0">
                <a:solidFill>
                  <a:srgbClr val="666666"/>
                </a:solidFill>
                <a:latin typeface="Noto Sans CJK SC Regular"/>
                <a:ea typeface="Noto Sans CJK SC Regular"/>
                <a:cs typeface="Noto Sans CJK SC Regular"/>
              </a:rPr>
              <a:t>City </a:t>
            </a:r>
            <a:r>
              <a:rPr lang="zh-CN" altLang="en-US" sz="4800" dirty="0" smtClean="0">
                <a:solidFill>
                  <a:srgbClr val="666666"/>
                </a:solidFill>
                <a:latin typeface="Noto Sans CJK SC Regular"/>
                <a:ea typeface="Noto Sans CJK SC Regular"/>
                <a:cs typeface="Noto Sans CJK SC Regular"/>
              </a:rPr>
              <a:t>类，然后使用</a:t>
            </a:r>
            <a:r>
              <a:rPr lang="en-US" altLang="zh-CN" sz="4800" dirty="0">
                <a:solidFill>
                  <a:srgbClr val="666666"/>
                </a:solidFill>
                <a:latin typeface="Noto Sans CJK SC Regular"/>
                <a:ea typeface="Noto Sans CJK SC Regular"/>
                <a:cs typeface="Noto Sans CJK SC Regular"/>
              </a:rPr>
              <a:t>&lt;</a:t>
            </a:r>
            <a:r>
              <a:rPr lang="en-US" altLang="zh-CN" sz="4800" dirty="0" err="1">
                <a:solidFill>
                  <a:srgbClr val="666666"/>
                </a:solidFill>
                <a:latin typeface="Noto Sans CJK SC Regular"/>
                <a:ea typeface="Noto Sans CJK SC Regular"/>
                <a:cs typeface="Noto Sans CJK SC Regular"/>
              </a:rPr>
              <a:t>util:list</a:t>
            </a:r>
            <a:r>
              <a:rPr lang="en-US" altLang="zh-CN" sz="4800" dirty="0">
                <a:solidFill>
                  <a:srgbClr val="666666"/>
                </a:solidFill>
                <a:latin typeface="Noto Sans CJK SC Regular"/>
                <a:ea typeface="Noto Sans CJK SC Regular"/>
                <a:cs typeface="Noto Sans CJK SC Regular"/>
              </a:rPr>
              <a:t>&gt; </a:t>
            </a:r>
            <a:r>
              <a:rPr lang="zh-CN" altLang="en-US" sz="4800" dirty="0">
                <a:solidFill>
                  <a:srgbClr val="666666"/>
                </a:solidFill>
                <a:latin typeface="Noto Sans CJK SC Regular"/>
                <a:ea typeface="Noto Sans CJK SC Regular"/>
                <a:cs typeface="Noto Sans CJK SC Regular"/>
              </a:rPr>
              <a:t>元素在</a:t>
            </a:r>
            <a:r>
              <a:rPr lang="en-US" altLang="zh-CN" sz="4800" dirty="0">
                <a:solidFill>
                  <a:srgbClr val="666666"/>
                </a:solidFill>
                <a:latin typeface="Noto Sans CJK SC Regular"/>
                <a:ea typeface="Noto Sans CJK SC Regular"/>
                <a:cs typeface="Noto Sans CJK SC Regular"/>
              </a:rPr>
              <a:t>Spring </a:t>
            </a:r>
            <a:r>
              <a:rPr lang="zh-CN" altLang="en-US" sz="4800" dirty="0">
                <a:solidFill>
                  <a:srgbClr val="666666"/>
                </a:solidFill>
                <a:latin typeface="Noto Sans CJK SC Regular"/>
                <a:ea typeface="Noto Sans CJK SC Regular"/>
                <a:cs typeface="Noto Sans CJK SC Regular"/>
              </a:rPr>
              <a:t>里配置了一个包含</a:t>
            </a:r>
            <a:r>
              <a:rPr lang="en-US" altLang="zh-CN" sz="4800" dirty="0">
                <a:solidFill>
                  <a:srgbClr val="666666"/>
                </a:solidFill>
                <a:latin typeface="Noto Sans CJK SC Regular"/>
                <a:ea typeface="Noto Sans CJK SC Regular"/>
                <a:cs typeface="Noto Sans CJK SC Regular"/>
              </a:rPr>
              <a:t>City </a:t>
            </a:r>
            <a:r>
              <a:rPr lang="zh-CN" altLang="en-US" sz="4800" dirty="0">
                <a:solidFill>
                  <a:srgbClr val="666666"/>
                </a:solidFill>
                <a:latin typeface="Noto Sans CJK SC Regular"/>
                <a:ea typeface="Noto Sans CJK SC Regular"/>
                <a:cs typeface="Noto Sans CJK SC Regular"/>
              </a:rPr>
              <a:t>对象的</a:t>
            </a:r>
            <a:r>
              <a:rPr lang="en-US" altLang="zh-CN" sz="4800" dirty="0">
                <a:solidFill>
                  <a:srgbClr val="666666"/>
                </a:solidFill>
                <a:latin typeface="Noto Sans CJK SC Regular"/>
                <a:ea typeface="Noto Sans CJK SC Regular"/>
                <a:cs typeface="Noto Sans CJK SC Regular"/>
              </a:rPr>
              <a:t>List </a:t>
            </a:r>
            <a:r>
              <a:rPr lang="zh-CN" altLang="en-US" sz="4800" dirty="0" smtClean="0">
                <a:solidFill>
                  <a:srgbClr val="666666"/>
                </a:solidFill>
                <a:latin typeface="Noto Sans CJK SC Regular"/>
                <a:ea typeface="Noto Sans CJK SC Regular"/>
                <a:cs typeface="Noto Sans CJK SC Regular"/>
              </a:rPr>
              <a:t>集合，示例如下：</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462209" y="6267906"/>
            <a:ext cx="6816292" cy="38208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package </a:t>
            </a:r>
            <a:r>
              <a:rPr lang="en-US" altLang="zh-CN" sz="2800" dirty="0" err="1" smtClean="0">
                <a:solidFill>
                  <a:srgbClr val="666666"/>
                </a:solidFill>
                <a:latin typeface="Noto Sans CJK SC Medium" pitchFamily="34" charset="-122"/>
                <a:ea typeface="Noto Sans CJK SC Medium" pitchFamily="34" charset="-122"/>
                <a:cs typeface="Noto Sans CJK SC Regular"/>
              </a:rPr>
              <a:t>com.jike</a:t>
            </a:r>
            <a:r>
              <a:rPr lang="en-US" altLang="zh-CN" sz="2800" dirty="0" smtClean="0">
                <a:solidFill>
                  <a:srgbClr val="666666"/>
                </a:solidFill>
                <a:latin typeface="Noto Sans CJK SC Medium" pitchFamily="34" charset="-122"/>
                <a:ea typeface="Noto Sans CJK SC Medium" pitchFamily="34" charset="-122"/>
                <a:cs typeface="Noto Sans CJK SC Regular"/>
              </a:rPr>
              <a:t>.***;  </a:t>
            </a:r>
            <a:endParaRPr lang="en-US" altLang="zh-CN" sz="2800" dirty="0">
              <a:solidFill>
                <a:srgbClr val="666666"/>
              </a:solidFill>
              <a:latin typeface="Noto Sans CJK SC Medium" pitchFamily="34" charset="-122"/>
              <a:ea typeface="Noto Sans CJK SC Medium" pitchFamily="34" charset="-122"/>
              <a:cs typeface="Noto Sans CJK SC Regular"/>
            </a:endParaRP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public </a:t>
            </a:r>
            <a:r>
              <a:rPr lang="en-US" altLang="zh-CN" sz="2800" dirty="0">
                <a:solidFill>
                  <a:srgbClr val="666666"/>
                </a:solidFill>
                <a:latin typeface="Noto Sans CJK SC Medium" pitchFamily="34" charset="-122"/>
                <a:ea typeface="Noto Sans CJK SC Medium" pitchFamily="34" charset="-122"/>
                <a:cs typeface="Noto Sans CJK SC Regular"/>
              </a:rPr>
              <a:t>class City {  </a:t>
            </a:r>
          </a:p>
          <a:p>
            <a:pPr marL="190500" lvl="2"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private </a:t>
            </a:r>
            <a:r>
              <a:rPr lang="en-US" altLang="zh-CN" sz="2800" dirty="0">
                <a:solidFill>
                  <a:srgbClr val="666666"/>
                </a:solidFill>
                <a:latin typeface="Noto Sans CJK SC Medium" pitchFamily="34" charset="-122"/>
                <a:ea typeface="Noto Sans CJK SC Medium" pitchFamily="34" charset="-122"/>
                <a:cs typeface="Noto Sans CJK SC Regular"/>
              </a:rPr>
              <a:t>String name;  </a:t>
            </a:r>
          </a:p>
          <a:p>
            <a:pPr marL="190500" lvl="2"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private </a:t>
            </a:r>
            <a:r>
              <a:rPr lang="en-US" altLang="zh-CN" sz="2800" dirty="0">
                <a:solidFill>
                  <a:srgbClr val="666666"/>
                </a:solidFill>
                <a:latin typeface="Noto Sans CJK SC Medium" pitchFamily="34" charset="-122"/>
                <a:ea typeface="Noto Sans CJK SC Medium" pitchFamily="34" charset="-122"/>
                <a:cs typeface="Noto Sans CJK SC Regular"/>
              </a:rPr>
              <a:t>String state;  </a:t>
            </a:r>
          </a:p>
          <a:p>
            <a:pPr marL="190500" lvl="2"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private </a:t>
            </a:r>
            <a:r>
              <a:rPr lang="en-US" altLang="zh-CN" sz="2800" dirty="0" err="1">
                <a:solidFill>
                  <a:srgbClr val="666666"/>
                </a:solidFill>
                <a:latin typeface="Noto Sans CJK SC Medium" pitchFamily="34" charset="-122"/>
                <a:ea typeface="Noto Sans CJK SC Medium" pitchFamily="34" charset="-122"/>
                <a:cs typeface="Noto Sans CJK SC Regular"/>
              </a:rPr>
              <a:t>int</a:t>
            </a:r>
            <a:r>
              <a:rPr lang="en-US" altLang="zh-CN" sz="2800" dirty="0">
                <a:solidFill>
                  <a:srgbClr val="666666"/>
                </a:solidFill>
                <a:latin typeface="Noto Sans CJK SC Medium" pitchFamily="34" charset="-122"/>
                <a:ea typeface="Noto Sans CJK SC Medium" pitchFamily="34" charset="-122"/>
                <a:cs typeface="Noto Sans CJK SC Regular"/>
              </a:rPr>
              <a:t> population;  </a:t>
            </a: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 </a:t>
            </a:r>
            <a:endParaRPr lang="en-US" altLang="zh-CN" sz="2800" dirty="0">
              <a:solidFill>
                <a:srgbClr val="666666"/>
              </a:solidFill>
              <a:latin typeface="Noto Sans CJK SC Medium" pitchFamily="34" charset="-122"/>
              <a:ea typeface="Noto Sans CJK SC Medium" pitchFamily="34" charset="-122"/>
              <a:cs typeface="Noto Sans CJK SC Regular"/>
            </a:endParaRPr>
          </a:p>
        </p:txBody>
      </p:sp>
      <p:sp>
        <p:nvSpPr>
          <p:cNvPr id="7" name="Shape 128"/>
          <p:cNvSpPr txBox="1">
            <a:spLocks/>
          </p:cNvSpPr>
          <p:nvPr/>
        </p:nvSpPr>
        <p:spPr>
          <a:xfrm>
            <a:off x="8615393" y="6267906"/>
            <a:ext cx="14636785" cy="47716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err="1" smtClean="0">
                <a:solidFill>
                  <a:srgbClr val="666666"/>
                </a:solidFill>
                <a:latin typeface="Noto Sans CJK SC Medium" pitchFamily="34" charset="-122"/>
                <a:ea typeface="Noto Sans CJK SC Medium" pitchFamily="34" charset="-122"/>
                <a:cs typeface="Noto Sans CJK SC Regular"/>
              </a:rPr>
              <a:t>util:list</a:t>
            </a:r>
            <a:r>
              <a:rPr lang="en-US" altLang="zh-CN" sz="2800" dirty="0" smtClean="0">
                <a:solidFill>
                  <a:srgbClr val="666666"/>
                </a:solidFill>
                <a:latin typeface="Noto Sans CJK SC Medium" pitchFamily="34" charset="-122"/>
                <a:ea typeface="Noto Sans CJK SC Medium" pitchFamily="34" charset="-122"/>
                <a:cs typeface="Noto Sans CJK SC Regular"/>
              </a:rPr>
              <a:t> </a:t>
            </a:r>
            <a:r>
              <a:rPr lang="en-US" altLang="zh-CN" sz="2800" dirty="0">
                <a:solidFill>
                  <a:srgbClr val="666666"/>
                </a:solidFill>
                <a:latin typeface="Noto Sans CJK SC Medium" pitchFamily="34" charset="-122"/>
                <a:ea typeface="Noto Sans CJK SC Medium" pitchFamily="34" charset="-122"/>
                <a:cs typeface="Noto Sans CJK SC Regular"/>
              </a:rPr>
              <a:t>id="cities"&gt; </a:t>
            </a: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	&lt;bean </a:t>
            </a:r>
            <a:r>
              <a:rPr lang="en-US" altLang="zh-CN" sz="2800" dirty="0">
                <a:solidFill>
                  <a:srgbClr val="666666"/>
                </a:solidFill>
                <a:latin typeface="Noto Sans CJK SC Medium" pitchFamily="34" charset="-122"/>
                <a:ea typeface="Noto Sans CJK SC Medium" pitchFamily="34" charset="-122"/>
                <a:cs typeface="Noto Sans CJK SC Regular"/>
              </a:rPr>
              <a:t>class="</a:t>
            </a:r>
            <a:r>
              <a:rPr lang="en-US" altLang="zh-CN" sz="2800" dirty="0" err="1" smtClean="0">
                <a:solidFill>
                  <a:srgbClr val="666666"/>
                </a:solidFill>
                <a:latin typeface="Noto Sans CJK SC Medium" pitchFamily="34" charset="-122"/>
                <a:ea typeface="Noto Sans CJK SC Medium" pitchFamily="34" charset="-122"/>
                <a:cs typeface="Noto Sans CJK SC Regular"/>
              </a:rPr>
              <a:t>com.jike</a:t>
            </a:r>
            <a:r>
              <a:rPr lang="en-US" altLang="zh-CN" sz="2800" dirty="0" smtClean="0">
                <a:solidFill>
                  <a:srgbClr val="666666"/>
                </a:solidFill>
                <a:latin typeface="Noto Sans CJK SC Medium" pitchFamily="34" charset="-122"/>
                <a:ea typeface="Noto Sans CJK SC Medium" pitchFamily="34" charset="-122"/>
                <a:cs typeface="Noto Sans CJK SC Regular"/>
              </a:rPr>
              <a:t>.***. City</a:t>
            </a:r>
            <a:r>
              <a:rPr lang="en-US" altLang="zh-CN" sz="2800" dirty="0">
                <a:solidFill>
                  <a:srgbClr val="666666"/>
                </a:solidFill>
                <a:latin typeface="Noto Sans CJK SC Medium" pitchFamily="34" charset="-122"/>
                <a:ea typeface="Noto Sans CJK SC Medium" pitchFamily="34" charset="-122"/>
                <a:cs typeface="Noto Sans CJK SC Regular"/>
              </a:rPr>
              <a:t>" </a:t>
            </a: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     		p:name</a:t>
            </a:r>
            <a:r>
              <a:rPr lang="en-US" altLang="zh-CN" sz="2800" dirty="0">
                <a:solidFill>
                  <a:srgbClr val="666666"/>
                </a:solidFill>
                <a:latin typeface="Noto Sans CJK SC Medium" pitchFamily="34" charset="-122"/>
                <a:ea typeface="Noto Sans CJK SC Medium" pitchFamily="34" charset="-122"/>
                <a:cs typeface="Noto Sans CJK SC Regular"/>
              </a:rPr>
              <a:t>="Chicago" p:state="IL" p:population="2853114"/&gt; </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	&lt;</a:t>
            </a:r>
            <a:r>
              <a:rPr lang="en-US" altLang="zh-CN" sz="2800" dirty="0">
                <a:solidFill>
                  <a:srgbClr val="666666"/>
                </a:solidFill>
                <a:latin typeface="Noto Sans CJK SC Medium" pitchFamily="34" charset="-122"/>
                <a:ea typeface="Noto Sans CJK SC Medium" pitchFamily="34" charset="-122"/>
                <a:cs typeface="Noto Sans CJK SC Regular"/>
              </a:rPr>
              <a:t>bean </a:t>
            </a:r>
            <a:r>
              <a:rPr lang="en-US" altLang="zh-CN" sz="2800" dirty="0" smtClean="0">
                <a:solidFill>
                  <a:srgbClr val="666666"/>
                </a:solidFill>
                <a:latin typeface="Noto Sans CJK SC Medium" pitchFamily="34" charset="-122"/>
                <a:ea typeface="Noto Sans CJK SC Medium" pitchFamily="34" charset="-122"/>
                <a:cs typeface="Noto Sans CJK SC Regular"/>
              </a:rPr>
              <a:t>class</a:t>
            </a:r>
            <a:r>
              <a:rPr lang="en-US" altLang="zh-CN" sz="2800" dirty="0">
                <a:solidFill>
                  <a:srgbClr val="666666"/>
                </a:solidFill>
                <a:latin typeface="Noto Sans CJK SC Medium" pitchFamily="34" charset="-122"/>
                <a:ea typeface="Noto Sans CJK SC Medium" pitchFamily="34" charset="-122"/>
                <a:cs typeface="Noto Sans CJK SC Regular"/>
              </a:rPr>
              <a:t>="</a:t>
            </a:r>
            <a:r>
              <a:rPr lang="en-US" altLang="zh-CN" sz="2800" dirty="0" err="1">
                <a:solidFill>
                  <a:srgbClr val="666666"/>
                </a:solidFill>
                <a:latin typeface="Noto Sans CJK SC Medium" pitchFamily="34" charset="-122"/>
                <a:ea typeface="Noto Sans CJK SC Medium" pitchFamily="34" charset="-122"/>
                <a:cs typeface="Noto Sans CJK SC Regular"/>
              </a:rPr>
              <a:t>com.habuma.spel.cities.City</a:t>
            </a:r>
            <a:r>
              <a:rPr lang="en-US" altLang="zh-CN" sz="2800" dirty="0">
                <a:solidFill>
                  <a:srgbClr val="666666"/>
                </a:solidFill>
                <a:latin typeface="Noto Sans CJK SC Medium" pitchFamily="34" charset="-122"/>
                <a:ea typeface="Noto Sans CJK SC Medium" pitchFamily="34" charset="-122"/>
                <a:cs typeface="Noto Sans CJK SC Regular"/>
              </a:rPr>
              <a:t>" </a:t>
            </a: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    		p:name</a:t>
            </a:r>
            <a:r>
              <a:rPr lang="en-US" altLang="zh-CN" sz="2800" dirty="0">
                <a:solidFill>
                  <a:srgbClr val="666666"/>
                </a:solidFill>
                <a:latin typeface="Noto Sans CJK SC Medium" pitchFamily="34" charset="-122"/>
                <a:ea typeface="Noto Sans CJK SC Medium" pitchFamily="34" charset="-122"/>
                <a:cs typeface="Noto Sans CJK SC Regular"/>
              </a:rPr>
              <a:t>="Las Cruces" p:state="</a:t>
            </a:r>
            <a:r>
              <a:rPr lang="en-US" altLang="zh-CN" sz="2800" dirty="0" smtClean="0">
                <a:solidFill>
                  <a:srgbClr val="666666"/>
                </a:solidFill>
                <a:latin typeface="Noto Sans CJK SC Medium" pitchFamily="34" charset="-122"/>
                <a:ea typeface="Noto Sans CJK SC Medium" pitchFamily="34" charset="-122"/>
                <a:cs typeface="Noto Sans CJK SC Regular"/>
              </a:rPr>
              <a:t>NM“ p:population</a:t>
            </a:r>
            <a:r>
              <a:rPr lang="en-US" altLang="zh-CN" sz="2800" dirty="0">
                <a:solidFill>
                  <a:srgbClr val="666666"/>
                </a:solidFill>
                <a:latin typeface="Noto Sans CJK SC Medium" pitchFamily="34" charset="-122"/>
                <a:ea typeface="Noto Sans CJK SC Medium" pitchFamily="34" charset="-122"/>
                <a:cs typeface="Noto Sans CJK SC Regular"/>
              </a:rPr>
              <a:t>="91865"/&gt; </a:t>
            </a:r>
          </a:p>
          <a:p>
            <a:pPr marL="190500" algn="l">
              <a:lnSpc>
                <a:spcPct val="140000"/>
              </a:lnSpc>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&lt;/</a:t>
            </a:r>
            <a:r>
              <a:rPr lang="en-US" altLang="zh-CN" sz="2800" dirty="0" err="1">
                <a:solidFill>
                  <a:srgbClr val="666666"/>
                </a:solidFill>
                <a:latin typeface="Noto Sans CJK SC Medium" pitchFamily="34" charset="-122"/>
                <a:ea typeface="Noto Sans CJK SC Medium" pitchFamily="34" charset="-122"/>
                <a:cs typeface="Noto Sans CJK SC Regular"/>
              </a:rPr>
              <a:t>util:list</a:t>
            </a:r>
            <a:r>
              <a:rPr lang="en-US" altLang="zh-CN" sz="2800" dirty="0">
                <a:solidFill>
                  <a:srgbClr val="666666"/>
                </a:solidFill>
                <a:latin typeface="Noto Sans CJK SC Medium" pitchFamily="34" charset="-122"/>
                <a:ea typeface="Noto Sans CJK SC Medium" pitchFamily="34" charset="-122"/>
                <a:cs typeface="Noto Sans CJK SC Regular"/>
              </a:rPr>
              <a:t>&gt; </a:t>
            </a:r>
          </a:p>
        </p:txBody>
      </p:sp>
    </p:spTree>
    <p:extLst>
      <p:ext uri="{BB962C8B-B14F-4D97-AF65-F5344CB8AC3E}">
        <p14:creationId xmlns:p14="http://schemas.microsoft.com/office/powerpoint/2010/main" val="9901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表达式语言的集合操作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访问集合成员</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提供了几种运算法，这些运算符可以用在</a:t>
            </a: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表达式中的值上：</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670015" y="4753378"/>
            <a:ext cx="14907172"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a:t>
            </a:r>
            <a:r>
              <a:rPr lang="en-US" altLang="zh-CN" sz="3200" dirty="0" err="1">
                <a:solidFill>
                  <a:srgbClr val="666666"/>
                </a:solidFill>
                <a:latin typeface="Noto Sans CJK SC Medium" pitchFamily="34" charset="-122"/>
                <a:ea typeface="Noto Sans CJK SC Medium" pitchFamily="34" charset="-122"/>
                <a:cs typeface="Noto Sans CJK SC Regular"/>
              </a:rPr>
              <a:t>chosenCity</a:t>
            </a:r>
            <a:r>
              <a:rPr lang="en-US" altLang="zh-CN" sz="3200" dirty="0">
                <a:solidFill>
                  <a:srgbClr val="666666"/>
                </a:solidFill>
                <a:latin typeface="Noto Sans CJK SC Medium" pitchFamily="34" charset="-122"/>
                <a:ea typeface="Noto Sans CJK SC Medium" pitchFamily="34" charset="-122"/>
                <a:cs typeface="Noto Sans CJK SC Regular"/>
              </a:rPr>
              <a:t>" value="#{cities[2]}"/&gt;</a:t>
            </a:r>
          </a:p>
        </p:txBody>
      </p:sp>
      <p:sp>
        <p:nvSpPr>
          <p:cNvPr id="9" name="Shape 128"/>
          <p:cNvSpPr txBox="1">
            <a:spLocks/>
          </p:cNvSpPr>
          <p:nvPr/>
        </p:nvSpPr>
        <p:spPr>
          <a:xfrm>
            <a:off x="1670015" y="7651525"/>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err="1">
                <a:solidFill>
                  <a:srgbClr val="666666"/>
                </a:solidFill>
                <a:latin typeface="Noto Sans CJK SC Medium" pitchFamily="34" charset="-122"/>
                <a:ea typeface="Noto Sans CJK SC Medium" pitchFamily="34" charset="-122"/>
                <a:cs typeface="Noto Sans CJK SC Regular"/>
              </a:rPr>
              <a:t>util:properties</a:t>
            </a:r>
            <a:r>
              <a:rPr lang="en-US" altLang="zh-CN" sz="3200" dirty="0">
                <a:solidFill>
                  <a:srgbClr val="666666"/>
                </a:solidFill>
                <a:latin typeface="Noto Sans CJK SC Medium" pitchFamily="34" charset="-122"/>
                <a:ea typeface="Noto Sans CJK SC Medium" pitchFamily="34" charset="-122"/>
                <a:cs typeface="Noto Sans CJK SC Regular"/>
              </a:rPr>
              <a:t> id="settings" </a:t>
            </a:r>
            <a:r>
              <a:rPr lang="en-US" altLang="zh-CN" sz="3200" dirty="0" smtClean="0">
                <a:solidFill>
                  <a:srgbClr val="666666"/>
                </a:solidFill>
                <a:latin typeface="Noto Sans CJK SC Medium" pitchFamily="34" charset="-122"/>
                <a:ea typeface="Noto Sans CJK SC Medium" pitchFamily="34" charset="-122"/>
                <a:cs typeface="Noto Sans CJK SC Regular"/>
              </a:rPr>
              <a:t>  location</a:t>
            </a:r>
            <a:r>
              <a:rPr lang="en-US" altLang="zh-CN" sz="3200" dirty="0">
                <a:solidFill>
                  <a:srgbClr val="666666"/>
                </a:solidFill>
                <a:latin typeface="Noto Sans CJK SC Medium" pitchFamily="34" charset="-122"/>
                <a:ea typeface="Noto Sans CJK SC Medium" pitchFamily="34" charset="-122"/>
                <a:cs typeface="Noto Sans CJK SC Regular"/>
              </a:rPr>
              <a:t>="</a:t>
            </a:r>
            <a:r>
              <a:rPr lang="en-US" altLang="zh-CN" sz="3200" dirty="0" err="1">
                <a:solidFill>
                  <a:srgbClr val="666666"/>
                </a:solidFill>
                <a:latin typeface="Noto Sans CJK SC Medium" pitchFamily="34" charset="-122"/>
                <a:ea typeface="Noto Sans CJK SC Medium" pitchFamily="34" charset="-122"/>
                <a:cs typeface="Noto Sans CJK SC Regular"/>
              </a:rPr>
              <a:t>classpath:settings.properties</a:t>
            </a:r>
            <a:r>
              <a:rPr lang="en-US" altLang="zh-CN" sz="3200" dirty="0">
                <a:solidFill>
                  <a:srgbClr val="666666"/>
                </a:solidFill>
                <a:latin typeface="Noto Sans CJK SC Medium" pitchFamily="34" charset="-122"/>
                <a:ea typeface="Noto Sans CJK SC Medium" pitchFamily="34" charset="-122"/>
                <a:cs typeface="Noto Sans CJK SC Regular"/>
              </a:rPr>
              <a:t>"/&gt;</a:t>
            </a:r>
          </a:p>
        </p:txBody>
      </p:sp>
      <p:sp>
        <p:nvSpPr>
          <p:cNvPr id="10" name="Shape 128"/>
          <p:cNvSpPr txBox="1">
            <a:spLocks/>
          </p:cNvSpPr>
          <p:nvPr/>
        </p:nvSpPr>
        <p:spPr>
          <a:xfrm>
            <a:off x="1670015" y="5719427"/>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&lt;property </a:t>
            </a:r>
            <a:r>
              <a:rPr lang="en-US" altLang="zh-CN" sz="3200" dirty="0">
                <a:solidFill>
                  <a:srgbClr val="666666"/>
                </a:solidFill>
                <a:latin typeface="Noto Sans CJK SC Medium" pitchFamily="34" charset="-122"/>
                <a:ea typeface="Noto Sans CJK SC Medium" pitchFamily="34" charset="-122"/>
                <a:cs typeface="Noto Sans CJK SC Regular"/>
              </a:rPr>
              <a:t>name="</a:t>
            </a:r>
            <a:r>
              <a:rPr lang="en-US" altLang="zh-CN" sz="3200" dirty="0" err="1">
                <a:solidFill>
                  <a:srgbClr val="666666"/>
                </a:solidFill>
                <a:latin typeface="Noto Sans CJK SC Medium" pitchFamily="34" charset="-122"/>
                <a:ea typeface="Noto Sans CJK SC Medium" pitchFamily="34" charset="-122"/>
                <a:cs typeface="Noto Sans CJK SC Regular"/>
              </a:rPr>
              <a:t>chosenCity</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value</a:t>
            </a:r>
            <a:r>
              <a:rPr lang="en-US" altLang="zh-CN" sz="3200" dirty="0">
                <a:solidFill>
                  <a:srgbClr val="666666"/>
                </a:solidFill>
                <a:latin typeface="Noto Sans CJK SC Medium" pitchFamily="34" charset="-122"/>
                <a:ea typeface="Noto Sans CJK SC Medium" pitchFamily="34" charset="-122"/>
                <a:cs typeface="Noto Sans CJK SC Regular"/>
              </a:rPr>
              <a:t>="#{cities[T(</a:t>
            </a:r>
            <a:r>
              <a:rPr lang="en-US" altLang="zh-CN" sz="3200" dirty="0" err="1">
                <a:solidFill>
                  <a:srgbClr val="666666"/>
                </a:solidFill>
                <a:latin typeface="Noto Sans CJK SC Medium" pitchFamily="34" charset="-122"/>
                <a:ea typeface="Noto Sans CJK SC Medium" pitchFamily="34" charset="-122"/>
                <a:cs typeface="Noto Sans CJK SC Regular"/>
              </a:rPr>
              <a:t>java.lang.Math</a:t>
            </a:r>
            <a:r>
              <a:rPr lang="en-US" altLang="zh-CN" sz="3200" dirty="0">
                <a:solidFill>
                  <a:srgbClr val="666666"/>
                </a:solidFill>
                <a:latin typeface="Noto Sans CJK SC Medium" pitchFamily="34" charset="-122"/>
                <a:ea typeface="Noto Sans CJK SC Medium" pitchFamily="34" charset="-122"/>
                <a:cs typeface="Noto Sans CJK SC Regular"/>
              </a:rPr>
              <a:t>).random() * </a:t>
            </a:r>
            <a:r>
              <a:rPr lang="en-US" altLang="zh-CN" sz="3200" dirty="0" err="1">
                <a:solidFill>
                  <a:srgbClr val="666666"/>
                </a:solidFill>
                <a:latin typeface="Noto Sans CJK SC Medium" pitchFamily="34" charset="-122"/>
                <a:ea typeface="Noto Sans CJK SC Medium" pitchFamily="34" charset="-122"/>
                <a:cs typeface="Noto Sans CJK SC Regular"/>
              </a:rPr>
              <a:t>cities.size</a:t>
            </a:r>
            <a:r>
              <a:rPr lang="en-US" altLang="zh-CN" sz="3200" dirty="0">
                <a:solidFill>
                  <a:srgbClr val="666666"/>
                </a:solidFill>
                <a:latin typeface="Noto Sans CJK SC Medium" pitchFamily="34" charset="-122"/>
                <a:ea typeface="Noto Sans CJK SC Medium" pitchFamily="34" charset="-122"/>
                <a:cs typeface="Noto Sans CJK SC Regular"/>
              </a:rPr>
              <a:t>()]}"/&gt; </a:t>
            </a:r>
          </a:p>
        </p:txBody>
      </p:sp>
      <p:sp>
        <p:nvSpPr>
          <p:cNvPr id="11" name="Shape 128"/>
          <p:cNvSpPr txBox="1">
            <a:spLocks/>
          </p:cNvSpPr>
          <p:nvPr/>
        </p:nvSpPr>
        <p:spPr>
          <a:xfrm>
            <a:off x="1670015" y="6685476"/>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chosenCity</a:t>
            </a:r>
            <a:r>
              <a:rPr lang="en-US" altLang="zh-CN" sz="3200" dirty="0">
                <a:solidFill>
                  <a:srgbClr val="666666"/>
                </a:solidFill>
                <a:latin typeface="Noto Sans CJK SC Medium" pitchFamily="34" charset="-122"/>
                <a:ea typeface="Noto Sans CJK SC Medium" pitchFamily="34" charset="-122"/>
                <a:cs typeface="Noto Sans CJK SC Regular"/>
              </a:rPr>
              <a:t>" value="#{cities['Dallas']}"/&gt;</a:t>
            </a:r>
          </a:p>
        </p:txBody>
      </p:sp>
      <p:sp>
        <p:nvSpPr>
          <p:cNvPr id="12" name="Shape 128"/>
          <p:cNvSpPr txBox="1">
            <a:spLocks/>
          </p:cNvSpPr>
          <p:nvPr/>
        </p:nvSpPr>
        <p:spPr>
          <a:xfrm>
            <a:off x="1670015" y="8617574"/>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accessToken</a:t>
            </a:r>
            <a:r>
              <a:rPr lang="en-US" altLang="zh-CN" sz="3200" dirty="0">
                <a:solidFill>
                  <a:srgbClr val="666666"/>
                </a:solidFill>
                <a:latin typeface="Noto Sans CJK SC Medium" pitchFamily="34" charset="-122"/>
                <a:ea typeface="Noto Sans CJK SC Medium" pitchFamily="34" charset="-122"/>
                <a:cs typeface="Noto Sans CJK SC Regular"/>
              </a:rPr>
              <a:t>" value="#{settings['</a:t>
            </a:r>
            <a:r>
              <a:rPr lang="en-US" altLang="zh-CN" sz="3200" dirty="0" err="1">
                <a:solidFill>
                  <a:srgbClr val="666666"/>
                </a:solidFill>
                <a:latin typeface="Noto Sans CJK SC Medium" pitchFamily="34" charset="-122"/>
                <a:ea typeface="Noto Sans CJK SC Medium" pitchFamily="34" charset="-122"/>
                <a:cs typeface="Noto Sans CJK SC Regular"/>
              </a:rPr>
              <a:t>twitter.accessToken</a:t>
            </a:r>
            <a:r>
              <a:rPr lang="en-US" altLang="zh-CN" sz="3200" dirty="0">
                <a:solidFill>
                  <a:srgbClr val="666666"/>
                </a:solidFill>
                <a:latin typeface="Noto Sans CJK SC Medium" pitchFamily="34" charset="-122"/>
                <a:ea typeface="Noto Sans CJK SC Medium" pitchFamily="34" charset="-122"/>
                <a:cs typeface="Noto Sans CJK SC Regular"/>
              </a:rPr>
              <a:t>']}"/&gt;</a:t>
            </a:r>
          </a:p>
        </p:txBody>
      </p:sp>
      <p:sp>
        <p:nvSpPr>
          <p:cNvPr id="13" name="Shape 128"/>
          <p:cNvSpPr txBox="1">
            <a:spLocks/>
          </p:cNvSpPr>
          <p:nvPr/>
        </p:nvSpPr>
        <p:spPr>
          <a:xfrm>
            <a:off x="1670015" y="9583621"/>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&lt;property name="</a:t>
            </a:r>
            <a:r>
              <a:rPr lang="en-US" altLang="zh-CN" sz="3200" dirty="0" err="1">
                <a:solidFill>
                  <a:srgbClr val="666666"/>
                </a:solidFill>
                <a:latin typeface="Noto Sans CJK SC Medium" pitchFamily="34" charset="-122"/>
                <a:ea typeface="Noto Sans CJK SC Medium" pitchFamily="34" charset="-122"/>
                <a:cs typeface="Noto Sans CJK SC Regular"/>
              </a:rPr>
              <a:t>homePath</a:t>
            </a:r>
            <a:r>
              <a:rPr lang="en-US" altLang="zh-CN" sz="3200" dirty="0">
                <a:solidFill>
                  <a:srgbClr val="666666"/>
                </a:solidFill>
                <a:latin typeface="Noto Sans CJK SC Medium" pitchFamily="34" charset="-122"/>
                <a:ea typeface="Noto Sans CJK SC Medium" pitchFamily="34" charset="-122"/>
                <a:cs typeface="Noto Sans CJK SC Regular"/>
              </a:rPr>
              <a:t>" value="#{</a:t>
            </a:r>
            <a:r>
              <a:rPr lang="en-US" altLang="zh-CN" sz="3200" dirty="0" err="1">
                <a:solidFill>
                  <a:srgbClr val="666666"/>
                </a:solidFill>
                <a:latin typeface="Noto Sans CJK SC Medium" pitchFamily="34" charset="-122"/>
                <a:ea typeface="Noto Sans CJK SC Medium" pitchFamily="34" charset="-122"/>
                <a:cs typeface="Noto Sans CJK SC Regular"/>
              </a:rPr>
              <a:t>systemEnvironment</a:t>
            </a:r>
            <a:r>
              <a:rPr lang="en-US" altLang="zh-CN" sz="3200" dirty="0">
                <a:solidFill>
                  <a:srgbClr val="666666"/>
                </a:solidFill>
                <a:latin typeface="Noto Sans CJK SC Medium" pitchFamily="34" charset="-122"/>
                <a:ea typeface="Noto Sans CJK SC Medium" pitchFamily="34" charset="-122"/>
                <a:cs typeface="Noto Sans CJK SC Regular"/>
              </a:rPr>
              <a:t>['HOME']}"/&gt;</a:t>
            </a:r>
          </a:p>
        </p:txBody>
      </p:sp>
    </p:spTree>
    <p:extLst>
      <p:ext uri="{BB962C8B-B14F-4D97-AF65-F5344CB8AC3E}">
        <p14:creationId xmlns:p14="http://schemas.microsoft.com/office/powerpoint/2010/main" val="123275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表达式语言的集合操作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查询集合成员</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利用</a:t>
            </a:r>
            <a:r>
              <a:rPr lang="en-US" altLang="zh-CN" sz="4800" dirty="0" smtClean="0">
                <a:solidFill>
                  <a:srgbClr val="666666"/>
                </a:solidFill>
                <a:latin typeface="Noto Sans CJK SC Regular"/>
                <a:ea typeface="Noto Sans CJK SC Regular"/>
                <a:cs typeface="Noto Sans CJK SC Regular"/>
              </a:rPr>
              <a:t>SpEL</a:t>
            </a:r>
            <a:r>
              <a:rPr lang="zh-CN" altLang="en-US" sz="4800" dirty="0" smtClean="0">
                <a:solidFill>
                  <a:srgbClr val="666666"/>
                </a:solidFill>
                <a:latin typeface="Noto Sans CJK SC Regular"/>
                <a:ea typeface="Noto Sans CJK SC Regular"/>
                <a:cs typeface="Noto Sans CJK SC Regular"/>
              </a:rPr>
              <a:t>来查询集合成员：</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670015" y="4729315"/>
            <a:ext cx="18476282"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bigCities</a:t>
            </a:r>
            <a:r>
              <a:rPr lang="en-US" altLang="zh-CN" sz="3200" dirty="0">
                <a:solidFill>
                  <a:srgbClr val="666666"/>
                </a:solidFill>
                <a:latin typeface="Noto Sans CJK SC Medium" pitchFamily="34" charset="-122"/>
                <a:ea typeface="Noto Sans CJK SC Medium" pitchFamily="34" charset="-122"/>
                <a:cs typeface="Noto Sans CJK SC Regular"/>
              </a:rPr>
              <a:t>" value="#{cities.?[population </a:t>
            </a:r>
            <a:r>
              <a:rPr lang="en-US" altLang="zh-CN" sz="3200" dirty="0" err="1">
                <a:solidFill>
                  <a:srgbClr val="666666"/>
                </a:solidFill>
                <a:latin typeface="Noto Sans CJK SC Medium" pitchFamily="34" charset="-122"/>
                <a:ea typeface="Noto Sans CJK SC Medium" pitchFamily="34" charset="-122"/>
                <a:cs typeface="Noto Sans CJK SC Regular"/>
              </a:rPr>
              <a:t>gt</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100000</a:t>
            </a:r>
            <a:r>
              <a:rPr lang="en-US" altLang="zh-CN" sz="3200" dirty="0">
                <a:solidFill>
                  <a:srgbClr val="666666"/>
                </a:solidFill>
                <a:latin typeface="Noto Sans CJK SC Medium" pitchFamily="34" charset="-122"/>
                <a:ea typeface="Noto Sans CJK SC Medium" pitchFamily="34" charset="-122"/>
                <a:cs typeface="Noto Sans CJK SC Regular"/>
              </a:rPr>
              <a:t>]}"/&gt; </a:t>
            </a:r>
          </a:p>
        </p:txBody>
      </p:sp>
      <p:sp>
        <p:nvSpPr>
          <p:cNvPr id="10" name="Shape 128"/>
          <p:cNvSpPr txBox="1">
            <a:spLocks/>
          </p:cNvSpPr>
          <p:nvPr/>
        </p:nvSpPr>
        <p:spPr>
          <a:xfrm>
            <a:off x="1670015" y="5816304"/>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aBigCity</a:t>
            </a:r>
            <a:r>
              <a:rPr lang="en-US" altLang="zh-CN" sz="3200" dirty="0">
                <a:solidFill>
                  <a:srgbClr val="666666"/>
                </a:solidFill>
                <a:latin typeface="Noto Sans CJK SC Medium" pitchFamily="34" charset="-122"/>
                <a:ea typeface="Noto Sans CJK SC Medium" pitchFamily="34" charset="-122"/>
                <a:cs typeface="Noto Sans CJK SC Regular"/>
              </a:rPr>
              <a:t>" value="#{cities.^[population </a:t>
            </a:r>
            <a:r>
              <a:rPr lang="en-US" altLang="zh-CN" sz="3200" dirty="0" err="1">
                <a:solidFill>
                  <a:srgbClr val="666666"/>
                </a:solidFill>
                <a:latin typeface="Noto Sans CJK SC Medium" pitchFamily="34" charset="-122"/>
                <a:ea typeface="Noto Sans CJK SC Medium" pitchFamily="34" charset="-122"/>
                <a:cs typeface="Noto Sans CJK SC Regular"/>
              </a:rPr>
              <a:t>gt</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100000</a:t>
            </a:r>
            <a:r>
              <a:rPr lang="en-US" altLang="zh-CN" sz="3200" dirty="0">
                <a:solidFill>
                  <a:srgbClr val="666666"/>
                </a:solidFill>
                <a:latin typeface="Noto Sans CJK SC Medium" pitchFamily="34" charset="-122"/>
                <a:ea typeface="Noto Sans CJK SC Medium" pitchFamily="34" charset="-122"/>
                <a:cs typeface="Noto Sans CJK SC Regular"/>
              </a:rPr>
              <a:t>]}"/&gt; </a:t>
            </a:r>
          </a:p>
        </p:txBody>
      </p:sp>
      <p:sp>
        <p:nvSpPr>
          <p:cNvPr id="11" name="Shape 128"/>
          <p:cNvSpPr txBox="1">
            <a:spLocks/>
          </p:cNvSpPr>
          <p:nvPr/>
        </p:nvSpPr>
        <p:spPr>
          <a:xfrm>
            <a:off x="1670015" y="6951419"/>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aBigCity</a:t>
            </a:r>
            <a:r>
              <a:rPr lang="en-US" altLang="zh-CN" sz="3200" dirty="0">
                <a:solidFill>
                  <a:srgbClr val="666666"/>
                </a:solidFill>
                <a:latin typeface="Noto Sans CJK SC Medium" pitchFamily="34" charset="-122"/>
                <a:ea typeface="Noto Sans CJK SC Medium" pitchFamily="34" charset="-122"/>
                <a:cs typeface="Noto Sans CJK SC Regular"/>
              </a:rPr>
              <a:t>" value="#{cities.$[population </a:t>
            </a:r>
            <a:r>
              <a:rPr lang="en-US" altLang="zh-CN" sz="3200" dirty="0" err="1">
                <a:solidFill>
                  <a:srgbClr val="666666"/>
                </a:solidFill>
                <a:latin typeface="Noto Sans CJK SC Medium" pitchFamily="34" charset="-122"/>
                <a:ea typeface="Noto Sans CJK SC Medium" pitchFamily="34" charset="-122"/>
                <a:cs typeface="Noto Sans CJK SC Regular"/>
              </a:rPr>
              <a:t>gt</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100000</a:t>
            </a:r>
            <a:r>
              <a:rPr lang="en-US" altLang="zh-CN" sz="3200" dirty="0">
                <a:solidFill>
                  <a:srgbClr val="666666"/>
                </a:solidFill>
                <a:latin typeface="Noto Sans CJK SC Medium" pitchFamily="34" charset="-122"/>
                <a:ea typeface="Noto Sans CJK SC Medium" pitchFamily="34" charset="-122"/>
                <a:cs typeface="Noto Sans CJK SC Regular"/>
              </a:rPr>
              <a:t>]}"/&gt;</a:t>
            </a:r>
          </a:p>
        </p:txBody>
      </p:sp>
    </p:spTree>
    <p:extLst>
      <p:ext uri="{BB962C8B-B14F-4D97-AF65-F5344CB8AC3E}">
        <p14:creationId xmlns:p14="http://schemas.microsoft.com/office/powerpoint/2010/main" val="207632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表达式语言的集合操作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投影集合</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a:solidFill>
                  <a:srgbClr val="666666"/>
                </a:solidFill>
                <a:latin typeface="Noto Sans CJK SC Regular"/>
                <a:ea typeface="Noto Sans CJK SC Regular"/>
                <a:cs typeface="Noto Sans CJK SC Regular"/>
              </a:rPr>
              <a:t>集合投影是从集合的每一个成员中选择特定的属性放入一个新的集合中。</a:t>
            </a:r>
            <a:r>
              <a:rPr lang="en-US" altLang="zh-CN" sz="4800" dirty="0">
                <a:solidFill>
                  <a:srgbClr val="666666"/>
                </a:solidFill>
                <a:latin typeface="Noto Sans CJK SC Regular"/>
                <a:ea typeface="Noto Sans CJK SC Regular"/>
                <a:cs typeface="Noto Sans CJK SC Regular"/>
              </a:rPr>
              <a:t>SpEL</a:t>
            </a:r>
            <a:r>
              <a:rPr lang="zh-CN" altLang="en-US" sz="4800" dirty="0">
                <a:solidFill>
                  <a:srgbClr val="666666"/>
                </a:solidFill>
                <a:latin typeface="Noto Sans CJK SC Regular"/>
                <a:ea typeface="Noto Sans CJK SC Regular"/>
                <a:cs typeface="Noto Sans CJK SC Regular"/>
              </a:rPr>
              <a:t>的投影运算符（</a:t>
            </a:r>
            <a:r>
              <a:rPr lang="en-US" altLang="zh-CN" sz="4800" dirty="0">
                <a:solidFill>
                  <a:srgbClr val="666666"/>
                </a:solidFill>
                <a:latin typeface="Noto Sans CJK SC Regular"/>
                <a:ea typeface="Noto Sans CJK SC Regular"/>
                <a:cs typeface="Noto Sans CJK SC Regular"/>
              </a:rPr>
              <a:t>.![]</a:t>
            </a:r>
            <a:r>
              <a:rPr lang="zh-CN" altLang="en-US" sz="4800" dirty="0">
                <a:solidFill>
                  <a:srgbClr val="666666"/>
                </a:solidFill>
                <a:latin typeface="Noto Sans CJK SC Regular"/>
                <a:ea typeface="Noto Sans CJK SC Regular"/>
                <a:cs typeface="Noto Sans CJK SC Regular"/>
              </a:rPr>
              <a:t>）完全可以做到这点：</a:t>
            </a:r>
            <a:endParaRPr lang="en-US" altLang="zh-CN" sz="4800" dirty="0" smtClean="0">
              <a:solidFill>
                <a:srgbClr val="666666"/>
              </a:solidFill>
              <a:latin typeface="Noto Sans CJK SC Regular"/>
              <a:ea typeface="Noto Sans CJK SC Regular"/>
              <a:cs typeface="Noto Sans CJK SC Regular"/>
            </a:endParaRPr>
          </a:p>
        </p:txBody>
      </p:sp>
      <p:sp>
        <p:nvSpPr>
          <p:cNvPr id="6" name="Shape 128"/>
          <p:cNvSpPr txBox="1">
            <a:spLocks/>
          </p:cNvSpPr>
          <p:nvPr/>
        </p:nvSpPr>
        <p:spPr>
          <a:xfrm>
            <a:off x="1581524" y="5795081"/>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cityNames</a:t>
            </a:r>
            <a:r>
              <a:rPr lang="en-US" altLang="zh-CN" sz="3200" dirty="0">
                <a:solidFill>
                  <a:srgbClr val="666666"/>
                </a:solidFill>
                <a:latin typeface="Noto Sans CJK SC Medium" pitchFamily="34" charset="-122"/>
                <a:ea typeface="Noto Sans CJK SC Medium" pitchFamily="34" charset="-122"/>
                <a:cs typeface="Noto Sans CJK SC Regular"/>
              </a:rPr>
              <a:t>" value="#{cities.![name]}"/&gt;</a:t>
            </a:r>
          </a:p>
        </p:txBody>
      </p:sp>
      <p:sp>
        <p:nvSpPr>
          <p:cNvPr id="10" name="Shape 128"/>
          <p:cNvSpPr txBox="1">
            <a:spLocks/>
          </p:cNvSpPr>
          <p:nvPr/>
        </p:nvSpPr>
        <p:spPr>
          <a:xfrm>
            <a:off x="1581524" y="6978322"/>
            <a:ext cx="19621740" cy="9596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cityNames</a:t>
            </a:r>
            <a:r>
              <a:rPr lang="en-US" altLang="zh-CN" sz="3200" dirty="0">
                <a:solidFill>
                  <a:srgbClr val="666666"/>
                </a:solidFill>
                <a:latin typeface="Noto Sans CJK SC Medium" pitchFamily="34" charset="-122"/>
                <a:ea typeface="Noto Sans CJK SC Medium" pitchFamily="34" charset="-122"/>
                <a:cs typeface="Noto Sans CJK SC Regular"/>
              </a:rPr>
              <a:t>" value="#{cities.![name + ', ' + state]}"/&gt;</a:t>
            </a:r>
          </a:p>
        </p:txBody>
      </p:sp>
      <p:sp>
        <p:nvSpPr>
          <p:cNvPr id="11" name="Shape 128"/>
          <p:cNvSpPr txBox="1">
            <a:spLocks/>
          </p:cNvSpPr>
          <p:nvPr/>
        </p:nvSpPr>
        <p:spPr>
          <a:xfrm>
            <a:off x="1581524" y="8185626"/>
            <a:ext cx="19621740" cy="115334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3200" dirty="0" smtClean="0">
                <a:solidFill>
                  <a:srgbClr val="666666"/>
                </a:solidFill>
                <a:latin typeface="Noto Sans CJK SC Medium" pitchFamily="34" charset="-122"/>
                <a:ea typeface="Noto Sans CJK SC Medium" pitchFamily="34" charset="-122"/>
                <a:cs typeface="Noto Sans CJK SC Regular"/>
              </a:rPr>
              <a:t>&lt;</a:t>
            </a:r>
            <a:r>
              <a:rPr lang="en-US" altLang="zh-CN" sz="3200" dirty="0">
                <a:solidFill>
                  <a:srgbClr val="666666"/>
                </a:solidFill>
                <a:latin typeface="Noto Sans CJK SC Medium" pitchFamily="34" charset="-122"/>
                <a:ea typeface="Noto Sans CJK SC Medium" pitchFamily="34" charset="-122"/>
                <a:cs typeface="Noto Sans CJK SC Regular"/>
              </a:rPr>
              <a:t>property name="</a:t>
            </a:r>
            <a:r>
              <a:rPr lang="en-US" altLang="zh-CN" sz="3200" dirty="0" err="1">
                <a:solidFill>
                  <a:srgbClr val="666666"/>
                </a:solidFill>
                <a:latin typeface="Noto Sans CJK SC Medium" pitchFamily="34" charset="-122"/>
                <a:ea typeface="Noto Sans CJK SC Medium" pitchFamily="34" charset="-122"/>
                <a:cs typeface="Noto Sans CJK SC Regular"/>
              </a:rPr>
              <a:t>cityNames</a:t>
            </a:r>
            <a:r>
              <a:rPr lang="en-US" altLang="zh-CN" sz="3200" dirty="0">
                <a:solidFill>
                  <a:srgbClr val="666666"/>
                </a:solidFill>
                <a:latin typeface="Noto Sans CJK SC Medium" pitchFamily="34" charset="-122"/>
                <a:ea typeface="Noto Sans CJK SC Medium" pitchFamily="34" charset="-122"/>
                <a:cs typeface="Noto Sans CJK SC Regular"/>
              </a:rPr>
              <a:t>" </a:t>
            </a:r>
            <a:r>
              <a:rPr lang="en-US" altLang="zh-CN" sz="3200" dirty="0" smtClean="0">
                <a:solidFill>
                  <a:srgbClr val="666666"/>
                </a:solidFill>
                <a:latin typeface="Noto Sans CJK SC Medium" pitchFamily="34" charset="-122"/>
                <a:ea typeface="Noto Sans CJK SC Medium" pitchFamily="34" charset="-122"/>
                <a:cs typeface="Noto Sans CJK SC Regular"/>
              </a:rPr>
              <a:t>  value</a:t>
            </a:r>
            <a:r>
              <a:rPr lang="en-US" altLang="zh-CN" sz="3200" dirty="0">
                <a:solidFill>
                  <a:srgbClr val="666666"/>
                </a:solidFill>
                <a:latin typeface="Noto Sans CJK SC Medium" pitchFamily="34" charset="-122"/>
                <a:ea typeface="Noto Sans CJK SC Medium" pitchFamily="34" charset="-122"/>
                <a:cs typeface="Noto Sans CJK SC Regular"/>
              </a:rPr>
              <a:t>="#{cities.?[population </a:t>
            </a:r>
            <a:r>
              <a:rPr lang="en-US" altLang="zh-CN" sz="3200" dirty="0" err="1">
                <a:solidFill>
                  <a:srgbClr val="666666"/>
                </a:solidFill>
                <a:latin typeface="Noto Sans CJK SC Medium" pitchFamily="34" charset="-122"/>
                <a:ea typeface="Noto Sans CJK SC Medium" pitchFamily="34" charset="-122"/>
                <a:cs typeface="Noto Sans CJK SC Regular"/>
              </a:rPr>
              <a:t>gt</a:t>
            </a:r>
            <a:r>
              <a:rPr lang="en-US" altLang="zh-CN" sz="3200" dirty="0">
                <a:solidFill>
                  <a:srgbClr val="666666"/>
                </a:solidFill>
                <a:latin typeface="Noto Sans CJK SC Medium" pitchFamily="34" charset="-122"/>
                <a:ea typeface="Noto Sans CJK SC Medium" pitchFamily="34" charset="-122"/>
                <a:cs typeface="Noto Sans CJK SC Regular"/>
              </a:rPr>
              <a:t> 100000].![name + ', ' + state]}"/&gt;</a:t>
            </a:r>
          </a:p>
        </p:txBody>
      </p:sp>
    </p:spTree>
    <p:extLst>
      <p:ext uri="{BB962C8B-B14F-4D97-AF65-F5344CB8AC3E}">
        <p14:creationId xmlns:p14="http://schemas.microsoft.com/office/powerpoint/2010/main" val="393153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课后练习</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请编写一个利用表达式语言来对集合进行操作的小程序，要求如下：</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准备</a:t>
            </a:r>
            <a:r>
              <a:rPr lang="zh-CN" altLang="en-US" sz="4800" dirty="0" smtClean="0">
                <a:solidFill>
                  <a:srgbClr val="666666"/>
                </a:solidFill>
                <a:latin typeface="Noto Sans CJK SC Regular"/>
                <a:ea typeface="Noto Sans CJK SC Regular"/>
                <a:cs typeface="Noto Sans CJK SC Regular"/>
              </a:rPr>
              <a:t>一个</a:t>
            </a:r>
            <a:r>
              <a:rPr lang="en-US" altLang="zh-CN" sz="4800" dirty="0" smtClean="0">
                <a:solidFill>
                  <a:srgbClr val="666666"/>
                </a:solidFill>
                <a:latin typeface="Noto Sans CJK SC Regular"/>
                <a:ea typeface="Noto Sans CJK SC Regular"/>
                <a:cs typeface="Noto Sans CJK SC Regular"/>
              </a:rPr>
              <a:t>list</a:t>
            </a:r>
            <a:r>
              <a:rPr lang="zh-CN" altLang="en-US" sz="4800" dirty="0" smtClean="0">
                <a:solidFill>
                  <a:srgbClr val="666666"/>
                </a:solidFill>
                <a:latin typeface="Noto Sans CJK SC Regular"/>
                <a:ea typeface="Noto Sans CJK SC Regular"/>
                <a:cs typeface="Noto Sans CJK SC Regular"/>
              </a:rPr>
              <a:t>集合，里面包含中国所有的省市自治区；</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利用</a:t>
            </a:r>
            <a:r>
              <a:rPr lang="zh-CN" altLang="en-US" sz="4800" dirty="0" smtClean="0">
                <a:solidFill>
                  <a:srgbClr val="666666"/>
                </a:solidFill>
                <a:latin typeface="Noto Sans CJK SC Regular"/>
                <a:ea typeface="Noto Sans CJK SC Regular"/>
                <a:cs typeface="Noto Sans CJK SC Regular"/>
              </a:rPr>
              <a:t>表达式语言的筛选功能，筛选出名字中包含“北”的省市自治区；</a:t>
            </a:r>
            <a:endParaRPr lang="en-US" altLang="zh-CN" sz="48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利用</a:t>
            </a:r>
            <a:r>
              <a:rPr lang="zh-CN" altLang="en-US" sz="4800" dirty="0" smtClean="0">
                <a:solidFill>
                  <a:srgbClr val="666666"/>
                </a:solidFill>
                <a:latin typeface="Noto Sans CJK SC Regular"/>
                <a:ea typeface="Noto Sans CJK SC Regular"/>
                <a:cs typeface="Noto Sans CJK SC Regular"/>
              </a:rPr>
              <a:t>表达式语言的投影功能，将</a:t>
            </a:r>
            <a:r>
              <a:rPr lang="zh-CN" altLang="en-US" sz="4800" dirty="0">
                <a:solidFill>
                  <a:srgbClr val="666666"/>
                </a:solidFill>
                <a:latin typeface="Noto Sans CJK SC Regular"/>
                <a:ea typeface="Noto Sans CJK SC Regular"/>
                <a:cs typeface="Noto Sans CJK SC Regular"/>
              </a:rPr>
              <a:t>名字中包含“北”的省市</a:t>
            </a:r>
            <a:r>
              <a:rPr lang="zh-CN" altLang="en-US" sz="4800" dirty="0" smtClean="0">
                <a:solidFill>
                  <a:srgbClr val="666666"/>
                </a:solidFill>
                <a:latin typeface="Noto Sans CJK SC Regular"/>
                <a:ea typeface="Noto Sans CJK SC Regular"/>
                <a:cs typeface="Noto Sans CJK SC Regular"/>
              </a:rPr>
              <a:t>自治区放入一个新的集合当中；</a:t>
            </a:r>
            <a:endParaRPr lang="en-US" altLang="zh-CN" sz="4800" dirty="0">
              <a:solidFill>
                <a:srgbClr val="666666"/>
              </a:solidFill>
              <a:latin typeface="Noto Sans CJK SC Regular"/>
              <a:ea typeface="Noto Sans CJK SC Regular"/>
              <a:cs typeface="Noto Sans CJK SC Regular"/>
            </a:endParaRPr>
          </a:p>
        </p:txBody>
      </p:sp>
    </p:spTree>
    <p:extLst>
      <p:ext uri="{BB962C8B-B14F-4D97-AF65-F5344CB8AC3E}">
        <p14:creationId xmlns:p14="http://schemas.microsoft.com/office/powerpoint/2010/main" val="34320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a:t>
            </a:r>
            <a:endParaRPr lang="en-US" altLang="zh-CN" sz="5400" dirty="0" smtClean="0">
              <a:solidFill>
                <a:srgbClr val="666666"/>
              </a:solidFill>
            </a:endParaRPr>
          </a:p>
        </p:txBody>
      </p:sp>
      <p:sp>
        <p:nvSpPr>
          <p:cNvPr id="154" name="Shape 154"/>
          <p:cNvSpPr/>
          <p:nvPr/>
        </p:nvSpPr>
        <p:spPr>
          <a:xfrm>
            <a:off x="-405495" y="501070"/>
            <a:ext cx="1270001" cy="787400"/>
          </a:xfrm>
          <a:prstGeom prst="rect">
            <a:avLst/>
          </a:prstGeom>
          <a:blipFill>
            <a:blip r:embed="rId2"/>
          </a:blipFill>
          <a:ln w="12700">
            <a:miter lim="400000"/>
          </a:ln>
        </p:spPr>
        <p:txBody>
          <a:bodyPr lIns="0" tIns="0" rIns="0" bIns="0" anchor="ctr"/>
          <a:lstStyle/>
          <a:p>
            <a:pPr lvl="0">
              <a:defRPr sz="3600"/>
            </a:pPr>
            <a:endParaRPr/>
          </a:p>
        </p:txBody>
      </p:sp>
      <p:sp>
        <p:nvSpPr>
          <p:cNvPr id="155" name="Shape 155"/>
          <p:cNvSpPr>
            <a:spLocks noGrp="1"/>
          </p:cNvSpPr>
          <p:nvPr>
            <p:ph type="body" idx="1"/>
          </p:nvPr>
        </p:nvSpPr>
        <p:spPr>
          <a:xfrm>
            <a:off x="1091719" y="3193576"/>
            <a:ext cx="22200565" cy="10281994"/>
          </a:xfrm>
          <a:prstGeom prst="rect">
            <a:avLst/>
          </a:prstGeom>
        </p:spPr>
        <p:txBody>
          <a:bodyPr>
            <a:normAutofit/>
          </a:bodyPr>
          <a:lstStyle/>
          <a:p>
            <a:pPr lvl="0" algn="l">
              <a:lnSpc>
                <a:spcPct val="140000"/>
              </a:lnSpc>
              <a:defRPr sz="1800">
                <a:solidFill>
                  <a:srgbClr val="000000"/>
                </a:solidFill>
              </a:defRPr>
            </a:pPr>
            <a:r>
              <a:rPr lang="zh-CN" altLang="en-US" sz="4800" dirty="0">
                <a:solidFill>
                  <a:srgbClr val="666666"/>
                </a:solidFill>
                <a:latin typeface="Noto Sans CJK SC Regular"/>
                <a:ea typeface="Noto Sans CJK SC Regular"/>
                <a:cs typeface="Noto Sans CJK SC Regular"/>
                <a:sym typeface="Noto Sans CJK SC Regular"/>
              </a:rPr>
              <a:t>在</a:t>
            </a:r>
            <a:r>
              <a:rPr sz="4800" dirty="0" err="1" smtClean="0">
                <a:solidFill>
                  <a:srgbClr val="666666"/>
                </a:solidFill>
                <a:latin typeface="Noto Sans CJK SC Regular"/>
                <a:ea typeface="Noto Sans CJK SC Regular"/>
                <a:cs typeface="Noto Sans CJK SC Regular"/>
                <a:sym typeface="Noto Sans CJK SC Regular"/>
              </a:rPr>
              <a:t>本套课程中我们</a:t>
            </a:r>
            <a:r>
              <a:rPr lang="zh-CN" altLang="en-US" sz="4800" dirty="0" smtClean="0">
                <a:solidFill>
                  <a:srgbClr val="666666"/>
                </a:solidFill>
                <a:latin typeface="Noto Sans CJK SC Regular"/>
                <a:ea typeface="Noto Sans CJK SC Regular"/>
                <a:cs typeface="Noto Sans CJK SC Regular"/>
                <a:sym typeface="Noto Sans CJK SC Regular"/>
              </a:rPr>
              <a:t>深入和详细的</a:t>
            </a:r>
            <a:r>
              <a:rPr sz="4800" dirty="0" err="1" smtClean="0">
                <a:solidFill>
                  <a:srgbClr val="666666"/>
                </a:solidFill>
                <a:latin typeface="Noto Sans CJK SC Regular"/>
                <a:ea typeface="Noto Sans CJK SC Regular"/>
                <a:cs typeface="Noto Sans CJK SC Regular"/>
                <a:sym typeface="Noto Sans CJK SC Regular"/>
              </a:rPr>
              <a:t>学习了</a:t>
            </a:r>
            <a:r>
              <a:rPr lang="en-US" altLang="zh-CN" sz="4800" dirty="0" err="1" smtClean="0">
                <a:solidFill>
                  <a:srgbClr val="666666"/>
                </a:solidFill>
                <a:latin typeface="Noto Sans CJK SC Regular"/>
                <a:ea typeface="Noto Sans CJK SC Regular"/>
                <a:cs typeface="Noto Sans CJK SC Regular"/>
                <a:sym typeface="Noto Sans CJK SC Regular"/>
              </a:rPr>
              <a:t>SpEL</a:t>
            </a:r>
            <a:r>
              <a:rPr lang="zh-CN" altLang="en-US" sz="4800" dirty="0" smtClean="0">
                <a:solidFill>
                  <a:srgbClr val="666666"/>
                </a:solidFill>
                <a:latin typeface="Noto Sans CJK SC Regular"/>
                <a:ea typeface="Noto Sans CJK SC Regular"/>
                <a:cs typeface="Noto Sans CJK SC Regular"/>
                <a:sym typeface="Noto Sans CJK SC Regular"/>
              </a:rPr>
              <a:t>，它是</a:t>
            </a:r>
            <a:r>
              <a:rPr lang="zh-CN" altLang="en-US" sz="4800" dirty="0">
                <a:solidFill>
                  <a:srgbClr val="666666"/>
                </a:solidFill>
                <a:latin typeface="Noto Sans CJK SC Regular"/>
                <a:ea typeface="Noto Sans CJK SC Regular"/>
                <a:cs typeface="Noto Sans CJK SC Regular"/>
                <a:sym typeface="Noto Sans CJK SC Regular"/>
              </a:rPr>
              <a:t>一</a:t>
            </a:r>
            <a:r>
              <a:rPr lang="zh-CN" altLang="en-US" sz="4800" dirty="0" smtClean="0">
                <a:solidFill>
                  <a:srgbClr val="666666"/>
                </a:solidFill>
                <a:latin typeface="Noto Sans CJK SC Regular"/>
                <a:ea typeface="Noto Sans CJK SC Regular"/>
                <a:cs typeface="Noto Sans CJK SC Regular"/>
                <a:sym typeface="Noto Sans CJK SC Regular"/>
              </a:rPr>
              <a:t>种在运行期将值装配到</a:t>
            </a:r>
            <a:r>
              <a:rPr lang="en-US" altLang="zh-CN" sz="4800" dirty="0" smtClean="0">
                <a:solidFill>
                  <a:srgbClr val="666666"/>
                </a:solidFill>
                <a:latin typeface="Noto Sans CJK SC Regular"/>
                <a:ea typeface="Noto Sans CJK SC Regular"/>
                <a:cs typeface="Noto Sans CJK SC Regular"/>
                <a:sym typeface="Noto Sans CJK SC Regular"/>
              </a:rPr>
              <a:t>Bean</a:t>
            </a:r>
            <a:r>
              <a:rPr lang="zh-CN" altLang="en-US" sz="4800" dirty="0" smtClean="0">
                <a:solidFill>
                  <a:srgbClr val="666666"/>
                </a:solidFill>
                <a:latin typeface="Noto Sans CJK SC Regular"/>
                <a:ea typeface="Noto Sans CJK SC Regular"/>
                <a:cs typeface="Noto Sans CJK SC Regular"/>
                <a:sym typeface="Noto Sans CJK SC Regular"/>
              </a:rPr>
              <a:t>的属性或构造器参数中的表达式语言</a:t>
            </a:r>
            <a:r>
              <a:rPr sz="4800" dirty="0" smtClean="0">
                <a:solidFill>
                  <a:srgbClr val="666666"/>
                </a:solidFill>
                <a:latin typeface="Noto Sans CJK SC Regular"/>
                <a:ea typeface="Noto Sans CJK SC Regular"/>
                <a:cs typeface="Noto Sans CJK SC Regular"/>
                <a:sym typeface="Noto Sans CJK SC Regular"/>
              </a:rPr>
              <a:t>。</a:t>
            </a:r>
            <a:r>
              <a:rPr lang="zh-CN" altLang="en-US" sz="4800" dirty="0" smtClean="0">
                <a:solidFill>
                  <a:srgbClr val="666666"/>
                </a:solidFill>
                <a:latin typeface="Noto Sans CJK SC Regular"/>
                <a:ea typeface="Noto Sans CJK SC Regular"/>
                <a:cs typeface="Noto Sans CJK SC Regular"/>
                <a:sym typeface="Noto Sans CJK SC Regular"/>
              </a:rPr>
              <a:t>通过本课程的学习，</a:t>
            </a:r>
            <a:r>
              <a:rPr sz="4800" dirty="0" err="1" smtClean="0">
                <a:solidFill>
                  <a:srgbClr val="666666"/>
                </a:solidFill>
                <a:latin typeface="Noto Sans CJK SC Regular"/>
                <a:ea typeface="Noto Sans CJK SC Regular"/>
                <a:cs typeface="Noto Sans CJK SC Regular"/>
                <a:sym typeface="Noto Sans CJK SC Regular"/>
              </a:rPr>
              <a:t>你应当</a:t>
            </a:r>
            <a:r>
              <a:rPr lang="zh-CN" altLang="en-US" sz="4800" dirty="0" smtClean="0">
                <a:solidFill>
                  <a:srgbClr val="666666"/>
                </a:solidFill>
                <a:latin typeface="Noto Sans CJK SC Regular"/>
                <a:ea typeface="Noto Sans CJK SC Regular"/>
                <a:cs typeface="Noto Sans CJK SC Regular"/>
                <a:sym typeface="Noto Sans CJK SC Regular"/>
              </a:rPr>
              <a:t>可以利用</a:t>
            </a:r>
            <a:r>
              <a:rPr lang="en-US" altLang="zh-CN" sz="4800" dirty="0" smtClean="0">
                <a:solidFill>
                  <a:srgbClr val="666666"/>
                </a:solidFill>
                <a:latin typeface="Noto Sans CJK SC Regular"/>
                <a:ea typeface="Noto Sans CJK SC Regular"/>
                <a:cs typeface="Noto Sans CJK SC Regular"/>
                <a:sym typeface="Noto Sans CJK SC Regular"/>
              </a:rPr>
              <a:t>SpEL</a:t>
            </a:r>
            <a:r>
              <a:rPr lang="zh-CN" altLang="en-US" sz="4800" dirty="0" smtClean="0">
                <a:solidFill>
                  <a:srgbClr val="666666"/>
                </a:solidFill>
                <a:latin typeface="Noto Sans CJK SC Regular"/>
                <a:ea typeface="Noto Sans CJK SC Regular"/>
                <a:cs typeface="Noto Sans CJK SC Regular"/>
                <a:sym typeface="Noto Sans CJK SC Regular"/>
              </a:rPr>
              <a:t>处理以下事情</a:t>
            </a:r>
            <a:r>
              <a:rPr sz="4800" dirty="0" smtClean="0">
                <a:solidFill>
                  <a:srgbClr val="666666"/>
                </a:solidFill>
                <a:latin typeface="Noto Sans CJK SC Regular"/>
                <a:ea typeface="Noto Sans CJK SC Regular"/>
                <a:cs typeface="Noto Sans CJK SC Regular"/>
                <a:sym typeface="Noto Sans CJK SC Regular"/>
              </a:rPr>
              <a:t>：</a:t>
            </a:r>
            <a:endParaRPr sz="4800" dirty="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通过</a:t>
            </a:r>
            <a:r>
              <a:rPr lang="en-US" altLang="zh-CN" sz="4800" dirty="0" smtClean="0">
                <a:solidFill>
                  <a:srgbClr val="666666"/>
                </a:solidFill>
                <a:latin typeface="Noto Sans CJK SC Regular"/>
                <a:ea typeface="Noto Sans CJK SC Regular"/>
                <a:cs typeface="Noto Sans CJK SC Regular"/>
                <a:sym typeface="Noto Sans CJK SC Regular"/>
              </a:rPr>
              <a:t>Bean</a:t>
            </a:r>
            <a:r>
              <a:rPr lang="zh-CN" altLang="en-US" sz="4800" dirty="0">
                <a:solidFill>
                  <a:srgbClr val="666666"/>
                </a:solidFill>
                <a:latin typeface="Noto Sans CJK SC Regular"/>
                <a:ea typeface="Noto Sans CJK SC Regular"/>
                <a:cs typeface="Noto Sans CJK SC Regular"/>
                <a:sym typeface="Noto Sans CJK SC Regular"/>
              </a:rPr>
              <a:t>的</a:t>
            </a:r>
            <a:r>
              <a:rPr lang="en-US" altLang="zh-CN" sz="4800" dirty="0">
                <a:solidFill>
                  <a:srgbClr val="666666"/>
                </a:solidFill>
                <a:latin typeface="Noto Sans CJK SC Regular"/>
                <a:ea typeface="Noto Sans CJK SC Regular"/>
                <a:cs typeface="Noto Sans CJK SC Regular"/>
                <a:sym typeface="Noto Sans CJK SC Regular"/>
              </a:rPr>
              <a:t>id</a:t>
            </a:r>
            <a:r>
              <a:rPr lang="zh-CN" altLang="en-US" sz="4800" dirty="0" smtClean="0">
                <a:solidFill>
                  <a:srgbClr val="666666"/>
                </a:solidFill>
                <a:latin typeface="Noto Sans CJK SC Regular"/>
                <a:ea typeface="Noto Sans CJK SC Regular"/>
                <a:cs typeface="Noto Sans CJK SC Regular"/>
                <a:sym typeface="Noto Sans CJK SC Regular"/>
              </a:rPr>
              <a:t>对</a:t>
            </a:r>
            <a:r>
              <a:rPr lang="en-US" altLang="zh-CN" sz="4800" dirty="0">
                <a:solidFill>
                  <a:srgbClr val="666666"/>
                </a:solidFill>
                <a:latin typeface="Noto Sans CJK SC Regular"/>
                <a:ea typeface="Noto Sans CJK SC Regular"/>
                <a:cs typeface="Noto Sans CJK SC Regular"/>
                <a:sym typeface="Noto Sans CJK SC Regular"/>
              </a:rPr>
              <a:t>B</a:t>
            </a:r>
            <a:r>
              <a:rPr lang="en-US" altLang="zh-CN" sz="4800" dirty="0" smtClean="0">
                <a:solidFill>
                  <a:srgbClr val="666666"/>
                </a:solidFill>
                <a:latin typeface="Noto Sans CJK SC Regular"/>
                <a:ea typeface="Noto Sans CJK SC Regular"/>
                <a:cs typeface="Noto Sans CJK SC Regular"/>
                <a:sym typeface="Noto Sans CJK SC Regular"/>
              </a:rPr>
              <a:t>ean</a:t>
            </a:r>
            <a:r>
              <a:rPr lang="zh-CN" altLang="en-US" sz="4800" dirty="0">
                <a:solidFill>
                  <a:srgbClr val="666666"/>
                </a:solidFill>
                <a:latin typeface="Noto Sans CJK SC Regular"/>
                <a:ea typeface="Noto Sans CJK SC Regular"/>
                <a:cs typeface="Noto Sans CJK SC Regular"/>
                <a:sym typeface="Noto Sans CJK SC Regular"/>
              </a:rPr>
              <a:t>进行引用</a:t>
            </a:r>
          </a:p>
          <a:p>
            <a:pPr marL="698500" lvl="0" indent="-508000" algn="l">
              <a:lnSpc>
                <a:spcPct val="140000"/>
              </a:lnSpc>
              <a:buClr>
                <a:srgbClr val="35B558"/>
              </a:buClr>
              <a:buSzPct val="104999"/>
              <a:buChar char="•"/>
              <a:defRPr sz="1800">
                <a:solidFill>
                  <a:srgbClr val="000000"/>
                </a:solidFill>
              </a:defRPr>
            </a:pPr>
            <a:r>
              <a:rPr lang="zh-CN" altLang="en-US" sz="4800" dirty="0">
                <a:solidFill>
                  <a:srgbClr val="666666"/>
                </a:solidFill>
                <a:latin typeface="Noto Sans CJK SC Regular"/>
                <a:ea typeface="Noto Sans CJK SC Regular"/>
                <a:cs typeface="Noto Sans CJK SC Regular"/>
                <a:sym typeface="Noto Sans CJK SC Regular"/>
              </a:rPr>
              <a:t>调用方法以及引用对象中的属性</a:t>
            </a:r>
          </a:p>
          <a:p>
            <a:pPr marL="698500" lvl="0" indent="-508000" algn="l">
              <a:lnSpc>
                <a:spcPct val="140000"/>
              </a:lnSpc>
              <a:buClr>
                <a:srgbClr val="35B558"/>
              </a:buClr>
              <a:buSzPct val="104999"/>
              <a:buChar char="•"/>
              <a:defRPr sz="1800">
                <a:solidFill>
                  <a:srgbClr val="000000"/>
                </a:solidFill>
              </a:defRPr>
            </a:pPr>
            <a:r>
              <a:rPr lang="zh-CN" altLang="en-US" sz="4800" dirty="0">
                <a:solidFill>
                  <a:srgbClr val="666666"/>
                </a:solidFill>
                <a:latin typeface="Noto Sans CJK SC Regular"/>
                <a:ea typeface="Noto Sans CJK SC Regular"/>
                <a:cs typeface="Noto Sans CJK SC Regular"/>
                <a:sym typeface="Noto Sans CJK SC Regular"/>
              </a:rPr>
              <a:t>计算表达式的值</a:t>
            </a:r>
          </a:p>
          <a:p>
            <a:pPr marL="698500" lvl="0" indent="-508000" algn="l">
              <a:lnSpc>
                <a:spcPct val="140000"/>
              </a:lnSpc>
              <a:buClr>
                <a:srgbClr val="35B558"/>
              </a:buClr>
              <a:buSzPct val="104999"/>
              <a:buChar char="•"/>
              <a:defRPr sz="1800">
                <a:solidFill>
                  <a:srgbClr val="000000"/>
                </a:solidFill>
              </a:defRPr>
            </a:pPr>
            <a:r>
              <a:rPr lang="zh-CN" altLang="en-US" sz="4800" dirty="0">
                <a:solidFill>
                  <a:srgbClr val="666666"/>
                </a:solidFill>
                <a:latin typeface="Noto Sans CJK SC Regular"/>
                <a:ea typeface="Noto Sans CJK SC Regular"/>
                <a:cs typeface="Noto Sans CJK SC Regular"/>
                <a:sym typeface="Noto Sans CJK SC Regular"/>
              </a:rPr>
              <a:t>正则表达式的匹配</a:t>
            </a:r>
          </a:p>
          <a:p>
            <a:pPr marL="698500" lvl="0" indent="-508000" algn="l">
              <a:lnSpc>
                <a:spcPct val="140000"/>
              </a:lnSpc>
              <a:buClr>
                <a:srgbClr val="35B558"/>
              </a:buClr>
              <a:buSzPct val="104999"/>
              <a:buChar char="•"/>
              <a:defRPr sz="1800">
                <a:solidFill>
                  <a:srgbClr val="000000"/>
                </a:solidFill>
              </a:defRPr>
            </a:pPr>
            <a:r>
              <a:rPr lang="zh-CN" altLang="en-US" sz="4800" dirty="0">
                <a:solidFill>
                  <a:srgbClr val="666666"/>
                </a:solidFill>
                <a:latin typeface="Noto Sans CJK SC Regular"/>
                <a:ea typeface="Noto Sans CJK SC Regular"/>
                <a:cs typeface="Noto Sans CJK SC Regular"/>
                <a:sym typeface="Noto Sans CJK SC Regular"/>
              </a:rPr>
              <a:t>集合的</a:t>
            </a:r>
            <a:r>
              <a:rPr lang="zh-CN" altLang="en-US" sz="4800" dirty="0" smtClean="0">
                <a:solidFill>
                  <a:srgbClr val="666666"/>
                </a:solidFill>
                <a:latin typeface="Noto Sans CJK SC Regular"/>
                <a:ea typeface="Noto Sans CJK SC Regular"/>
                <a:cs typeface="Noto Sans CJK SC Regular"/>
                <a:sym typeface="Noto Sans CJK SC Regular"/>
              </a:rPr>
              <a:t>操作</a:t>
            </a:r>
            <a:endParaRPr sz="4800" dirty="0" smtClean="0">
              <a:solidFill>
                <a:srgbClr val="666666"/>
              </a:solidFill>
              <a:latin typeface="Noto Sans CJK SC Regular"/>
              <a:ea typeface="Noto Sans CJK SC Regular"/>
              <a:cs typeface="Noto Sans CJK SC Regular"/>
              <a:sym typeface="Noto Sans CJK SC Regular"/>
            </a:endParaRPr>
          </a:p>
          <a:p>
            <a:pPr lvl="0" algn="l">
              <a:lnSpc>
                <a:spcPct val="140000"/>
              </a:lnSpc>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通过本课程的学习，你应该对</a:t>
            </a:r>
            <a:r>
              <a:rPr lang="en-US" altLang="zh-CN" sz="4800" dirty="0" smtClean="0">
                <a:solidFill>
                  <a:srgbClr val="666666"/>
                </a:solidFill>
                <a:latin typeface="Noto Sans CJK SC Regular"/>
                <a:ea typeface="Noto Sans CJK SC Regular"/>
                <a:cs typeface="Noto Sans CJK SC Regular"/>
                <a:sym typeface="Noto Sans CJK SC Regular"/>
              </a:rPr>
              <a:t>Spring</a:t>
            </a:r>
            <a:r>
              <a:rPr lang="zh-CN" altLang="en-US" sz="4800" dirty="0" smtClean="0">
                <a:solidFill>
                  <a:srgbClr val="666666"/>
                </a:solidFill>
                <a:latin typeface="Noto Sans CJK SC Regular"/>
                <a:ea typeface="Noto Sans CJK SC Regular"/>
                <a:cs typeface="Noto Sans CJK SC Regular"/>
                <a:sym typeface="Noto Sans CJK SC Regular"/>
              </a:rPr>
              <a:t>的表达式语言有了一个全面的认识。</a:t>
            </a:r>
            <a:r>
              <a:rPr sz="4800" dirty="0" err="1" smtClean="0">
                <a:solidFill>
                  <a:srgbClr val="666666"/>
                </a:solidFill>
                <a:latin typeface="Noto Sans CJK SC Regular"/>
                <a:ea typeface="Noto Sans CJK SC Regular"/>
                <a:cs typeface="Noto Sans CJK SC Regular"/>
                <a:sym typeface="Noto Sans CJK SC Regular"/>
              </a:rPr>
              <a:t>如果</a:t>
            </a:r>
            <a:r>
              <a:rPr lang="zh-CN" altLang="en-US" sz="4800" dirty="0" smtClean="0">
                <a:solidFill>
                  <a:srgbClr val="666666"/>
                </a:solidFill>
                <a:latin typeface="Noto Sans CJK SC Regular"/>
                <a:ea typeface="Noto Sans CJK SC Regular"/>
                <a:cs typeface="Noto Sans CJK SC Regular"/>
                <a:sym typeface="Noto Sans CJK SC Regular"/>
              </a:rPr>
              <a:t>你</a:t>
            </a:r>
            <a:r>
              <a:rPr sz="4800" dirty="0" err="1" smtClean="0">
                <a:solidFill>
                  <a:srgbClr val="666666"/>
                </a:solidFill>
                <a:latin typeface="Noto Sans CJK SC Regular"/>
                <a:ea typeface="Noto Sans CJK SC Regular"/>
                <a:cs typeface="Noto Sans CJK SC Regular"/>
                <a:sym typeface="Noto Sans CJK SC Regular"/>
              </a:rPr>
              <a:t>想继续提高，可以</a:t>
            </a:r>
            <a:r>
              <a:rPr lang="zh-CN" altLang="en-US" sz="4800" dirty="0" smtClean="0">
                <a:solidFill>
                  <a:srgbClr val="666666"/>
                </a:solidFill>
                <a:latin typeface="Noto Sans CJK SC Regular"/>
                <a:ea typeface="Noto Sans CJK SC Regular"/>
                <a:cs typeface="Noto Sans CJK SC Regular"/>
                <a:sym typeface="Noto Sans CJK SC Regular"/>
              </a:rPr>
              <a:t>继续</a:t>
            </a:r>
            <a:r>
              <a:rPr sz="4800" dirty="0" err="1" smtClean="0">
                <a:solidFill>
                  <a:srgbClr val="666666"/>
                </a:solidFill>
                <a:latin typeface="Noto Sans CJK SC Regular"/>
                <a:ea typeface="Noto Sans CJK SC Regular"/>
                <a:cs typeface="Noto Sans CJK SC Regular"/>
                <a:sym typeface="Noto Sans CJK SC Regular"/>
              </a:rPr>
              <a:t>在极客学院学习</a:t>
            </a:r>
            <a:r>
              <a:rPr lang="en-US" altLang="zh-CN" sz="4800" dirty="0" err="1" smtClean="0">
                <a:solidFill>
                  <a:srgbClr val="666666"/>
                </a:solidFill>
                <a:latin typeface="Noto Sans CJK SC Regular"/>
                <a:ea typeface="Noto Sans CJK SC Regular"/>
                <a:cs typeface="Noto Sans CJK SC Regular"/>
                <a:sym typeface="Noto Sans CJK SC Regular"/>
              </a:rPr>
              <a:t>Spring</a:t>
            </a:r>
            <a:r>
              <a:rPr lang="zh-CN" altLang="en-US" sz="4800" dirty="0" smtClean="0">
                <a:solidFill>
                  <a:srgbClr val="666666"/>
                </a:solidFill>
                <a:latin typeface="Noto Sans CJK SC Regular"/>
                <a:ea typeface="Noto Sans CJK SC Regular"/>
                <a:cs typeface="Noto Sans CJK SC Regular"/>
                <a:sym typeface="Noto Sans CJK SC Regular"/>
              </a:rPr>
              <a:t>的其他相关</a:t>
            </a:r>
            <a:r>
              <a:rPr sz="4800" dirty="0" err="1" smtClean="0">
                <a:solidFill>
                  <a:srgbClr val="666666"/>
                </a:solidFill>
                <a:latin typeface="Noto Sans CJK SC Regular"/>
                <a:ea typeface="Noto Sans CJK SC Regular"/>
                <a:cs typeface="Noto Sans CJK SC Regular"/>
                <a:sym typeface="Noto Sans CJK SC Regular"/>
              </a:rPr>
              <a:t>课程</a:t>
            </a:r>
            <a:r>
              <a:rPr sz="4800" dirty="0" smtClean="0">
                <a:solidFill>
                  <a:srgbClr val="666666"/>
                </a:solidFill>
                <a:latin typeface="Noto Sans CJK SC Regular"/>
                <a:ea typeface="Noto Sans CJK SC Regular"/>
                <a:cs typeface="Noto Sans CJK SC Regular"/>
                <a:sym typeface="Noto Sans CJK SC Regular"/>
              </a:rPr>
              <a:t>。</a:t>
            </a:r>
            <a:endParaRPr sz="4800" dirty="0">
              <a:solidFill>
                <a:srgbClr val="666666"/>
              </a:solidFill>
              <a:latin typeface="Noto Sans CJK SC Regular"/>
              <a:ea typeface="Noto Sans CJK SC Regular"/>
              <a:cs typeface="Noto Sans CJK SC Regular"/>
              <a:sym typeface="Noto Sans CJK SC Regular"/>
            </a:endParaRPr>
          </a:p>
        </p:txBody>
      </p:sp>
    </p:spTree>
    <p:extLst>
      <p:ext uri="{BB962C8B-B14F-4D97-AF65-F5344CB8AC3E}">
        <p14:creationId xmlns:p14="http://schemas.microsoft.com/office/powerpoint/2010/main" val="36493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a:t>
            </a:r>
            <a:r>
              <a:rPr lang="zh-CN" altLang="en-US" sz="5400" dirty="0" smtClean="0">
                <a:solidFill>
                  <a:srgbClr val="666666"/>
                </a:solidFill>
              </a:rPr>
              <a:t>语言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学习目标</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4505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 </a:t>
            </a:r>
            <a:r>
              <a:rPr lang="zh-CN" altLang="en-US" sz="4800" dirty="0" smtClean="0">
                <a:solidFill>
                  <a:srgbClr val="666666"/>
                </a:solidFill>
                <a:latin typeface="Noto Sans CJK SC Regular"/>
                <a:ea typeface="Noto Sans CJK SC Regular"/>
                <a:cs typeface="Noto Sans CJK SC Regular"/>
              </a:rPr>
              <a:t>知识目标：</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熟悉</a:t>
            </a:r>
            <a:r>
              <a:rPr lang="en-US" altLang="zh-CN" sz="3600" dirty="0" smtClean="0">
                <a:solidFill>
                  <a:srgbClr val="666666"/>
                </a:solidFill>
                <a:latin typeface="Noto Sans CJK SC Regular"/>
                <a:ea typeface="Noto Sans CJK SC Regular"/>
                <a:cs typeface="Noto Sans CJK SC Regular"/>
              </a:rPr>
              <a:t>Spring </a:t>
            </a:r>
            <a:r>
              <a:rPr lang="zh-CN" altLang="en-US" sz="3600" dirty="0" smtClean="0">
                <a:solidFill>
                  <a:srgbClr val="666666"/>
                </a:solidFill>
                <a:latin typeface="Noto Sans CJK SC Regular"/>
                <a:ea typeface="Noto Sans CJK SC Regular"/>
                <a:cs typeface="Noto Sans CJK SC Regular"/>
              </a:rPr>
              <a:t>表达式语言的基本</a:t>
            </a:r>
            <a:r>
              <a:rPr lang="zh-CN" altLang="en-US" sz="3600" dirty="0">
                <a:solidFill>
                  <a:srgbClr val="666666"/>
                </a:solidFill>
                <a:latin typeface="Noto Sans CJK SC Regular"/>
                <a:ea typeface="Noto Sans CJK SC Regular"/>
                <a:cs typeface="Noto Sans CJK SC Regular"/>
              </a:rPr>
              <a:t>概念</a:t>
            </a:r>
            <a:endParaRPr lang="en-US" altLang="zh-CN" sz="36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了解</a:t>
            </a:r>
            <a:r>
              <a:rPr lang="en-US" altLang="zh-CN" sz="3600" dirty="0" smtClean="0">
                <a:solidFill>
                  <a:srgbClr val="666666"/>
                </a:solidFill>
                <a:latin typeface="Noto Sans CJK SC Regular"/>
                <a:ea typeface="Noto Sans CJK SC Regular"/>
                <a:cs typeface="Noto Sans CJK SC Regular"/>
              </a:rPr>
              <a:t>Spring </a:t>
            </a:r>
            <a:r>
              <a:rPr lang="zh-CN" altLang="en-US" sz="3600" dirty="0" smtClean="0">
                <a:solidFill>
                  <a:srgbClr val="666666"/>
                </a:solidFill>
                <a:latin typeface="Noto Sans CJK SC Regular"/>
                <a:ea typeface="Noto Sans CJK SC Regular"/>
                <a:cs typeface="Noto Sans CJK SC Regular"/>
              </a:rPr>
              <a:t>表达式语言的主要</a:t>
            </a:r>
            <a:r>
              <a:rPr lang="zh-CN" altLang="en-US" sz="3600" dirty="0">
                <a:solidFill>
                  <a:srgbClr val="666666"/>
                </a:solidFill>
                <a:latin typeface="Noto Sans CJK SC Regular"/>
                <a:ea typeface="Noto Sans CJK SC Regular"/>
                <a:cs typeface="Noto Sans CJK SC Regular"/>
              </a:rPr>
              <a:t>用途</a:t>
            </a:r>
            <a:endParaRPr lang="en-US" altLang="zh-CN" sz="3600" dirty="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清楚</a:t>
            </a:r>
            <a:r>
              <a:rPr lang="en-US" altLang="zh-CN" sz="3600" dirty="0" smtClean="0">
                <a:solidFill>
                  <a:srgbClr val="666666"/>
                </a:solidFill>
                <a:latin typeface="Noto Sans CJK SC Regular"/>
                <a:ea typeface="Noto Sans CJK SC Regular"/>
                <a:cs typeface="Noto Sans CJK SC Regular"/>
              </a:rPr>
              <a:t>Spring </a:t>
            </a:r>
            <a:r>
              <a:rPr lang="zh-CN" altLang="en-US" sz="3600" dirty="0" smtClean="0">
                <a:solidFill>
                  <a:srgbClr val="666666"/>
                </a:solidFill>
                <a:latin typeface="Noto Sans CJK SC Regular"/>
                <a:ea typeface="Noto Sans CJK SC Regular"/>
                <a:cs typeface="Noto Sans CJK SC Regular"/>
              </a:rPr>
              <a:t>表达式语言的应用场景</a:t>
            </a:r>
            <a:endParaRPr lang="en-US" altLang="zh-CN" sz="3600" dirty="0">
              <a:solidFill>
                <a:srgbClr val="666666"/>
              </a:solidFill>
              <a:latin typeface="Noto Sans CJK SC Regular"/>
              <a:ea typeface="Noto Sans CJK SC Regular"/>
              <a:cs typeface="Noto Sans CJK SC Regular"/>
            </a:endParaRPr>
          </a:p>
        </p:txBody>
      </p:sp>
      <p:sp>
        <p:nvSpPr>
          <p:cNvPr id="5" name="Shape 128"/>
          <p:cNvSpPr txBox="1">
            <a:spLocks/>
          </p:cNvSpPr>
          <p:nvPr/>
        </p:nvSpPr>
        <p:spPr>
          <a:xfrm>
            <a:off x="1244119" y="7229550"/>
            <a:ext cx="22200565" cy="4505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 </a:t>
            </a:r>
            <a:r>
              <a:rPr lang="zh-CN" altLang="en-US" sz="4800" dirty="0">
                <a:solidFill>
                  <a:srgbClr val="666666"/>
                </a:solidFill>
                <a:latin typeface="Noto Sans CJK SC Regular"/>
                <a:ea typeface="Noto Sans CJK SC Regular"/>
                <a:cs typeface="Noto Sans CJK SC Regular"/>
              </a:rPr>
              <a:t>技能</a:t>
            </a:r>
            <a:r>
              <a:rPr lang="zh-CN" altLang="en-US" sz="4800" dirty="0" smtClean="0">
                <a:solidFill>
                  <a:srgbClr val="666666"/>
                </a:solidFill>
                <a:latin typeface="Noto Sans CJK SC Regular"/>
                <a:ea typeface="Noto Sans CJK SC Regular"/>
                <a:cs typeface="Noto Sans CJK SC Regular"/>
              </a:rPr>
              <a:t>目标：</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创建基于</a:t>
            </a:r>
            <a:r>
              <a:rPr lang="en-US" altLang="zh-CN" sz="3600" dirty="0" smtClean="0">
                <a:solidFill>
                  <a:srgbClr val="666666"/>
                </a:solidFill>
                <a:latin typeface="Noto Sans CJK SC Regular"/>
                <a:ea typeface="Noto Sans CJK SC Regular"/>
                <a:cs typeface="Noto Sans CJK SC Regular"/>
              </a:rPr>
              <a:t>Java</a:t>
            </a:r>
            <a:r>
              <a:rPr lang="zh-CN" altLang="en-US" sz="3600" dirty="0" smtClean="0">
                <a:solidFill>
                  <a:srgbClr val="666666"/>
                </a:solidFill>
                <a:latin typeface="Noto Sans CJK SC Regular"/>
                <a:ea typeface="Noto Sans CJK SC Regular"/>
                <a:cs typeface="Noto Sans CJK SC Regular"/>
              </a:rPr>
              <a:t>的表达式语言</a:t>
            </a:r>
            <a:endParaRPr lang="en-US" altLang="zh-CN" sz="36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创建基于</a:t>
            </a:r>
            <a:r>
              <a:rPr lang="en-US" altLang="zh-CN" sz="3600" dirty="0" smtClean="0">
                <a:solidFill>
                  <a:srgbClr val="666666"/>
                </a:solidFill>
                <a:latin typeface="Noto Sans CJK SC Regular"/>
                <a:ea typeface="Noto Sans CJK SC Regular"/>
                <a:cs typeface="Noto Sans CJK SC Regular"/>
              </a:rPr>
              <a:t>XML</a:t>
            </a:r>
            <a:r>
              <a:rPr lang="zh-CN" altLang="en-US" sz="3600" dirty="0" smtClean="0">
                <a:solidFill>
                  <a:srgbClr val="666666"/>
                </a:solidFill>
                <a:latin typeface="Noto Sans CJK SC Regular"/>
                <a:ea typeface="Noto Sans CJK SC Regular"/>
                <a:cs typeface="Noto Sans CJK SC Regular"/>
              </a:rPr>
              <a:t>的表达式语言</a:t>
            </a:r>
            <a:endParaRPr lang="en-US" altLang="zh-CN" sz="36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3600" dirty="0" smtClean="0">
                <a:solidFill>
                  <a:srgbClr val="666666"/>
                </a:solidFill>
                <a:latin typeface="Noto Sans CJK SC Regular"/>
                <a:ea typeface="Noto Sans CJK SC Regular"/>
                <a:cs typeface="Noto Sans CJK SC Regular"/>
              </a:rPr>
              <a:t>创建基于注释的表达式语言</a:t>
            </a:r>
            <a:endParaRPr lang="en-US" altLang="zh-CN" sz="3600" dirty="0">
              <a:solidFill>
                <a:srgbClr val="666666"/>
              </a:solidFill>
              <a:latin typeface="Noto Sans CJK SC Regular"/>
              <a:ea typeface="Noto Sans CJK SC Regular"/>
              <a:cs typeface="Noto Sans CJK SC Regular"/>
            </a:endParaRPr>
          </a:p>
        </p:txBody>
      </p:sp>
    </p:spTree>
    <p:extLst>
      <p:ext uri="{BB962C8B-B14F-4D97-AF65-F5344CB8AC3E}">
        <p14:creationId xmlns:p14="http://schemas.microsoft.com/office/powerpoint/2010/main" val="25503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5.jpg"/>
          <p:cNvPicPr/>
          <p:nvPr/>
        </p:nvPicPr>
        <p:blipFill>
          <a:blip r:embed="rId3">
            <a:extLst/>
          </a:blip>
          <a:stretch>
            <a:fillRect/>
          </a:stretch>
        </p:blipFill>
        <p:spPr>
          <a:xfrm>
            <a:off x="0" y="0"/>
            <a:ext cx="24384000" cy="13716000"/>
          </a:xfrm>
          <a:prstGeom prst="rect">
            <a:avLst/>
          </a:prstGeom>
          <a:ln w="12700">
            <a:miter lim="400000"/>
          </a:ln>
        </p:spPr>
      </p:pic>
    </p:spTree>
    <p:extLst>
      <p:ext uri="{BB962C8B-B14F-4D97-AF65-F5344CB8AC3E}">
        <p14:creationId xmlns:p14="http://schemas.microsoft.com/office/powerpoint/2010/main" val="11424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a:t>
            </a:r>
            <a:endParaRPr sz="5400" dirty="0">
              <a:solidFill>
                <a:srgbClr val="666666"/>
              </a:solidFill>
            </a:endParaRPr>
          </a:p>
        </p:txBody>
      </p:sp>
      <p:sp>
        <p:nvSpPr>
          <p:cNvPr id="83" name="Shape 83"/>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4" name="Shape 84"/>
          <p:cNvSpPr/>
          <p:nvPr/>
        </p:nvSpPr>
        <p:spPr>
          <a:xfrm>
            <a:off x="212476" y="4898735"/>
            <a:ext cx="23959047"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9600" b="1">
                <a:solidFill>
                  <a:srgbClr val="35B558"/>
                </a:solidFill>
                <a:latin typeface="Noto Sans CJK SC Regular"/>
                <a:ea typeface="Noto Sans CJK SC Regular"/>
                <a:cs typeface="Noto Sans CJK SC Regular"/>
                <a:sym typeface="Noto Sans CJK SC Regular"/>
              </a:defRPr>
            </a:lvl1pPr>
          </a:lstStyle>
          <a:p>
            <a:pPr lvl="0">
              <a:defRPr sz="1800" b="0">
                <a:solidFill>
                  <a:srgbClr val="000000"/>
                </a:solidFill>
              </a:defRPr>
            </a:pPr>
            <a:r>
              <a:rPr lang="en-US" altLang="zh-CN" sz="9600" b="0" dirty="0" smtClean="0">
                <a:solidFill>
                  <a:srgbClr val="35B558"/>
                </a:solidFill>
                <a:latin typeface="Noto Sans CJK SC Bold" pitchFamily="34" charset="-122"/>
                <a:ea typeface="Noto Sans CJK SC Bold" pitchFamily="34" charset="-122"/>
                <a:cs typeface="Noto Sans CJK SC Medium"/>
              </a:rPr>
              <a:t>Spring </a:t>
            </a:r>
            <a:r>
              <a:rPr lang="zh-CN" altLang="en-US" sz="9600" b="0" dirty="0" smtClean="0">
                <a:solidFill>
                  <a:srgbClr val="35B558"/>
                </a:solidFill>
                <a:latin typeface="Noto Sans CJK SC Bold" pitchFamily="34" charset="-122"/>
                <a:ea typeface="Noto Sans CJK SC Bold" pitchFamily="34" charset="-122"/>
                <a:cs typeface="Noto Sans CJK SC Medium"/>
              </a:rPr>
              <a:t>表达式语言的入门介绍</a:t>
            </a:r>
            <a:endParaRPr sz="9600" b="0" dirty="0">
              <a:solidFill>
                <a:srgbClr val="35B558"/>
              </a:solidFill>
              <a:latin typeface="Noto Sans CJK SC Bold" pitchFamily="34" charset="-122"/>
              <a:ea typeface="Noto Sans CJK SC Bold" pitchFamily="34" charset="-122"/>
              <a:cs typeface="Noto Sans CJK SC Medium"/>
            </a:endParaRPr>
          </a:p>
        </p:txBody>
      </p:sp>
    </p:spTree>
    <p:extLst>
      <p:ext uri="{BB962C8B-B14F-4D97-AF65-F5344CB8AC3E}">
        <p14:creationId xmlns:p14="http://schemas.microsoft.com/office/powerpoint/2010/main" val="3760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a:t>
            </a:r>
            <a:r>
              <a:rPr lang="zh-CN" altLang="en-US" sz="5400" dirty="0" smtClean="0">
                <a:solidFill>
                  <a:srgbClr val="666666"/>
                </a:solidFill>
              </a:rPr>
              <a:t>表达式语言的入门介绍</a:t>
            </a:r>
            <a:endParaRPr sz="5400" dirty="0">
              <a:solidFill>
                <a:srgbClr val="2EAA46"/>
              </a:solidFill>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9" name="Shape 128"/>
          <p:cNvSpPr>
            <a:spLocks noGrp="1"/>
          </p:cNvSpPr>
          <p:nvPr>
            <p:ph type="body" idx="1"/>
          </p:nvPr>
        </p:nvSpPr>
        <p:spPr>
          <a:xfrm>
            <a:off x="1091719" y="3193576"/>
            <a:ext cx="22200565" cy="10281994"/>
          </a:xfrm>
          <a:prstGeom prst="rect">
            <a:avLst/>
          </a:prstGeom>
        </p:spPr>
        <p:txBody>
          <a:bodyPr>
            <a:normAutofit/>
          </a:bodyPr>
          <a:lstStyle/>
          <a:p>
            <a:pPr marL="698500" lvl="0" indent="-508000" algn="l">
              <a:lnSpc>
                <a:spcPct val="140000"/>
              </a:lnSpc>
              <a:buClr>
                <a:srgbClr val="35B558"/>
              </a:buClr>
              <a:buSzPct val="104999"/>
              <a:buChar char="•"/>
              <a:defRPr sz="1800">
                <a:solidFill>
                  <a:srgbClr val="000000"/>
                </a:solidFill>
              </a:defRPr>
            </a:pPr>
            <a:endParaRPr lang="en-US" sz="4800" dirty="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endParaRPr lang="en-US" sz="4800" dirty="0">
              <a:solidFill>
                <a:srgbClr val="666666"/>
              </a:solidFill>
              <a:latin typeface="Noto Sans CJK SC Regular"/>
              <a:ea typeface="Noto Sans CJK SC Regular"/>
              <a:cs typeface="Noto Sans CJK SC Regular"/>
              <a:sym typeface="Noto Sans CJK SC Regula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基本概述</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示例分析</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a:solidFill>
                  <a:srgbClr val="666666"/>
                </a:solidFill>
                <a:latin typeface="Noto Sans CJK SC Regular"/>
                <a:ea typeface="Noto Sans CJK SC Regular"/>
                <a:cs typeface="Noto Sans CJK SC Regular"/>
              </a:rPr>
              <a:t>工作</a:t>
            </a:r>
            <a:r>
              <a:rPr lang="zh-CN" altLang="en-US" sz="4800" dirty="0" smtClean="0">
                <a:solidFill>
                  <a:srgbClr val="666666"/>
                </a:solidFill>
                <a:latin typeface="Noto Sans CJK SC Regular"/>
                <a:ea typeface="Noto Sans CJK SC Regular"/>
                <a:cs typeface="Noto Sans CJK SC Regular"/>
              </a:rPr>
              <a:t>原理</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rPr>
              <a:t>配置风格</a:t>
            </a: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endParaRPr lang="en-US" altLang="zh-CN" sz="4800" dirty="0" smtClean="0">
              <a:solidFill>
                <a:srgbClr val="666666"/>
              </a:solidFill>
              <a:latin typeface="Noto Sans CJK SC Regular"/>
              <a:ea typeface="Noto Sans CJK SC Regular"/>
              <a:cs typeface="Noto Sans CJK SC Regular"/>
            </a:endParaRPr>
          </a:p>
          <a:p>
            <a:pPr marL="698500" indent="-508000" algn="l">
              <a:lnSpc>
                <a:spcPct val="140000"/>
              </a:lnSpc>
              <a:buClr>
                <a:srgbClr val="35B558"/>
              </a:buClr>
              <a:buSzPct val="104999"/>
              <a:buFontTx/>
              <a:buChar char="•"/>
              <a:defRPr sz="1800">
                <a:solidFill>
                  <a:srgbClr val="000000"/>
                </a:solidFill>
              </a:defRPr>
            </a:pPr>
            <a:endParaRPr lang="en-US" altLang="zh-CN" sz="4800" dirty="0" smtClean="0">
              <a:solidFill>
                <a:srgbClr val="666666"/>
              </a:solidFill>
              <a:latin typeface="Noto Sans CJK SC Regular"/>
              <a:ea typeface="Noto Sans CJK SC Regular"/>
              <a:cs typeface="Noto Sans CJK SC Regular"/>
            </a:endParaRPr>
          </a:p>
        </p:txBody>
      </p:sp>
    </p:spTree>
    <p:extLst>
      <p:ext uri="{BB962C8B-B14F-4D97-AF65-F5344CB8AC3E}">
        <p14:creationId xmlns:p14="http://schemas.microsoft.com/office/powerpoint/2010/main" val="314945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表达式语言的入门介绍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基本概述</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 Spring</a:t>
            </a:r>
            <a:r>
              <a:rPr lang="zh-CN" altLang="en-US" sz="4800" dirty="0">
                <a:solidFill>
                  <a:srgbClr val="666666"/>
                </a:solidFill>
                <a:latin typeface="Noto Sans CJK SC Regular"/>
                <a:ea typeface="Noto Sans CJK SC Regular"/>
                <a:cs typeface="Noto Sans CJK SC Regular"/>
              </a:rPr>
              <a:t>表达式语言全称为“</a:t>
            </a:r>
            <a:r>
              <a:rPr lang="en-US" altLang="zh-CN" sz="4800" dirty="0">
                <a:solidFill>
                  <a:srgbClr val="666666"/>
                </a:solidFill>
                <a:latin typeface="Noto Sans CJK SC Regular"/>
                <a:ea typeface="Noto Sans CJK SC Regular"/>
                <a:cs typeface="Noto Sans CJK SC Regular"/>
              </a:rPr>
              <a:t>Spring Expression Language”</a:t>
            </a:r>
            <a:r>
              <a:rPr lang="zh-CN" altLang="en-US" sz="4800" dirty="0">
                <a:solidFill>
                  <a:srgbClr val="666666"/>
                </a:solidFill>
                <a:latin typeface="Noto Sans CJK SC Regular"/>
                <a:ea typeface="Noto Sans CJK SC Regular"/>
                <a:cs typeface="Noto Sans CJK SC Regular"/>
              </a:rPr>
              <a:t>，缩写为“</a:t>
            </a:r>
            <a:r>
              <a:rPr lang="en-US" altLang="zh-CN" sz="4800" dirty="0">
                <a:solidFill>
                  <a:srgbClr val="666666"/>
                </a:solidFill>
                <a:latin typeface="Noto Sans CJK SC Regular"/>
                <a:ea typeface="Noto Sans CJK SC Regular"/>
                <a:cs typeface="Noto Sans CJK SC Regular"/>
              </a:rPr>
              <a:t>SpEL”</a:t>
            </a:r>
            <a:r>
              <a:rPr lang="zh-CN" altLang="en-US" sz="4800" dirty="0">
                <a:solidFill>
                  <a:srgbClr val="666666"/>
                </a:solidFill>
                <a:latin typeface="Noto Sans CJK SC Regular"/>
                <a:ea typeface="Noto Sans CJK SC Regular"/>
                <a:cs typeface="Noto Sans CJK SC Regular"/>
              </a:rPr>
              <a:t>，能在运行时构建复杂表达式、存取</a:t>
            </a:r>
            <a:r>
              <a:rPr lang="zh-CN" altLang="en-US" sz="4800" dirty="0" smtClean="0">
                <a:solidFill>
                  <a:srgbClr val="666666"/>
                </a:solidFill>
                <a:latin typeface="Noto Sans CJK SC Regular"/>
                <a:ea typeface="Noto Sans CJK SC Regular"/>
                <a:cs typeface="Noto Sans CJK SC Regular"/>
              </a:rPr>
              <a:t>对象属性</a:t>
            </a:r>
            <a:r>
              <a:rPr lang="zh-CN" altLang="en-US" sz="4800" dirty="0">
                <a:solidFill>
                  <a:srgbClr val="666666"/>
                </a:solidFill>
                <a:latin typeface="Noto Sans CJK SC Regular"/>
                <a:ea typeface="Noto Sans CJK SC Regular"/>
                <a:cs typeface="Noto Sans CJK SC Regular"/>
              </a:rPr>
              <a:t>、对象方法调用等等，并且能与</a:t>
            </a:r>
            <a:r>
              <a:rPr lang="en-US" altLang="zh-CN" sz="4800" dirty="0">
                <a:solidFill>
                  <a:srgbClr val="666666"/>
                </a:solidFill>
                <a:latin typeface="Noto Sans CJK SC Regular"/>
                <a:ea typeface="Noto Sans CJK SC Regular"/>
                <a:cs typeface="Noto Sans CJK SC Regular"/>
              </a:rPr>
              <a:t>Spring</a:t>
            </a:r>
            <a:r>
              <a:rPr lang="zh-CN" altLang="en-US" sz="4800" dirty="0">
                <a:solidFill>
                  <a:srgbClr val="666666"/>
                </a:solidFill>
                <a:latin typeface="Noto Sans CJK SC Regular"/>
                <a:ea typeface="Noto Sans CJK SC Regular"/>
                <a:cs typeface="Noto Sans CJK SC Regular"/>
              </a:rPr>
              <a:t>功能完美</a:t>
            </a:r>
            <a:r>
              <a:rPr lang="zh-CN" altLang="en-US" sz="4800" dirty="0" smtClean="0">
                <a:solidFill>
                  <a:srgbClr val="666666"/>
                </a:solidFill>
                <a:latin typeface="Noto Sans CJK SC Regular"/>
                <a:ea typeface="Noto Sans CJK SC Regular"/>
                <a:cs typeface="Noto Sans CJK SC Regular"/>
              </a:rPr>
              <a:t>整合。主要支持如下表达式：</a:t>
            </a:r>
            <a:endParaRPr lang="en-US" altLang="zh-CN" sz="4800" dirty="0" smtClean="0">
              <a:solidFill>
                <a:srgbClr val="666666"/>
              </a:solidFill>
              <a:latin typeface="Noto Sans CJK SC Regular"/>
              <a:ea typeface="Noto Sans CJK SC Regular"/>
              <a:cs typeface="Noto Sans CJK SC Regular"/>
            </a:endParaRPr>
          </a:p>
          <a:p>
            <a:pPr marL="698500" lvl="0" indent="-508000" algn="l">
              <a:lnSpc>
                <a:spcPct val="140000"/>
              </a:lnSpc>
              <a:buClr>
                <a:srgbClr val="35B558"/>
              </a:buClr>
              <a:buSzPct val="104999"/>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基本表达式</a:t>
            </a:r>
            <a:endParaRPr lang="en-US" altLang="zh-CN" sz="4800" dirty="0" smtClean="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类相关表达式</a:t>
            </a:r>
            <a:endParaRPr lang="en-US" altLang="zh-CN" sz="4800" dirty="0" smtClean="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集合相关表达式</a:t>
            </a:r>
            <a:endParaRPr lang="en-US" altLang="zh-CN" sz="4800" dirty="0" smtClean="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r>
              <a:rPr lang="zh-CN" altLang="en-US" sz="4800" dirty="0" smtClean="0">
                <a:solidFill>
                  <a:srgbClr val="666666"/>
                </a:solidFill>
                <a:latin typeface="Noto Sans CJK SC Regular"/>
                <a:ea typeface="Noto Sans CJK SC Regular"/>
                <a:cs typeface="Noto Sans CJK SC Regular"/>
                <a:sym typeface="Noto Sans CJK SC Regular"/>
              </a:rPr>
              <a:t>其他表达式</a:t>
            </a:r>
            <a:endParaRPr lang="en-US" altLang="zh-CN" sz="4800" dirty="0" smtClean="0">
              <a:solidFill>
                <a:srgbClr val="666666"/>
              </a:solidFill>
              <a:latin typeface="Noto Sans CJK SC Regular"/>
              <a:ea typeface="Noto Sans CJK SC Regular"/>
              <a:cs typeface="Noto Sans CJK SC Regular"/>
              <a:sym typeface="Noto Sans CJK SC Regular"/>
            </a:endParaRPr>
          </a:p>
          <a:p>
            <a:pPr marL="698500" lvl="0" indent="-508000" algn="l">
              <a:lnSpc>
                <a:spcPct val="140000"/>
              </a:lnSpc>
              <a:buClr>
                <a:srgbClr val="35B558"/>
              </a:buClr>
              <a:buSzPct val="104999"/>
              <a:buChar char="•"/>
              <a:defRPr sz="1800">
                <a:solidFill>
                  <a:srgbClr val="000000"/>
                </a:solidFill>
              </a:defRPr>
            </a:pPr>
            <a:endParaRPr lang="en-US" altLang="zh-CN" sz="4800" dirty="0" smtClean="0">
              <a:solidFill>
                <a:srgbClr val="666666"/>
              </a:solidFill>
              <a:latin typeface="Noto Sans CJK SC Regular"/>
              <a:ea typeface="Noto Sans CJK SC Regular"/>
              <a:cs typeface="Noto Sans CJK SC Regular"/>
              <a:sym typeface="Noto Sans CJK SC Regular"/>
            </a:endParaRPr>
          </a:p>
        </p:txBody>
      </p:sp>
    </p:spTree>
    <p:extLst>
      <p:ext uri="{BB962C8B-B14F-4D97-AF65-F5344CB8AC3E}">
        <p14:creationId xmlns:p14="http://schemas.microsoft.com/office/powerpoint/2010/main" val="39103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表达式语言的入门介绍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示例分析</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 </a:t>
            </a:r>
            <a:endParaRPr lang="en-US" altLang="zh-CN" sz="4800" dirty="0" smtClean="0">
              <a:solidFill>
                <a:srgbClr val="666666"/>
              </a:solidFill>
              <a:latin typeface="Noto Sans CJK SC Regular"/>
              <a:ea typeface="Noto Sans CJK SC Regular"/>
              <a:cs typeface="Noto Sans CJK SC Regular"/>
            </a:endParaRPr>
          </a:p>
        </p:txBody>
      </p:sp>
      <p:sp>
        <p:nvSpPr>
          <p:cNvPr id="5" name="Shape 128"/>
          <p:cNvSpPr txBox="1">
            <a:spLocks/>
          </p:cNvSpPr>
          <p:nvPr/>
        </p:nvSpPr>
        <p:spPr>
          <a:xfrm>
            <a:off x="1450595" y="4792500"/>
            <a:ext cx="15511343" cy="517940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spcBef>
                <a:spcPts val="1200"/>
              </a:spcBef>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ExpressionParser </a:t>
            </a:r>
            <a:r>
              <a:rPr lang="en-US" altLang="zh-CN" sz="2800" dirty="0">
                <a:solidFill>
                  <a:srgbClr val="666666"/>
                </a:solidFill>
                <a:latin typeface="Noto Sans CJK SC Medium" pitchFamily="34" charset="-122"/>
                <a:ea typeface="Noto Sans CJK SC Medium" pitchFamily="34" charset="-122"/>
                <a:cs typeface="Noto Sans CJK SC Regular"/>
              </a:rPr>
              <a:t>parser = new </a:t>
            </a:r>
            <a:r>
              <a:rPr lang="en-US" altLang="zh-CN" sz="2800" dirty="0" err="1">
                <a:solidFill>
                  <a:srgbClr val="666666"/>
                </a:solidFill>
                <a:latin typeface="Noto Sans CJK SC Medium" pitchFamily="34" charset="-122"/>
                <a:ea typeface="Noto Sans CJK SC Medium" pitchFamily="34" charset="-122"/>
                <a:cs typeface="Noto Sans CJK SC Regular"/>
              </a:rPr>
              <a:t>SpelExpressionParser</a:t>
            </a:r>
            <a:r>
              <a:rPr lang="en-US" altLang="zh-CN" sz="2800" dirty="0">
                <a:solidFill>
                  <a:srgbClr val="666666"/>
                </a:solidFill>
                <a:latin typeface="Noto Sans CJK SC Medium" pitchFamily="34" charset="-122"/>
                <a:ea typeface="Noto Sans CJK SC Medium" pitchFamily="34" charset="-122"/>
                <a:cs typeface="Noto Sans CJK SC Regular"/>
              </a:rPr>
              <a:t>();  </a:t>
            </a:r>
          </a:p>
          <a:p>
            <a:pPr marL="190500" algn="l">
              <a:lnSpc>
                <a:spcPct val="140000"/>
              </a:lnSpc>
              <a:spcBef>
                <a:spcPts val="1200"/>
              </a:spcBef>
              <a:buClr>
                <a:srgbClr val="35B558"/>
              </a:buClr>
              <a:buSzPct val="104999"/>
              <a:defRPr sz="1800">
                <a:solidFill>
                  <a:srgbClr val="000000"/>
                </a:solidFill>
              </a:defRPr>
            </a:pPr>
            <a:r>
              <a:rPr lang="en-US" altLang="zh-CN" sz="2800" dirty="0" smtClean="0">
                <a:solidFill>
                  <a:srgbClr val="666666"/>
                </a:solidFill>
                <a:latin typeface="Noto Sans CJK SC Medium" pitchFamily="34" charset="-122"/>
                <a:ea typeface="Noto Sans CJK SC Medium" pitchFamily="34" charset="-122"/>
                <a:cs typeface="Noto Sans CJK SC Regular"/>
              </a:rPr>
              <a:t>Expression </a:t>
            </a:r>
            <a:r>
              <a:rPr lang="en-US" altLang="zh-CN" sz="2800" dirty="0" err="1">
                <a:solidFill>
                  <a:srgbClr val="666666"/>
                </a:solidFill>
                <a:latin typeface="Noto Sans CJK SC Medium" pitchFamily="34" charset="-122"/>
                <a:ea typeface="Noto Sans CJK SC Medium" pitchFamily="34" charset="-122"/>
                <a:cs typeface="Noto Sans CJK SC Regular"/>
              </a:rPr>
              <a:t>expression</a:t>
            </a:r>
            <a:r>
              <a:rPr lang="en-US" altLang="zh-CN" sz="2800" dirty="0">
                <a:solidFill>
                  <a:srgbClr val="666666"/>
                </a:solidFill>
                <a:latin typeface="Noto Sans CJK SC Medium" pitchFamily="34" charset="-122"/>
                <a:ea typeface="Noto Sans CJK SC Medium" pitchFamily="34" charset="-122"/>
                <a:cs typeface="Noto Sans CJK SC Regular"/>
              </a:rPr>
              <a:t> = </a:t>
            </a:r>
            <a:r>
              <a:rPr lang="en-US" altLang="zh-CN" sz="2800" dirty="0" smtClean="0">
                <a:solidFill>
                  <a:srgbClr val="666666"/>
                </a:solidFill>
                <a:latin typeface="Noto Sans CJK SC Medium" pitchFamily="34" charset="-122"/>
                <a:ea typeface="Noto Sans CJK SC Medium" pitchFamily="34" charset="-122"/>
                <a:cs typeface="Noto Sans CJK SC Regular"/>
              </a:rPr>
              <a:t> </a:t>
            </a:r>
            <a:r>
              <a:rPr lang="en-US" altLang="zh-CN" sz="2800" dirty="0" err="1" smtClean="0">
                <a:solidFill>
                  <a:srgbClr val="666666"/>
                </a:solidFill>
                <a:latin typeface="Noto Sans CJK SC Medium" pitchFamily="34" charset="-122"/>
                <a:ea typeface="Noto Sans CJK SC Medium" pitchFamily="34" charset="-122"/>
                <a:cs typeface="Noto Sans CJK SC Regular"/>
              </a:rPr>
              <a:t>parser.parseExpression</a:t>
            </a:r>
            <a:r>
              <a:rPr lang="en-US" altLang="zh-CN" sz="2800" dirty="0">
                <a:solidFill>
                  <a:srgbClr val="666666"/>
                </a:solidFill>
                <a:latin typeface="Noto Sans CJK SC Medium" pitchFamily="34" charset="-122"/>
                <a:ea typeface="Noto Sans CJK SC Medium" pitchFamily="34" charset="-122"/>
                <a:cs typeface="Noto Sans CJK SC Regular"/>
              </a:rPr>
              <a:t>("('Hello' + ' World').</a:t>
            </a:r>
            <a:r>
              <a:rPr lang="en-US" altLang="zh-CN" sz="2800" dirty="0" err="1">
                <a:solidFill>
                  <a:srgbClr val="666666"/>
                </a:solidFill>
                <a:latin typeface="Noto Sans CJK SC Medium" pitchFamily="34" charset="-122"/>
                <a:ea typeface="Noto Sans CJK SC Medium" pitchFamily="34" charset="-122"/>
                <a:cs typeface="Noto Sans CJK SC Regular"/>
              </a:rPr>
              <a:t>concat</a:t>
            </a:r>
            <a:r>
              <a:rPr lang="en-US" altLang="zh-CN" sz="2800" dirty="0">
                <a:solidFill>
                  <a:srgbClr val="666666"/>
                </a:solidFill>
                <a:latin typeface="Noto Sans CJK SC Medium" pitchFamily="34" charset="-122"/>
                <a:ea typeface="Noto Sans CJK SC Medium" pitchFamily="34" charset="-122"/>
                <a:cs typeface="Noto Sans CJK SC Regular"/>
              </a:rPr>
              <a:t>(#end)");  </a:t>
            </a:r>
          </a:p>
          <a:p>
            <a:pPr marL="190500" algn="l">
              <a:lnSpc>
                <a:spcPct val="140000"/>
              </a:lnSpc>
              <a:spcBef>
                <a:spcPts val="1200"/>
              </a:spcBef>
              <a:buClr>
                <a:srgbClr val="35B558"/>
              </a:buClr>
              <a:buSzPct val="104999"/>
              <a:defRPr sz="1800">
                <a:solidFill>
                  <a:srgbClr val="000000"/>
                </a:solidFill>
              </a:defRPr>
            </a:pPr>
            <a:r>
              <a:rPr lang="en-US" altLang="zh-CN" sz="2800" dirty="0" err="1" smtClean="0">
                <a:solidFill>
                  <a:srgbClr val="666666"/>
                </a:solidFill>
                <a:latin typeface="Noto Sans CJK SC Medium" pitchFamily="34" charset="-122"/>
                <a:ea typeface="Noto Sans CJK SC Medium" pitchFamily="34" charset="-122"/>
                <a:cs typeface="Noto Sans CJK SC Regular"/>
              </a:rPr>
              <a:t>EvaluationContext</a:t>
            </a:r>
            <a:r>
              <a:rPr lang="en-US" altLang="zh-CN" sz="2800" dirty="0" smtClean="0">
                <a:solidFill>
                  <a:srgbClr val="666666"/>
                </a:solidFill>
                <a:latin typeface="Noto Sans CJK SC Medium" pitchFamily="34" charset="-122"/>
                <a:ea typeface="Noto Sans CJK SC Medium" pitchFamily="34" charset="-122"/>
                <a:cs typeface="Noto Sans CJK SC Regular"/>
              </a:rPr>
              <a:t> </a:t>
            </a:r>
            <a:r>
              <a:rPr lang="en-US" altLang="zh-CN" sz="2800" dirty="0">
                <a:solidFill>
                  <a:srgbClr val="666666"/>
                </a:solidFill>
                <a:latin typeface="Noto Sans CJK SC Medium" pitchFamily="34" charset="-122"/>
                <a:ea typeface="Noto Sans CJK SC Medium" pitchFamily="34" charset="-122"/>
                <a:cs typeface="Noto Sans CJK SC Regular"/>
              </a:rPr>
              <a:t>context = new </a:t>
            </a:r>
            <a:r>
              <a:rPr lang="en-US" altLang="zh-CN" sz="2800" dirty="0" err="1">
                <a:solidFill>
                  <a:srgbClr val="666666"/>
                </a:solidFill>
                <a:latin typeface="Noto Sans CJK SC Medium" pitchFamily="34" charset="-122"/>
                <a:ea typeface="Noto Sans CJK SC Medium" pitchFamily="34" charset="-122"/>
                <a:cs typeface="Noto Sans CJK SC Regular"/>
              </a:rPr>
              <a:t>StandardEvaluationContext</a:t>
            </a:r>
            <a:r>
              <a:rPr lang="en-US" altLang="zh-CN" sz="2800" dirty="0">
                <a:solidFill>
                  <a:srgbClr val="666666"/>
                </a:solidFill>
                <a:latin typeface="Noto Sans CJK SC Medium" pitchFamily="34" charset="-122"/>
                <a:ea typeface="Noto Sans CJK SC Medium" pitchFamily="34" charset="-122"/>
                <a:cs typeface="Noto Sans CJK SC Regular"/>
              </a:rPr>
              <a:t>();  </a:t>
            </a:r>
          </a:p>
          <a:p>
            <a:pPr marL="190500" algn="l">
              <a:lnSpc>
                <a:spcPct val="140000"/>
              </a:lnSpc>
              <a:spcBef>
                <a:spcPts val="1200"/>
              </a:spcBef>
              <a:buClr>
                <a:srgbClr val="35B558"/>
              </a:buClr>
              <a:buSzPct val="104999"/>
              <a:defRPr sz="1800">
                <a:solidFill>
                  <a:srgbClr val="000000"/>
                </a:solidFill>
              </a:defRPr>
            </a:pPr>
            <a:r>
              <a:rPr lang="en-US" altLang="zh-CN" sz="2800" dirty="0" err="1" smtClean="0">
                <a:solidFill>
                  <a:srgbClr val="666666"/>
                </a:solidFill>
                <a:latin typeface="Noto Sans CJK SC Medium" pitchFamily="34" charset="-122"/>
                <a:ea typeface="Noto Sans CJK SC Medium" pitchFamily="34" charset="-122"/>
                <a:cs typeface="Noto Sans CJK SC Regular"/>
              </a:rPr>
              <a:t>context.setVariable</a:t>
            </a:r>
            <a:r>
              <a:rPr lang="en-US" altLang="zh-CN" sz="2800" dirty="0">
                <a:solidFill>
                  <a:srgbClr val="666666"/>
                </a:solidFill>
                <a:latin typeface="Noto Sans CJK SC Medium" pitchFamily="34" charset="-122"/>
                <a:ea typeface="Noto Sans CJK SC Medium" pitchFamily="34" charset="-122"/>
                <a:cs typeface="Noto Sans CJK SC Regular"/>
              </a:rPr>
              <a:t>("end", "!");  </a:t>
            </a:r>
          </a:p>
          <a:p>
            <a:pPr marL="190500" algn="l">
              <a:lnSpc>
                <a:spcPct val="140000"/>
              </a:lnSpc>
              <a:spcBef>
                <a:spcPts val="1200"/>
              </a:spcBef>
              <a:buClr>
                <a:srgbClr val="35B558"/>
              </a:buClr>
              <a:buSzPct val="104999"/>
              <a:defRPr sz="1800">
                <a:solidFill>
                  <a:srgbClr val="000000"/>
                </a:solidFill>
              </a:defRPr>
            </a:pPr>
            <a:r>
              <a:rPr lang="en-US" altLang="zh-CN" sz="2800" dirty="0" err="1" smtClean="0">
                <a:solidFill>
                  <a:srgbClr val="666666"/>
                </a:solidFill>
                <a:latin typeface="Noto Sans CJK SC Medium" pitchFamily="34" charset="-122"/>
                <a:ea typeface="Noto Sans CJK SC Medium" pitchFamily="34" charset="-122"/>
                <a:cs typeface="Noto Sans CJK SC Regular"/>
              </a:rPr>
              <a:t>System.out.println</a:t>
            </a:r>
            <a:r>
              <a:rPr lang="en-US" altLang="zh-CN" sz="2800" dirty="0" smtClean="0">
                <a:solidFill>
                  <a:srgbClr val="666666"/>
                </a:solidFill>
                <a:latin typeface="Noto Sans CJK SC Medium" pitchFamily="34" charset="-122"/>
                <a:ea typeface="Noto Sans CJK SC Medium" pitchFamily="34" charset="-122"/>
                <a:cs typeface="Noto Sans CJK SC Regular"/>
              </a:rPr>
              <a:t>(</a:t>
            </a:r>
            <a:r>
              <a:rPr lang="en-US" altLang="zh-CN" sz="2800" dirty="0" err="1" smtClean="0">
                <a:solidFill>
                  <a:srgbClr val="666666"/>
                </a:solidFill>
                <a:latin typeface="Noto Sans CJK SC Medium" pitchFamily="34" charset="-122"/>
                <a:ea typeface="Noto Sans CJK SC Medium" pitchFamily="34" charset="-122"/>
                <a:cs typeface="Noto Sans CJK SC Regular"/>
              </a:rPr>
              <a:t>expression.getValue</a:t>
            </a:r>
            <a:r>
              <a:rPr lang="en-US" altLang="zh-CN" sz="2800" dirty="0" smtClean="0">
                <a:solidFill>
                  <a:srgbClr val="666666"/>
                </a:solidFill>
                <a:latin typeface="Noto Sans CJK SC Medium" pitchFamily="34" charset="-122"/>
                <a:ea typeface="Noto Sans CJK SC Medium" pitchFamily="34" charset="-122"/>
                <a:cs typeface="Noto Sans CJK SC Regular"/>
              </a:rPr>
              <a:t>(context</a:t>
            </a:r>
            <a:r>
              <a:rPr lang="en-US" altLang="zh-CN" sz="2800" dirty="0">
                <a:solidFill>
                  <a:srgbClr val="666666"/>
                </a:solidFill>
                <a:latin typeface="Noto Sans CJK SC Medium" pitchFamily="34" charset="-122"/>
                <a:ea typeface="Noto Sans CJK SC Medium" pitchFamily="34" charset="-122"/>
                <a:cs typeface="Noto Sans CJK SC Regular"/>
              </a:rPr>
              <a:t>));  </a:t>
            </a:r>
          </a:p>
        </p:txBody>
      </p:sp>
      <p:sp>
        <p:nvSpPr>
          <p:cNvPr id="6" name="Shape 128"/>
          <p:cNvSpPr txBox="1">
            <a:spLocks/>
          </p:cNvSpPr>
          <p:nvPr/>
        </p:nvSpPr>
        <p:spPr>
          <a:xfrm>
            <a:off x="1412560" y="3869326"/>
            <a:ext cx="3550915"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3600" b="1" dirty="0">
                <a:solidFill>
                  <a:srgbClr val="666666"/>
                </a:solidFill>
                <a:latin typeface="Noto Sans CJK SC Medium" pitchFamily="34" charset="-122"/>
                <a:ea typeface="Noto Sans CJK SC Medium" pitchFamily="34" charset="-122"/>
                <a:cs typeface="Noto Sans CJK SC Regular"/>
              </a:rPr>
              <a:t>示例代码：</a:t>
            </a:r>
            <a:endParaRPr lang="en-US" altLang="zh-CN" sz="3600" b="1" dirty="0">
              <a:solidFill>
                <a:srgbClr val="666666"/>
              </a:solidFill>
              <a:latin typeface="Noto Sans CJK SC Medium" pitchFamily="34" charset="-122"/>
              <a:ea typeface="Noto Sans CJK SC Medium" pitchFamily="34" charset="-122"/>
              <a:cs typeface="Noto Sans CJK SC Regular"/>
            </a:endParaRPr>
          </a:p>
        </p:txBody>
      </p:sp>
      <p:sp>
        <p:nvSpPr>
          <p:cNvPr id="7" name="矩形 6"/>
          <p:cNvSpPr/>
          <p:nvPr/>
        </p:nvSpPr>
        <p:spPr>
          <a:xfrm>
            <a:off x="17010065" y="3556507"/>
            <a:ext cx="5729620" cy="5958200"/>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400" rIns="50800" bIns="50800" numCol="1" spcCol="38100" rtlCol="0" anchor="t" anchorCtr="0">
            <a:noAutofit/>
          </a:body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600" b="1" dirty="0" smtClean="0">
                <a:solidFill>
                  <a:srgbClr val="666666"/>
                </a:solidFill>
                <a:latin typeface="Noto Sans CJK SC Medium" pitchFamily="34" charset="-122"/>
                <a:ea typeface="Noto Sans CJK SC Medium" pitchFamily="34" charset="-122"/>
                <a:cs typeface="Noto Sans CJK SC Regular"/>
                <a:sym typeface="Noto Sans CJK SC Regular"/>
              </a:rPr>
              <a:t>步骤解析：</a:t>
            </a:r>
            <a:endParaRPr lang="en-US" altLang="zh-CN" sz="36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创建解析器</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解析表达式</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构造上下文</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a:solidFill>
                  <a:srgbClr val="666666"/>
                </a:solidFill>
                <a:latin typeface="Noto Sans CJK SC Medium" pitchFamily="34" charset="-122"/>
                <a:ea typeface="Noto Sans CJK SC Medium" pitchFamily="34" charset="-122"/>
                <a:cs typeface="Noto Sans CJK SC Regular"/>
              </a:rPr>
              <a:t>求值</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Tree>
    <p:extLst>
      <p:ext uri="{BB962C8B-B14F-4D97-AF65-F5344CB8AC3E}">
        <p14:creationId xmlns:p14="http://schemas.microsoft.com/office/powerpoint/2010/main" val="394403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表达式语言的入门介绍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工作原理</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5" name="矩形 4"/>
          <p:cNvSpPr/>
          <p:nvPr/>
        </p:nvSpPr>
        <p:spPr>
          <a:xfrm>
            <a:off x="1565392" y="3431225"/>
            <a:ext cx="6747447" cy="5958200"/>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400" rIns="50800" bIns="50800" numCol="1" spcCol="38100" rtlCol="0" anchor="t" anchorCtr="0">
            <a:noAutofit/>
          </a:body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600" b="1" dirty="0" smtClean="0">
                <a:solidFill>
                  <a:srgbClr val="666666"/>
                </a:solidFill>
                <a:latin typeface="Noto Sans CJK SC Medium" pitchFamily="34" charset="-122"/>
                <a:ea typeface="Noto Sans CJK SC Medium" pitchFamily="34" charset="-122"/>
                <a:cs typeface="Noto Sans CJK SC Regular"/>
                <a:sym typeface="Noto Sans CJK SC Regular"/>
              </a:rPr>
              <a:t>基本概念：</a:t>
            </a:r>
            <a:endParaRPr lang="en-US" altLang="zh-CN" sz="36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创建解析器</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解析表达式</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构造上下文</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a:solidFill>
                  <a:srgbClr val="666666"/>
                </a:solidFill>
                <a:latin typeface="Noto Sans CJK SC Medium" pitchFamily="34" charset="-122"/>
                <a:ea typeface="Noto Sans CJK SC Medium" pitchFamily="34" charset="-122"/>
                <a:cs typeface="Noto Sans CJK SC Regular"/>
              </a:rPr>
              <a:t>求值</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
        <p:nvSpPr>
          <p:cNvPr id="6" name="矩形 5"/>
          <p:cNvSpPr/>
          <p:nvPr/>
        </p:nvSpPr>
        <p:spPr>
          <a:xfrm>
            <a:off x="7328711" y="3431225"/>
            <a:ext cx="7349815" cy="866501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400" rIns="50800" bIns="50800" numCol="1" spcCol="38100" rtlCol="0" anchor="t" anchorCtr="0">
            <a:noAutofit/>
          </a:body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600" b="1" dirty="0" smtClean="0">
                <a:solidFill>
                  <a:srgbClr val="666666"/>
                </a:solidFill>
                <a:latin typeface="Noto Sans CJK SC Medium" pitchFamily="34" charset="-122"/>
                <a:ea typeface="Noto Sans CJK SC Medium" pitchFamily="34" charset="-122"/>
                <a:cs typeface="Noto Sans CJK SC Regular"/>
                <a:sym typeface="Noto Sans CJK SC Regular"/>
              </a:rPr>
              <a:t>工作原理：</a:t>
            </a:r>
            <a:endParaRPr lang="en-US" altLang="zh-CN" sz="36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定义表达式</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定义解析器</a:t>
            </a:r>
            <a:r>
              <a:rPr lang="en-US" altLang="zh-CN" sz="3200" dirty="0" smtClean="0">
                <a:solidFill>
                  <a:srgbClr val="666666"/>
                </a:solidFill>
                <a:latin typeface="Noto Sans CJK SC Medium" pitchFamily="34" charset="-122"/>
                <a:ea typeface="Noto Sans CJK SC Medium" pitchFamily="34" charset="-122"/>
                <a:cs typeface="Noto Sans CJK SC Regular"/>
              </a:rPr>
              <a:t>ExpressionParser</a:t>
            </a:r>
          </a:p>
          <a:p>
            <a:pPr marL="1368000" lvl="2" indent="-571500" algn="l" rtl="0" latinLnBrk="1" hangingPunct="0">
              <a:lnSpc>
                <a:spcPct val="140000"/>
              </a:lnSpc>
              <a:spcBef>
                <a:spcPts val="600"/>
              </a:spcBef>
              <a:buClr>
                <a:srgbClr val="35B558"/>
              </a:buClr>
              <a:buSzPct val="104999"/>
              <a:buFont typeface="Wingdings" pitchFamily="2" charset="2"/>
              <a:buChar char="ü"/>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生成记号流</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p>
            <a:pPr marL="1368000" lvl="8" indent="-571500" algn="l" rtl="0" latinLnBrk="1" hangingPunct="0">
              <a:lnSpc>
                <a:spcPct val="140000"/>
              </a:lnSpc>
              <a:spcBef>
                <a:spcPts val="600"/>
              </a:spcBef>
              <a:buClr>
                <a:srgbClr val="35B558"/>
              </a:buClr>
              <a:buSzPct val="104999"/>
              <a:buFont typeface="Wingdings" pitchFamily="2" charset="2"/>
              <a:buChar char="ü"/>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生成抽象语法树</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p>
            <a:pPr marL="1368000" lvl="3" indent="-571500" algn="l" rtl="0" latinLnBrk="1" hangingPunct="0">
              <a:lnSpc>
                <a:spcPct val="140000"/>
              </a:lnSpc>
              <a:spcBef>
                <a:spcPts val="600"/>
              </a:spcBef>
              <a:buClr>
                <a:srgbClr val="35B558"/>
              </a:buClr>
              <a:buSzPct val="104999"/>
              <a:buFont typeface="Wingdings" pitchFamily="2" charset="2"/>
              <a:buChar char="ü"/>
              <a:defRPr sz="1800">
                <a:solidFill>
                  <a:srgbClr val="000000"/>
                </a:solidFill>
              </a:defRPr>
            </a:pPr>
            <a:r>
              <a:rPr lang="zh-CN" altLang="en-US" sz="2800" dirty="0" smtClean="0">
                <a:solidFill>
                  <a:srgbClr val="666666"/>
                </a:solidFill>
                <a:latin typeface="Noto Sans CJK SC Medium" pitchFamily="34" charset="-122"/>
                <a:ea typeface="Noto Sans CJK SC Medium" pitchFamily="34" charset="-122"/>
                <a:cs typeface="Noto Sans CJK SC Regular"/>
              </a:rPr>
              <a:t>生成</a:t>
            </a:r>
            <a:r>
              <a:rPr lang="en-US" altLang="zh-CN" sz="2800" dirty="0" smtClean="0">
                <a:solidFill>
                  <a:srgbClr val="666666"/>
                </a:solidFill>
                <a:latin typeface="Noto Sans CJK SC Medium" pitchFamily="34" charset="-122"/>
                <a:ea typeface="Noto Sans CJK SC Medium" pitchFamily="34" charset="-122"/>
                <a:cs typeface="Noto Sans CJK SC Regular"/>
              </a:rPr>
              <a:t>Expression</a:t>
            </a:r>
            <a:r>
              <a:rPr lang="zh-CN" altLang="en-US" sz="2800" dirty="0" smtClean="0">
                <a:solidFill>
                  <a:srgbClr val="666666"/>
                </a:solidFill>
                <a:latin typeface="Noto Sans CJK SC Medium" pitchFamily="34" charset="-122"/>
                <a:ea typeface="Noto Sans CJK SC Medium" pitchFamily="34" charset="-122"/>
                <a:cs typeface="Noto Sans CJK SC Regular"/>
              </a:rPr>
              <a:t>接口</a:t>
            </a:r>
            <a:endParaRPr lang="en-US" altLang="zh-CN" sz="28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定义上下文对象</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zh-CN" altLang="en-US" sz="3200" dirty="0" smtClean="0">
                <a:solidFill>
                  <a:srgbClr val="666666"/>
                </a:solidFill>
                <a:latin typeface="Noto Sans CJK SC Medium" pitchFamily="34" charset="-122"/>
                <a:ea typeface="Noto Sans CJK SC Medium" pitchFamily="34" charset="-122"/>
                <a:cs typeface="Noto Sans CJK SC Regular"/>
              </a:rPr>
              <a:t>根据表达式求值</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p:txBody>
      </p:sp>
      <p:sp>
        <p:nvSpPr>
          <p:cNvPr id="7" name="矩形 6"/>
          <p:cNvSpPr/>
          <p:nvPr/>
        </p:nvSpPr>
        <p:spPr>
          <a:xfrm>
            <a:off x="15780774" y="3431225"/>
            <a:ext cx="6747447" cy="5958200"/>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400" rIns="50800" bIns="50800" numCol="1" spcCol="38100" rtlCol="0" anchor="t" anchorCtr="0">
            <a:noAutofit/>
          </a:bodyPr>
          <a:lstStyle/>
          <a:p>
            <a:pPr marL="190500" algn="l" rtl="0" latinLnBrk="1" hangingPunct="0">
              <a:lnSpc>
                <a:spcPct val="140000"/>
              </a:lnSpc>
              <a:spcBef>
                <a:spcPts val="2400"/>
              </a:spcBef>
              <a:buClr>
                <a:srgbClr val="35B558"/>
              </a:buClr>
              <a:buSzPct val="104999"/>
              <a:defRPr sz="1800">
                <a:solidFill>
                  <a:srgbClr val="000000"/>
                </a:solidFill>
              </a:defRPr>
            </a:pPr>
            <a:r>
              <a:rPr lang="zh-CN" altLang="en-US" sz="3600" b="1" dirty="0" smtClean="0">
                <a:solidFill>
                  <a:srgbClr val="666666"/>
                </a:solidFill>
                <a:latin typeface="Noto Sans CJK SC Medium" pitchFamily="34" charset="-122"/>
                <a:ea typeface="Noto Sans CJK SC Medium" pitchFamily="34" charset="-122"/>
                <a:cs typeface="Noto Sans CJK SC Regular"/>
                <a:sym typeface="Noto Sans CJK SC Regular"/>
              </a:rPr>
              <a:t>主要接口：</a:t>
            </a:r>
            <a:endParaRPr lang="en-US" altLang="zh-CN" sz="36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ExpressionParser</a:t>
            </a:r>
            <a:r>
              <a:rPr lang="zh-CN" altLang="en-US" sz="3200" dirty="0" smtClean="0">
                <a:solidFill>
                  <a:srgbClr val="666666"/>
                </a:solidFill>
                <a:latin typeface="Noto Sans CJK SC Medium" pitchFamily="34" charset="-122"/>
                <a:ea typeface="Noto Sans CJK SC Medium" pitchFamily="34" charset="-122"/>
                <a:cs typeface="Noto Sans CJK SC Regular"/>
              </a:rPr>
              <a:t>接口</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en-US" altLang="zh-CN" sz="3200" dirty="0" err="1">
                <a:solidFill>
                  <a:srgbClr val="666666"/>
                </a:solidFill>
                <a:latin typeface="Noto Sans CJK SC Medium" pitchFamily="34" charset="-122"/>
                <a:ea typeface="Noto Sans CJK SC Medium" pitchFamily="34" charset="-122"/>
                <a:cs typeface="Noto Sans CJK SC Regular"/>
              </a:rPr>
              <a:t>EvaluationContext</a:t>
            </a:r>
            <a:r>
              <a:rPr lang="zh-CN" altLang="en-US" sz="3200" dirty="0" smtClean="0">
                <a:solidFill>
                  <a:srgbClr val="666666"/>
                </a:solidFill>
                <a:latin typeface="Noto Sans CJK SC Medium" pitchFamily="34" charset="-122"/>
                <a:ea typeface="Noto Sans CJK SC Medium" pitchFamily="34" charset="-122"/>
                <a:cs typeface="Noto Sans CJK SC Regular"/>
              </a:rPr>
              <a:t>接口</a:t>
            </a:r>
            <a:endParaRPr lang="en-US" altLang="zh-CN" sz="3200" dirty="0" smtClean="0">
              <a:solidFill>
                <a:srgbClr val="666666"/>
              </a:solidFill>
              <a:latin typeface="Noto Sans CJK SC Medium" pitchFamily="34" charset="-122"/>
              <a:ea typeface="Noto Sans CJK SC Medium" pitchFamily="34" charset="-122"/>
              <a:cs typeface="Noto Sans CJK SC Regular"/>
            </a:endParaRPr>
          </a:p>
          <a:p>
            <a:pPr marL="698500" indent="-508000" algn="l" rtl="0" latinLnBrk="1" hangingPunct="0">
              <a:lnSpc>
                <a:spcPct val="140000"/>
              </a:lnSpc>
              <a:spcBef>
                <a:spcPts val="1800"/>
              </a:spcBef>
              <a:buClr>
                <a:srgbClr val="35B558"/>
              </a:buClr>
              <a:buSzPct val="104999"/>
              <a:buFontTx/>
              <a:buChar char="•"/>
              <a:defRPr sz="1800">
                <a:solidFill>
                  <a:srgbClr val="000000"/>
                </a:solidFill>
              </a:defRPr>
            </a:pPr>
            <a:r>
              <a:rPr lang="en-US" altLang="zh-CN" sz="3200" dirty="0">
                <a:solidFill>
                  <a:srgbClr val="666666"/>
                </a:solidFill>
                <a:latin typeface="Noto Sans CJK SC Medium" pitchFamily="34" charset="-122"/>
                <a:ea typeface="Noto Sans CJK SC Medium" pitchFamily="34" charset="-122"/>
                <a:cs typeface="Noto Sans CJK SC Regular"/>
              </a:rPr>
              <a:t>Expression</a:t>
            </a:r>
            <a:r>
              <a:rPr lang="zh-CN" altLang="en-US" sz="3200" dirty="0">
                <a:solidFill>
                  <a:srgbClr val="666666"/>
                </a:solidFill>
                <a:latin typeface="Noto Sans CJK SC Medium" pitchFamily="34" charset="-122"/>
                <a:ea typeface="Noto Sans CJK SC Medium" pitchFamily="34" charset="-122"/>
                <a:cs typeface="Noto Sans CJK SC Regular"/>
              </a:rPr>
              <a:t>接口</a:t>
            </a:r>
            <a:endParaRPr lang="en-US" altLang="zh-CN" sz="3200" dirty="0">
              <a:solidFill>
                <a:srgbClr val="666666"/>
              </a:solidFill>
              <a:latin typeface="Noto Sans CJK SC Medium" pitchFamily="34" charset="-122"/>
              <a:ea typeface="Noto Sans CJK SC Medium" pitchFamily="34" charset="-122"/>
              <a:cs typeface="Noto Sans CJK SC Regular"/>
            </a:endParaRPr>
          </a:p>
        </p:txBody>
      </p:sp>
    </p:spTree>
    <p:extLst>
      <p:ext uri="{BB962C8B-B14F-4D97-AF65-F5344CB8AC3E}">
        <p14:creationId xmlns:p14="http://schemas.microsoft.com/office/powerpoint/2010/main" val="163753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034533" y="427976"/>
            <a:ext cx="23002974"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lvl="0">
              <a:defRPr sz="1800">
                <a:solidFill>
                  <a:srgbClr val="000000"/>
                </a:solidFill>
              </a:defRPr>
            </a:pPr>
            <a:r>
              <a:rPr lang="en-US" altLang="zh-CN" sz="5400" dirty="0" smtClean="0">
                <a:solidFill>
                  <a:srgbClr val="666666"/>
                </a:solidFill>
              </a:rPr>
              <a:t>Spring </a:t>
            </a:r>
            <a:r>
              <a:rPr lang="zh-CN" altLang="en-US" sz="5400" dirty="0" smtClean="0">
                <a:solidFill>
                  <a:srgbClr val="666666"/>
                </a:solidFill>
              </a:rPr>
              <a:t>表达式语言的入门介绍 </a:t>
            </a:r>
            <a:r>
              <a:rPr lang="en-US" altLang="zh-CN" sz="5400" dirty="0" smtClean="0">
                <a:solidFill>
                  <a:srgbClr val="666666"/>
                </a:solidFill>
              </a:rPr>
              <a:t>– </a:t>
            </a:r>
            <a:r>
              <a:rPr lang="zh-CN" altLang="en-US" sz="5400" dirty="0" smtClean="0">
                <a:solidFill>
                  <a:srgbClr val="2EAA46"/>
                </a:solidFill>
                <a:latin typeface="Noto Sans CJK SC Bold" pitchFamily="34" charset="-122"/>
                <a:ea typeface="Noto Sans CJK SC Bold" pitchFamily="34" charset="-122"/>
              </a:rPr>
              <a:t>配置风格</a:t>
            </a:r>
            <a:endParaRPr sz="5400" dirty="0">
              <a:solidFill>
                <a:srgbClr val="2EAA46"/>
              </a:solidFill>
              <a:latin typeface="Noto Sans CJK SC Bold" pitchFamily="34" charset="-122"/>
              <a:ea typeface="Noto Sans CJK SC Bold" pitchFamily="34" charset="-122"/>
            </a:endParaRPr>
          </a:p>
        </p:txBody>
      </p:sp>
      <p:sp>
        <p:nvSpPr>
          <p:cNvPr id="90" name="Shape 90"/>
          <p:cNvSpPr/>
          <p:nvPr/>
        </p:nvSpPr>
        <p:spPr>
          <a:xfrm>
            <a:off x="-405495" y="501070"/>
            <a:ext cx="1270001" cy="787400"/>
          </a:xfrm>
          <a:prstGeom prst="rect">
            <a:avLst/>
          </a:prstGeom>
          <a:blipFill>
            <a:blip r:embed="rId3"/>
          </a:blipFill>
          <a:ln w="12700">
            <a:miter lim="400000"/>
          </a:ln>
        </p:spPr>
        <p:txBody>
          <a:bodyPr lIns="0" tIns="0" rIns="0" bIns="0" anchor="ctr"/>
          <a:lstStyle/>
          <a:p>
            <a:pPr lvl="0">
              <a:defRPr sz="3600"/>
            </a:pPr>
            <a:endParaRPr/>
          </a:p>
        </p:txBody>
      </p:sp>
      <p:sp>
        <p:nvSpPr>
          <p:cNvPr id="8" name="Shape 128"/>
          <p:cNvSpPr txBox="1">
            <a:spLocks/>
          </p:cNvSpPr>
          <p:nvPr/>
        </p:nvSpPr>
        <p:spPr>
          <a:xfrm>
            <a:off x="1244119" y="3345976"/>
            <a:ext cx="22200565" cy="1028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dirty="0">
                <a:solidFill>
                  <a:srgbClr val="666666"/>
                </a:solidFill>
                <a:latin typeface="Noto Sans CJK SC Regular"/>
                <a:ea typeface="Noto Sans CJK SC Regular"/>
                <a:cs typeface="Noto Sans CJK SC Regular"/>
              </a:rPr>
              <a:t> </a:t>
            </a:r>
            <a:endParaRPr lang="en-US" altLang="zh-CN" sz="4800" dirty="0" smtClean="0">
              <a:solidFill>
                <a:srgbClr val="666666"/>
              </a:solidFill>
              <a:latin typeface="Noto Sans CJK SC Regular"/>
              <a:ea typeface="Noto Sans CJK SC Regular"/>
              <a:cs typeface="Noto Sans CJK SC Regular"/>
            </a:endParaRPr>
          </a:p>
        </p:txBody>
      </p:sp>
      <p:sp>
        <p:nvSpPr>
          <p:cNvPr id="5" name="Shape 128"/>
          <p:cNvSpPr txBox="1">
            <a:spLocks/>
          </p:cNvSpPr>
          <p:nvPr/>
        </p:nvSpPr>
        <p:spPr>
          <a:xfrm>
            <a:off x="1450595" y="4455619"/>
            <a:ext cx="19893426" cy="23061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spcBef>
                <a:spcPts val="1200"/>
              </a:spcBef>
              <a:buClr>
                <a:srgbClr val="35B558"/>
              </a:buClr>
              <a:buSzPct val="104999"/>
              <a:defRPr sz="1800">
                <a:solidFill>
                  <a:srgbClr val="000000"/>
                </a:solidFill>
              </a:defRPr>
            </a:pPr>
            <a:r>
              <a:rPr lang="en-US" altLang="zh-CN" sz="4000" dirty="0">
                <a:solidFill>
                  <a:srgbClr val="666666"/>
                </a:solidFill>
                <a:latin typeface="Noto Sans CJK SC Medium" pitchFamily="34" charset="-122"/>
                <a:ea typeface="Noto Sans CJK SC Medium" pitchFamily="34" charset="-122"/>
                <a:cs typeface="Noto Sans CJK SC Regular"/>
              </a:rPr>
              <a:t>SpEL</a:t>
            </a:r>
            <a:r>
              <a:rPr lang="zh-CN" altLang="en-US" sz="4000" dirty="0">
                <a:solidFill>
                  <a:srgbClr val="666666"/>
                </a:solidFill>
                <a:latin typeface="Noto Sans CJK SC Medium" pitchFamily="34" charset="-122"/>
                <a:ea typeface="Noto Sans CJK SC Medium" pitchFamily="34" charset="-122"/>
                <a:cs typeface="Noto Sans CJK SC Regular"/>
              </a:rPr>
              <a:t>支持在</a:t>
            </a:r>
            <a:r>
              <a:rPr lang="en-US" altLang="zh-CN" sz="4000" dirty="0">
                <a:solidFill>
                  <a:srgbClr val="666666"/>
                </a:solidFill>
                <a:latin typeface="Noto Sans CJK SC Medium" pitchFamily="34" charset="-122"/>
                <a:ea typeface="Noto Sans CJK SC Medium" pitchFamily="34" charset="-122"/>
                <a:cs typeface="Noto Sans CJK SC Regular"/>
              </a:rPr>
              <a:t>Bean</a:t>
            </a:r>
            <a:r>
              <a:rPr lang="zh-CN" altLang="en-US" sz="4000" dirty="0">
                <a:solidFill>
                  <a:srgbClr val="666666"/>
                </a:solidFill>
                <a:latin typeface="Noto Sans CJK SC Medium" pitchFamily="34" charset="-122"/>
                <a:ea typeface="Noto Sans CJK SC Medium" pitchFamily="34" charset="-122"/>
                <a:cs typeface="Noto Sans CJK SC Regular"/>
              </a:rPr>
              <a:t>定义时注入，默认使用“</a:t>
            </a:r>
            <a:r>
              <a:rPr lang="en-US" altLang="zh-CN" sz="4000" dirty="0">
                <a:solidFill>
                  <a:srgbClr val="666666"/>
                </a:solidFill>
                <a:latin typeface="Noto Sans CJK SC Medium" pitchFamily="34" charset="-122"/>
                <a:ea typeface="Noto Sans CJK SC Medium" pitchFamily="34" charset="-122"/>
                <a:cs typeface="Noto Sans CJK SC Regular"/>
              </a:rPr>
              <a:t>#{SpEL</a:t>
            </a:r>
            <a:r>
              <a:rPr lang="zh-CN" altLang="en-US" sz="4000" dirty="0">
                <a:solidFill>
                  <a:srgbClr val="666666"/>
                </a:solidFill>
                <a:latin typeface="Noto Sans CJK SC Medium" pitchFamily="34" charset="-122"/>
                <a:ea typeface="Noto Sans CJK SC Medium" pitchFamily="34" charset="-122"/>
                <a:cs typeface="Noto Sans CJK SC Regular"/>
              </a:rPr>
              <a:t>表达式</a:t>
            </a:r>
            <a:r>
              <a:rPr lang="en-US" altLang="zh-CN" sz="4000" dirty="0">
                <a:solidFill>
                  <a:srgbClr val="666666"/>
                </a:solidFill>
                <a:latin typeface="Noto Sans CJK SC Medium" pitchFamily="34" charset="-122"/>
                <a:ea typeface="Noto Sans CJK SC Medium" pitchFamily="34" charset="-122"/>
                <a:cs typeface="Noto Sans CJK SC Regular"/>
              </a:rPr>
              <a:t>}”</a:t>
            </a:r>
            <a:r>
              <a:rPr lang="zh-CN" altLang="en-US" sz="4000" dirty="0">
                <a:solidFill>
                  <a:srgbClr val="666666"/>
                </a:solidFill>
                <a:latin typeface="Noto Sans CJK SC Medium" pitchFamily="34" charset="-122"/>
                <a:ea typeface="Noto Sans CJK SC Medium" pitchFamily="34" charset="-122"/>
                <a:cs typeface="Noto Sans CJK SC Regular"/>
              </a:rPr>
              <a:t>表示，其中“</a:t>
            </a:r>
            <a:r>
              <a:rPr lang="en-US" altLang="zh-CN" sz="4000" dirty="0">
                <a:solidFill>
                  <a:srgbClr val="666666"/>
                </a:solidFill>
                <a:latin typeface="Noto Sans CJK SC Medium" pitchFamily="34" charset="-122"/>
                <a:ea typeface="Noto Sans CJK SC Medium" pitchFamily="34" charset="-122"/>
                <a:cs typeface="Noto Sans CJK SC Regular"/>
              </a:rPr>
              <a:t>#root”</a:t>
            </a:r>
            <a:r>
              <a:rPr lang="zh-CN" altLang="en-US" sz="4000" dirty="0">
                <a:solidFill>
                  <a:srgbClr val="666666"/>
                </a:solidFill>
                <a:latin typeface="Noto Sans CJK SC Medium" pitchFamily="34" charset="-122"/>
                <a:ea typeface="Noto Sans CJK SC Medium" pitchFamily="34" charset="-122"/>
                <a:cs typeface="Noto Sans CJK SC Regular"/>
              </a:rPr>
              <a:t>根对象默认可以认为是</a:t>
            </a:r>
            <a:r>
              <a:rPr lang="en-US" altLang="zh-CN" sz="4000" dirty="0" err="1">
                <a:solidFill>
                  <a:srgbClr val="666666"/>
                </a:solidFill>
                <a:latin typeface="Noto Sans CJK SC Medium" pitchFamily="34" charset="-122"/>
                <a:ea typeface="Noto Sans CJK SC Medium" pitchFamily="34" charset="-122"/>
                <a:cs typeface="Noto Sans CJK SC Regular"/>
              </a:rPr>
              <a:t>ApplicationContext</a:t>
            </a:r>
            <a:r>
              <a:rPr lang="zh-CN" altLang="en-US" sz="4000" dirty="0">
                <a:solidFill>
                  <a:srgbClr val="666666"/>
                </a:solidFill>
                <a:latin typeface="Noto Sans CJK SC Medium" pitchFamily="34" charset="-122"/>
                <a:ea typeface="Noto Sans CJK SC Medium" pitchFamily="34" charset="-122"/>
                <a:cs typeface="Noto Sans CJK SC Regular"/>
              </a:rPr>
              <a:t>，只有</a:t>
            </a:r>
            <a:r>
              <a:rPr lang="en-US" altLang="zh-CN" sz="4000" dirty="0" err="1">
                <a:solidFill>
                  <a:srgbClr val="666666"/>
                </a:solidFill>
                <a:latin typeface="Noto Sans CJK SC Medium" pitchFamily="34" charset="-122"/>
                <a:ea typeface="Noto Sans CJK SC Medium" pitchFamily="34" charset="-122"/>
                <a:cs typeface="Noto Sans CJK SC Regular"/>
              </a:rPr>
              <a:t>ApplicationContext</a:t>
            </a:r>
            <a:r>
              <a:rPr lang="zh-CN" altLang="en-US" sz="4000" dirty="0">
                <a:solidFill>
                  <a:srgbClr val="666666"/>
                </a:solidFill>
                <a:latin typeface="Noto Sans CJK SC Medium" pitchFamily="34" charset="-122"/>
                <a:ea typeface="Noto Sans CJK SC Medium" pitchFamily="34" charset="-122"/>
                <a:cs typeface="Noto Sans CJK SC Regular"/>
              </a:rPr>
              <a:t>实现默认支持</a:t>
            </a:r>
            <a:r>
              <a:rPr lang="en-US" altLang="zh-CN" sz="4000" dirty="0">
                <a:solidFill>
                  <a:srgbClr val="666666"/>
                </a:solidFill>
                <a:latin typeface="Noto Sans CJK SC Medium" pitchFamily="34" charset="-122"/>
                <a:ea typeface="Noto Sans CJK SC Medium" pitchFamily="34" charset="-122"/>
                <a:cs typeface="Noto Sans CJK SC Regular"/>
              </a:rPr>
              <a:t>SpEL</a:t>
            </a:r>
            <a:r>
              <a:rPr lang="zh-CN" altLang="en-US" sz="4000" dirty="0">
                <a:solidFill>
                  <a:srgbClr val="666666"/>
                </a:solidFill>
                <a:latin typeface="Noto Sans CJK SC Medium" pitchFamily="34" charset="-122"/>
                <a:ea typeface="Noto Sans CJK SC Medium" pitchFamily="34" charset="-122"/>
                <a:cs typeface="Noto Sans CJK SC Regular"/>
              </a:rPr>
              <a:t>，获取根对象属性其实是获取容器中的</a:t>
            </a:r>
            <a:r>
              <a:rPr lang="en-US" altLang="zh-CN" sz="4000" dirty="0">
                <a:solidFill>
                  <a:srgbClr val="666666"/>
                </a:solidFill>
                <a:latin typeface="Noto Sans CJK SC Medium" pitchFamily="34" charset="-122"/>
                <a:ea typeface="Noto Sans CJK SC Medium" pitchFamily="34" charset="-122"/>
                <a:cs typeface="Noto Sans CJK SC Regular"/>
              </a:rPr>
              <a:t>Bean</a:t>
            </a:r>
            <a:r>
              <a:rPr lang="zh-CN" altLang="en-US" sz="4000" dirty="0">
                <a:solidFill>
                  <a:srgbClr val="666666"/>
                </a:solidFill>
                <a:latin typeface="Noto Sans CJK SC Medium" pitchFamily="34" charset="-122"/>
                <a:ea typeface="Noto Sans CJK SC Medium" pitchFamily="34" charset="-122"/>
                <a:cs typeface="Noto Sans CJK SC Regular"/>
              </a:rPr>
              <a:t>。</a:t>
            </a:r>
            <a:endParaRPr lang="en-US" altLang="zh-CN" sz="4000" dirty="0">
              <a:solidFill>
                <a:srgbClr val="666666"/>
              </a:solidFill>
              <a:latin typeface="Noto Sans CJK SC Medium" pitchFamily="34" charset="-122"/>
              <a:ea typeface="Noto Sans CJK SC Medium" pitchFamily="34" charset="-122"/>
              <a:cs typeface="Noto Sans CJK SC Regular"/>
            </a:endParaRPr>
          </a:p>
        </p:txBody>
      </p:sp>
      <p:sp>
        <p:nvSpPr>
          <p:cNvPr id="6" name="Shape 128"/>
          <p:cNvSpPr txBox="1">
            <a:spLocks/>
          </p:cNvSpPr>
          <p:nvPr/>
        </p:nvSpPr>
        <p:spPr>
          <a:xfrm>
            <a:off x="1484748" y="3436192"/>
            <a:ext cx="5493567"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en-US" altLang="zh-CN" sz="4800" b="1" dirty="0" smtClean="0">
                <a:solidFill>
                  <a:srgbClr val="666666"/>
                </a:solidFill>
                <a:latin typeface="Noto Sans CJK SC Medium" pitchFamily="34" charset="-122"/>
                <a:ea typeface="Noto Sans CJK SC Medium" pitchFamily="34" charset="-122"/>
                <a:cs typeface="Noto Sans CJK SC Regular"/>
              </a:rPr>
              <a:t>XML</a:t>
            </a:r>
            <a:r>
              <a:rPr lang="zh-CN" altLang="en-US" sz="4800" b="1" dirty="0" smtClean="0">
                <a:solidFill>
                  <a:srgbClr val="666666"/>
                </a:solidFill>
                <a:latin typeface="Noto Sans CJK SC Medium" pitchFamily="34" charset="-122"/>
                <a:ea typeface="Noto Sans CJK SC Medium" pitchFamily="34" charset="-122"/>
                <a:cs typeface="Noto Sans CJK SC Regular"/>
              </a:rPr>
              <a:t>风格的配置：</a:t>
            </a:r>
            <a:endParaRPr lang="en-US" altLang="zh-CN" sz="4800" b="1" dirty="0">
              <a:solidFill>
                <a:srgbClr val="666666"/>
              </a:solidFill>
              <a:latin typeface="Noto Sans CJK SC Medium" pitchFamily="34" charset="-122"/>
              <a:ea typeface="Noto Sans CJK SC Medium" pitchFamily="34" charset="-122"/>
              <a:cs typeface="Noto Sans CJK SC Regular"/>
            </a:endParaRPr>
          </a:p>
        </p:txBody>
      </p:sp>
      <p:sp>
        <p:nvSpPr>
          <p:cNvPr id="9" name="Shape 128"/>
          <p:cNvSpPr txBox="1">
            <a:spLocks/>
          </p:cNvSpPr>
          <p:nvPr/>
        </p:nvSpPr>
        <p:spPr>
          <a:xfrm>
            <a:off x="1506743" y="8770918"/>
            <a:ext cx="19893426" cy="23061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000" dirty="0">
                <a:solidFill>
                  <a:srgbClr val="666666"/>
                </a:solidFill>
                <a:latin typeface="Noto Sans CJK SC Medium" pitchFamily="34" charset="-122"/>
                <a:ea typeface="Noto Sans CJK SC Medium" pitchFamily="34" charset="-122"/>
                <a:cs typeface="Noto Sans CJK SC Regular"/>
              </a:rPr>
              <a:t>基于注解风格的</a:t>
            </a:r>
            <a:r>
              <a:rPr lang="en-US" altLang="zh-CN" sz="4000" dirty="0">
                <a:solidFill>
                  <a:srgbClr val="666666"/>
                </a:solidFill>
                <a:latin typeface="Noto Sans CJK SC Medium" pitchFamily="34" charset="-122"/>
                <a:ea typeface="Noto Sans CJK SC Medium" pitchFamily="34" charset="-122"/>
                <a:cs typeface="Noto Sans CJK SC Regular"/>
              </a:rPr>
              <a:t>SpEL</a:t>
            </a:r>
            <a:r>
              <a:rPr lang="zh-CN" altLang="en-US" sz="4000" dirty="0">
                <a:solidFill>
                  <a:srgbClr val="666666"/>
                </a:solidFill>
                <a:latin typeface="Noto Sans CJK SC Medium" pitchFamily="34" charset="-122"/>
                <a:ea typeface="Noto Sans CJK SC Medium" pitchFamily="34" charset="-122"/>
                <a:cs typeface="Noto Sans CJK SC Regular"/>
              </a:rPr>
              <a:t>配置也非常简单，使用</a:t>
            </a:r>
            <a:r>
              <a:rPr lang="en-US" altLang="zh-CN" sz="4000" dirty="0">
                <a:solidFill>
                  <a:srgbClr val="666666"/>
                </a:solidFill>
                <a:latin typeface="Noto Sans CJK SC Medium" pitchFamily="34" charset="-122"/>
                <a:ea typeface="Noto Sans CJK SC Medium" pitchFamily="34" charset="-122"/>
                <a:cs typeface="Noto Sans CJK SC Regular"/>
              </a:rPr>
              <a:t>@Value</a:t>
            </a:r>
            <a:r>
              <a:rPr lang="zh-CN" altLang="en-US" sz="4000" dirty="0">
                <a:solidFill>
                  <a:srgbClr val="666666"/>
                </a:solidFill>
                <a:latin typeface="Noto Sans CJK SC Medium" pitchFamily="34" charset="-122"/>
                <a:ea typeface="Noto Sans CJK SC Medium" pitchFamily="34" charset="-122"/>
                <a:cs typeface="Noto Sans CJK SC Regular"/>
              </a:rPr>
              <a:t>注解来指定</a:t>
            </a:r>
            <a:r>
              <a:rPr lang="en-US" altLang="zh-CN" sz="4000" dirty="0">
                <a:solidFill>
                  <a:srgbClr val="666666"/>
                </a:solidFill>
                <a:latin typeface="Noto Sans CJK SC Medium" pitchFamily="34" charset="-122"/>
                <a:ea typeface="Noto Sans CJK SC Medium" pitchFamily="34" charset="-122"/>
                <a:cs typeface="Noto Sans CJK SC Regular"/>
              </a:rPr>
              <a:t>SpEL</a:t>
            </a:r>
            <a:r>
              <a:rPr lang="zh-CN" altLang="en-US" sz="4000" dirty="0">
                <a:solidFill>
                  <a:srgbClr val="666666"/>
                </a:solidFill>
                <a:latin typeface="Noto Sans CJK SC Medium" pitchFamily="34" charset="-122"/>
                <a:ea typeface="Noto Sans CJK SC Medium" pitchFamily="34" charset="-122"/>
                <a:cs typeface="Noto Sans CJK SC Regular"/>
              </a:rPr>
              <a:t>表达式，该注解可以放到字段、方法及方法参数上。</a:t>
            </a:r>
            <a:endParaRPr lang="en-US" altLang="zh-CN" sz="4000" dirty="0">
              <a:solidFill>
                <a:srgbClr val="666666"/>
              </a:solidFill>
              <a:latin typeface="Noto Sans CJK SC Medium" pitchFamily="34" charset="-122"/>
              <a:ea typeface="Noto Sans CJK SC Medium" pitchFamily="34" charset="-122"/>
              <a:cs typeface="Noto Sans CJK SC Regular"/>
            </a:endParaRPr>
          </a:p>
        </p:txBody>
      </p:sp>
      <p:sp>
        <p:nvSpPr>
          <p:cNvPr id="10" name="Shape 128"/>
          <p:cNvSpPr txBox="1">
            <a:spLocks/>
          </p:cNvSpPr>
          <p:nvPr/>
        </p:nvSpPr>
        <p:spPr>
          <a:xfrm>
            <a:off x="1492771" y="7679302"/>
            <a:ext cx="5485544" cy="7057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indent="0" algn="ctr" defTabSz="825500">
              <a:spcBef>
                <a:spcPts val="0"/>
              </a:spcBef>
              <a:buSzTx/>
              <a:buNone/>
              <a:defRPr sz="4400">
                <a:solidFill>
                  <a:srgbClr val="FFFFFF"/>
                </a:solidFill>
                <a:latin typeface="+mn-lt"/>
                <a:ea typeface="+mn-ea"/>
                <a:cs typeface="+mn-cs"/>
                <a:sym typeface="Helvetica Light"/>
              </a:defRPr>
            </a:lvl1pPr>
            <a:lvl2pPr marL="0" indent="228600" algn="ctr" defTabSz="825500">
              <a:spcBef>
                <a:spcPts val="0"/>
              </a:spcBef>
              <a:buSzTx/>
              <a:buNone/>
              <a:defRPr sz="4400">
                <a:solidFill>
                  <a:srgbClr val="FFFFFF"/>
                </a:solidFill>
                <a:latin typeface="+mn-lt"/>
                <a:ea typeface="+mn-ea"/>
                <a:cs typeface="+mn-cs"/>
                <a:sym typeface="Helvetica Light"/>
              </a:defRPr>
            </a:lvl2pPr>
            <a:lvl3pPr marL="0" indent="457200" algn="ctr" defTabSz="825500">
              <a:spcBef>
                <a:spcPts val="0"/>
              </a:spcBef>
              <a:buSzTx/>
              <a:buNone/>
              <a:defRPr sz="4400">
                <a:solidFill>
                  <a:srgbClr val="FFFFFF"/>
                </a:solidFill>
                <a:latin typeface="+mn-lt"/>
                <a:ea typeface="+mn-ea"/>
                <a:cs typeface="+mn-cs"/>
                <a:sym typeface="Helvetica Light"/>
              </a:defRPr>
            </a:lvl3pPr>
            <a:lvl4pPr marL="0" indent="685800" algn="ctr" defTabSz="825500">
              <a:spcBef>
                <a:spcPts val="0"/>
              </a:spcBef>
              <a:buSzTx/>
              <a:buNone/>
              <a:defRPr sz="4400">
                <a:solidFill>
                  <a:srgbClr val="FFFFFF"/>
                </a:solidFill>
                <a:latin typeface="+mn-lt"/>
                <a:ea typeface="+mn-ea"/>
                <a:cs typeface="+mn-cs"/>
                <a:sym typeface="Helvetica Light"/>
              </a:defRPr>
            </a:lvl4pPr>
            <a:lvl5pPr marL="0" indent="914400" algn="ctr" defTabSz="825500">
              <a:spcBef>
                <a:spcPts val="0"/>
              </a:spcBef>
              <a:buSzTx/>
              <a:buNone/>
              <a:defRPr sz="44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a:lstStyle>
          <a:p>
            <a:pPr marL="190500" algn="l">
              <a:lnSpc>
                <a:spcPct val="140000"/>
              </a:lnSpc>
              <a:buClr>
                <a:srgbClr val="35B558"/>
              </a:buClr>
              <a:buSzPct val="104999"/>
              <a:defRPr sz="1800">
                <a:solidFill>
                  <a:srgbClr val="000000"/>
                </a:solidFill>
              </a:defRPr>
            </a:pPr>
            <a:r>
              <a:rPr lang="zh-CN" altLang="en-US" sz="4800" b="1" dirty="0">
                <a:solidFill>
                  <a:srgbClr val="666666"/>
                </a:solidFill>
                <a:latin typeface="Noto Sans CJK SC Medium" pitchFamily="34" charset="-122"/>
                <a:ea typeface="Noto Sans CJK SC Medium" pitchFamily="34" charset="-122"/>
                <a:cs typeface="Noto Sans CJK SC Regular"/>
              </a:rPr>
              <a:t>注解</a:t>
            </a:r>
            <a:r>
              <a:rPr lang="zh-CN" altLang="en-US" sz="4800" b="1" dirty="0" smtClean="0">
                <a:solidFill>
                  <a:srgbClr val="666666"/>
                </a:solidFill>
                <a:latin typeface="Noto Sans CJK SC Medium" pitchFamily="34" charset="-122"/>
                <a:ea typeface="Noto Sans CJK SC Medium" pitchFamily="34" charset="-122"/>
                <a:cs typeface="Noto Sans CJK SC Regular"/>
              </a:rPr>
              <a:t>风格的配置：</a:t>
            </a:r>
            <a:endParaRPr lang="en-US" altLang="zh-CN" sz="4800" b="1" dirty="0">
              <a:solidFill>
                <a:srgbClr val="666666"/>
              </a:solidFill>
              <a:latin typeface="Noto Sans CJK SC Medium" pitchFamily="34" charset="-122"/>
              <a:ea typeface="Noto Sans CJK SC Medium" pitchFamily="34" charset="-122"/>
              <a:cs typeface="Noto Sans CJK SC Regular"/>
            </a:endParaRPr>
          </a:p>
        </p:txBody>
      </p:sp>
    </p:spTree>
    <p:extLst>
      <p:ext uri="{BB962C8B-B14F-4D97-AF65-F5344CB8AC3E}">
        <p14:creationId xmlns:p14="http://schemas.microsoft.com/office/powerpoint/2010/main" val="44847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10998</TotalTime>
  <Words>1863</Words>
  <Application>Microsoft Office PowerPoint</Application>
  <PresentationFormat>自定义</PresentationFormat>
  <Paragraphs>224</Paragraphs>
  <Slides>30</Slides>
  <Notes>29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Administrator</dc:creator>
  <cp:lastModifiedBy>Leon</cp:lastModifiedBy>
  <cp:revision>1532</cp:revision>
  <dcterms:modified xsi:type="dcterms:W3CDTF">2015-06-26T16:54:43Z</dcterms:modified>
</cp:coreProperties>
</file>