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63" r:id="rId4"/>
    <p:sldId id="264" r:id="rId5"/>
    <p:sldId id="271" r:id="rId6"/>
    <p:sldId id="295" r:id="rId7"/>
    <p:sldId id="297" r:id="rId8"/>
    <p:sldId id="280" r:id="rId9"/>
    <p:sldId id="286" r:id="rId10"/>
    <p:sldId id="296" r:id="rId12"/>
    <p:sldId id="304" r:id="rId13"/>
    <p:sldId id="299" r:id="rId14"/>
    <p:sldId id="300" r:id="rId15"/>
    <p:sldId id="301" r:id="rId16"/>
    <p:sldId id="302" r:id="rId17"/>
    <p:sldId id="282" r:id="rId18"/>
    <p:sldId id="303" r:id="rId19"/>
    <p:sldId id="306" r:id="rId20"/>
    <p:sldId id="278" r:id="rId21"/>
    <p:sldId id="277" r:id="rId2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2EAA46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-139" y="-67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  <a:endParaRPr sz="45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  <a:endParaRPr sz="45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  <a:endParaRPr sz="45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  <a:endParaRPr sz="45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Struts2 </a:t>
            </a:r>
            <a:r>
              <a:rPr lang="zh-CN" altLang="en-US" sz="12800" dirty="0" smtClean="0">
                <a:solidFill>
                  <a:srgbClr val="FFFFFF"/>
                </a:solidFill>
              </a:rPr>
              <a:t>数据校验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第七步：完善校验方法中具体的判断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错误信息共分为两种：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FieldError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ActionError</a:t>
            </a:r>
            <a:endParaRPr lang="zh-CN" altLang="en-US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将错误信息放入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域中：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this.addFieldError("username","用户名不能为空"); 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将错误信息放入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域中：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this.addActionError("请两次密码必须一致");  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实际上会将错误信息放入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Struts2默认栈队map集合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页面可以使用 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${errors.username[0]}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来单独展示属性错误信息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复杂验证例如邮箱、电话等判断需要用到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正则表达式！</a:t>
            </a:r>
            <a:endParaRPr lang="zh-CN" altLang="en-US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硬编码方式校验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正则表达式：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		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正则表达式是一种专门用于验证字符串的技术，通用于各种技术。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验证数字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：^[0-9]*$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验证n位的数字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：^\d{n}$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验证至少n位数字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：^\d{n,}$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验证m-n位的数字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：^\d{m,n}$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验证零和非零开头的数字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：^(0|[1-9][0-9]*)$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验证有两位小数的正实数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：^[0-9]+(.[0-9]{2})?$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验证有1-3位小数的正实数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：^[0-9]+(.[0-9]{1,3})?$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验证非零的正整数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：^\+?[1-9][0-9]*$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验证非零的负整数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：^\-[1-9][0-9]*$ </a:t>
            </a: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硬编码方式校验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验证非负整数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（正整数 + 0） ^\d+$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验证非正整数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（负整数 + 0） ^((-\d+)|(0+))$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验证长度为3的字符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：^.{3}$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验证由26个英文字母组成的字符串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：^[A-Za-z]+$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验证由26个大写英文字母组成的字符串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：^[A-Z]+$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验证由26个小写英文字母组成的字符串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：^[a-z]+$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验证由数字和26个英文字母组成的字符串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：^[A-Za-z0-9]+$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验证由数字、26个英文字母或者下划线组成的字符串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：^\w+$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以字母开头，长度在6-18之间，只能包含字符、数字和下划线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:^[a-zA-Z]\w{5,17}$ 正确格式为：。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验证是否含有 ^%&amp;',;=?$\" 等字符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：[^%&amp;',;=?$\x22]+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验证汉字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：^[\u4e00-\u9fa5],{0,}$ </a:t>
            </a: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硬编码方式校验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验证Email地址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：^\w+[-+.]\w+)*@\w+([-.]\w+)*\.\w+([-.]\w+)*$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验证InternetURL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：^http://([\w-]+\.)+[\w-]+(/[\w-./?%&amp;=]*)?$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验证电话号码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：^(((13[0-9])|(15([0-3]|[5-9]))|(18[0,5-9]))\d{8})|(0\d{2}-\d{7,8})|(0\d{3}-\d{7,8})$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验证身份证号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（15位或18位数字）：^\d{15}|\d{}18$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验证一年的12个月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：^(0?[1-9]|1[0-2])$ 正确格式为：“01”-“09”和“1”“12”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验证一个月的31天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：^((0?[1-9])|((1|2)[0-9])|30|31)$ 正确格式为：01、09和1、31。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整数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：^-?\d+$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非负浮点数（正浮点数 + 0）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：^\d+(\.\d+)?$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正浮点数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^(([0-9]+\.[0-9]*[1-9][0-9]*)|([0-9]*[1-9][0-9]*\.[0-9]+)|([0-9]*[1-9][0-9]*))$ </a:t>
            </a: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硬编码方式校验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非正浮点数（负浮点数 + 0）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^((-\d+(\.\d+)?)|(0+(\.0+)?))$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负浮点数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^(-(([0-9]+\.[0-9]*[1-9][0-9]*)|([0-9]*[1-9][0-9]*\.[0-9]+)|([0-9]*[1-9][0-9]*)))$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浮点数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^(-?\d+)(\.\d+)?$ </a:t>
            </a: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硬编码方式校验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sym typeface="+mn-ea"/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数据校验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4" name="Shape 84"/>
          <p:cNvSpPr/>
          <p:nvPr/>
        </p:nvSpPr>
        <p:spPr>
          <a:xfrm>
            <a:off x="212476" y="4677775"/>
            <a:ext cx="23959047" cy="20218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Xml</a:t>
            </a:r>
            <a:r>
              <a:rPr lang="zh-CN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配置方式校验</a:t>
            </a:r>
            <a:endParaRPr lang="zh-CN" altLang="zh-CN" sz="9600" b="0" dirty="0" smtClean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sym typeface="+mn-ea"/>
              </a:rPr>
              <a:t>Xml</a:t>
            </a:r>
            <a:r>
              <a:rPr lang="zh-CN" altLang="en-US" sz="4800" dirty="0" smtClean="0">
                <a:solidFill>
                  <a:srgbClr val="666666"/>
                </a:solidFill>
                <a:sym typeface="+mn-ea"/>
              </a:rPr>
              <a:t>配置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方式实现步骤：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第一步：创建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项目，创建实体类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Users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第二步：编写一个普通表单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第三步：在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jsp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中加入&lt;%@ taglib uri="/struts-tags" prefix="s" %&gt;标签库支持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第四步：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jsp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中加入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struts2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校验框架提供了两种校验级别错误：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属性级错误：    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&lt;s:fielderror cssStyle="color:red;"/&gt;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			     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级错误：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&lt;s:actionerror cssStyle="color:red;"/&gt;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单属性方式页面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错误信息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${errors.username[0]}</a:t>
            </a:r>
            <a:endParaRPr lang="zh-CN" altLang="en-US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对象方式页面错误信息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${errors["user.username"][0]}</a:t>
            </a: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sym typeface="+mn-ea"/>
              </a:rPr>
              <a:t>Xml</a:t>
            </a: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配置方式校验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第五步：创建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类，配置到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struts.xml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注意一定要配置一个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result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name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值为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input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，用于验证失败跳转页面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第六步：在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类同包下创建一个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配置文件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该文件用于写校验信息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命名规则：Action名-validation.xml（例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:UserAction-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validation.xml）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第七步：编写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UserAction-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validation.xml校验信息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sym typeface="+mn-ea"/>
              </a:rPr>
              <a:t>Xml</a:t>
            </a: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配置方式校验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sym typeface="+mn-ea"/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数据校验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</a:t>
            </a: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框架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的校验框架相关知识的详解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详细讲解了如何在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web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端校验表单数据的知识，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硬编码方式校验的机制和使用方式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配置方式校验的机制和使用方式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正则表达式的使用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本节课是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第八课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，下一课将带着大家学习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类型转换器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相关知识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Struts2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数据校验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 err="1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  <a:endParaRPr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78" name="Shape 78"/>
          <p:cNvSpPr/>
          <p:nvPr/>
        </p:nvSpPr>
        <p:spPr>
          <a:xfrm>
            <a:off x="3516669" y="3531024"/>
            <a:ext cx="20431833" cy="34556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数据校验背景及意义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硬编码方式校验（正则表达式）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Xml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配置方式校验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数据校验</a:t>
            </a:r>
            <a:endParaRPr dirty="0"/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数据校验背景和意义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数据校验的背景和意义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数据校验背景和意义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编写安全代码  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--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《Writing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Secure Code》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     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All Input Is Evil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！</a:t>
            </a:r>
            <a:endParaRPr lang="en-US" altLang="zh-CN" sz="4800" dirty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其实数据校验的意义就是保证进入后台的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数据都是安全的！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282" y="3809047"/>
            <a:ext cx="7309457" cy="878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数据校验的背景和意义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JavaScript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校验局限性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所以单纯通过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无法满足我们的安全要求，目前主流的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web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层框架都具备校验的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相关功能，我们的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Struts2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提供了两种较为简易的校验方式：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硬编码方式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---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易理解、不易维护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配置方式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---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易维护、易管理、不侵入源代码（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推荐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pic>
        <p:nvPicPr>
          <p:cNvPr id="1028" name="Picture 4" descr="C:\Users\Administrator\Desktop 2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4588457"/>
            <a:ext cx="17208293" cy="361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数据校验的背景和意义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本课案例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下面我们以一个注册为例，讲解一下两种方式验证流程，我们要验证的数据为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用户名：要求 不能为空！大于6位小于11位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密码：要求 不能为空！大于6位小于11位 两次密码一致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年龄：要求 0-150岁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邮箱：要求 不能为空！必须符合邮箱格式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电话：要求 不能为空！必须是电话格式（1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+mn-ea"/>
              </a:rPr>
              <a:t>3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/5/8)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xxxxxxxx，或010-xxxxxxxx或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0531-xxxxxxxx）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4" name="Shape 84"/>
          <p:cNvSpPr/>
          <p:nvPr/>
        </p:nvSpPr>
        <p:spPr>
          <a:xfrm>
            <a:off x="212476" y="4898734"/>
            <a:ext cx="23959047" cy="1579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硬编码方式校验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数据校验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硬编码方式实现步骤：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第一步：创建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项目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第二步：编写一个普通表单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第三步：在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jsp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中加入&lt;%@ taglib uri="/struts-tags" prefix="s" %&gt;标签库支持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第四步：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jsp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中加入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校验框架提供的两种校验级别错误：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属性级错误：    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&lt;s:fielderror cssStyle="color:red;"/&gt;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			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级错误：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&lt;s:actionerror cssStyle="color:red;"/&gt;</a:t>
            </a:r>
            <a:endParaRPr lang="en-US" altLang="zh-CN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           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通常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属性校验失败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我们将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错误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信息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放入fielderror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对象中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action级别错误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信息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放入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actionerror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对象中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</a:t>
            </a: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硬编码方式校验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第五步：创建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类，配置到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struts.xml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注意一定要配置一个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result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name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值为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input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，用于验证失败跳转页面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第六步：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类中创建校验方法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     方法命名规则：validate+要验证的方法名（首字母大写）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（例如：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execute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()方法，校验方法</a:t>
            </a:r>
            <a:r>
              <a:rPr lang="zh-CN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validate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Execute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		即使action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有很多方法，也可以分开验证。</a:t>
            </a:r>
            <a:endParaRPr lang="zh-CN" altLang="en-US" sz="4800" dirty="0" smtClean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硬编码方式校验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3503</Words>
  <Application>Kingsoft Office WPP</Application>
  <PresentationFormat>自定义</PresentationFormat>
  <Paragraphs>173</Paragraphs>
  <Slides>19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/>
  <cp:lastModifiedBy>Administrator</cp:lastModifiedBy>
  <cp:revision>136</cp:revision>
  <dcterms:created xsi:type="dcterms:W3CDTF">2015-12-31T03:14:00Z</dcterms:created>
  <dcterms:modified xsi:type="dcterms:W3CDTF">2015-12-31T05:59:26Z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