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3"/>
    <p:sldId id="263" r:id="rId4"/>
    <p:sldId id="264" r:id="rId5"/>
    <p:sldId id="271" r:id="rId6"/>
    <p:sldId id="314" r:id="rId8"/>
    <p:sldId id="337" r:id="rId9"/>
    <p:sldId id="330" r:id="rId10"/>
    <p:sldId id="331" r:id="rId11"/>
    <p:sldId id="332" r:id="rId12"/>
    <p:sldId id="333" r:id="rId13"/>
    <p:sldId id="278" r:id="rId14"/>
    <p:sldId id="334" r:id="rId15"/>
    <p:sldId id="277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2EAA46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9"/>
  </p:normalViewPr>
  <p:slideViewPr>
    <p:cSldViewPr snapToGrid="0" snapToObjects="1">
      <p:cViewPr varScale="1">
        <p:scale>
          <a:sx n="50" d="100"/>
          <a:sy n="50" d="100"/>
        </p:scale>
        <p:origin x="808" y="1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  <a:endParaRPr sz="11200">
              <a:solidFill>
                <a:srgbClr val="FFFFFF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  <a:endParaRPr sz="1120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  <a:endParaRPr sz="11200">
              <a:solidFill>
                <a:srgbClr val="FFFFFF"/>
              </a:solid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  <a:endParaRPr sz="45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  <a:endParaRPr sz="45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  <a:endParaRPr sz="45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  <a:endParaRPr sz="45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  <a:endParaRPr sz="1120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" name="Shape 40"/>
          <p:cNvSpPr/>
          <p:nvPr/>
        </p:nvSpPr>
        <p:spPr>
          <a:xfrm>
            <a:off x="-5565" y="5340938"/>
            <a:ext cx="24395130" cy="23247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Struts2 </a:t>
            </a:r>
            <a:r>
              <a:rPr lang="zh-CN" sz="12800" dirty="0" smtClean="0">
                <a:solidFill>
                  <a:srgbClr val="FFFFFF"/>
                </a:solidFill>
              </a:rPr>
              <a:t>类型转换器</a:t>
            </a:r>
            <a:endParaRPr lang="zh-CN" sz="12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全局类型转换器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全局类型转换器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作用于所有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类！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第一步：创建自定义类型转换器类，继承DefaultTypeConverter 类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重写其中的convertValue方法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第二步：创建全局转换器配置文件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名字格式：</a:t>
            </a: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xwork-conversion.properties</a:t>
            </a:r>
            <a:endParaRPr lang="en-US" altLang="zh-CN" sz="4800" dirty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文件位置：项目根目录，</a:t>
            </a: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src</a:t>
            </a:r>
            <a:r>
              <a:rPr lang="zh-CN" altLang="en-US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下</a:t>
            </a:r>
            <a:endParaRPr lang="zh-CN" altLang="en-US" sz="4800" dirty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内容：类型名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=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自定义转换器路径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例（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java.util.Date =com.jike.coverter.DateTypeConverter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sym typeface="+mn-ea"/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类型转换器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</a:t>
            </a: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的类型转换器相关知识的详解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详细讲解了对于一些复杂类型数据如何通过自己编写转换器，从而完成字符串转换的知识，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lvl="0" indent="-685800" algn="l">
              <a:lnSpc>
                <a:spcPct val="140000"/>
              </a:lnSpc>
              <a:buClr>
                <a:srgbClr val="35B558"/>
              </a:buClr>
              <a:buSzPct val="75000"/>
              <a:buFont typeface="Wingdings" charset="2"/>
              <a:buChar char="l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局部类型转换器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indent="-685800" algn="l">
              <a:lnSpc>
                <a:spcPct val="140000"/>
              </a:lnSpc>
              <a:buClr>
                <a:srgbClr val="35B558"/>
              </a:buClr>
              <a:buSzPct val="75000"/>
              <a:buFont typeface="Wingdings" charset="2"/>
              <a:buChar char="l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全局类型转换器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本节课是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第九课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的所有知识点都已经讲解完毕，本系列课程整体讲解了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的全部知识点。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sym typeface="+mn-ea"/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  <a:sym typeface="+mn-ea"/>
              </a:rPr>
              <a:t>类型转换器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最后简单的给大家普及一下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相关框架的知识：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控制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层框架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SpringMVC</a:t>
            </a:r>
            <a:b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</a:b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持久层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ibatis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hibernate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mybatis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altLang="zh-CN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3.</a:t>
            </a:r>
            <a:r>
              <a:rPr lang="zh-CN" altLang="en-US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中间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目前社会主流：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SSI    Struts2+Spring+ibatis  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或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SpringMVC+Spring+ibatis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SSH  Struts2+Spring+hibernate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SSM  Struts2+Spring+Mybatis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或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SpringMVC+Spring+Mybatis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建议需要就业的学一下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SpringMVC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的相关知识和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ibatis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hibernate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可以先不学。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下一步我打算录制大型项目实战、比方说较火的租房网、购物网等。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034533" y="381056"/>
            <a:ext cx="23002974" cy="10274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Struts2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类型转换器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 err="1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78" name="Shape 78"/>
          <p:cNvSpPr/>
          <p:nvPr/>
        </p:nvSpPr>
        <p:spPr>
          <a:xfrm>
            <a:off x="3516669" y="3531024"/>
            <a:ext cx="20431833" cy="34556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类型转换器背景及意义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局部类型转换器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全局类型转换器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类型转换器</a:t>
            </a:r>
            <a:endParaRPr lang="zh-CN" altLang="en-US" sz="5400" dirty="0" smtClean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4" name="Shape 84"/>
          <p:cNvSpPr/>
          <p:nvPr/>
        </p:nvSpPr>
        <p:spPr>
          <a:xfrm>
            <a:off x="212476" y="4814935"/>
            <a:ext cx="23959047" cy="1747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类型转换器背景和意义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类型转换器的背景和意义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类型转换器背景和意义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类型转换是日常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web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开发中不可避免的一部分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表单提交数据都以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为数据默认类型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以往方式：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Int age = Integer.valueOf(request.getParameter("age"));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Double money =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+mn-ea"/>
              </a:rPr>
              <a:t>Double .valueOf(request.getParameter("money"));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+mn-ea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+mn-ea"/>
              </a:rPr>
              <a:t>		...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+mn-ea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类型转换器的背景和意义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Struts2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本身提供了基本数据类型的自动转换和封装。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	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String和boolean 完成字符串与布尔值之间的转换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String和char  往常字符串与字符之间的转换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String和int、Integer 完成字符串与整型之间的转换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String和Long 完成字符串与长整型值之间的转换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String和double、Double 完成字符串与双精度浮点值的转换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String和Float 完成字符串和单精度浮点之间的转换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String和数组 在默认的情况,数组元素是字符串，如果用户定义类型转换器,也可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以是其它复合数据类型</a:t>
            </a:r>
            <a:endParaRPr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String和Date 完成字符串和日期类型之间的转换(</a:t>
            </a:r>
            <a:r>
              <a:rPr 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格式必须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xxxx-xx-xx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类型转换器的背景和意义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本节课目标：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局部类型转换器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Demo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20100101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日期格式类型转换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全局类型转换器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Demo: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自定义坐标类转换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类型转换器</a:t>
            </a:r>
            <a:endParaRPr lang="zh-CN" altLang="en-US" sz="5400" dirty="0" smtClean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4" name="Shape 84"/>
          <p:cNvSpPr/>
          <p:nvPr/>
        </p:nvSpPr>
        <p:spPr>
          <a:xfrm>
            <a:off x="212476" y="4814935"/>
            <a:ext cx="23959047" cy="1747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局部类型转换器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局部类型转换器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局部类型转换器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只作用于一个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类！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第一步：创建自定义类型转换器类，继承DefaultTypeConverter 类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重写其中的convertValue方法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第二步：创建局部转换器配置文件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名字格式：</a:t>
            </a: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ActionName-conversion.properties</a:t>
            </a:r>
            <a:endParaRPr lang="en-US" altLang="zh-CN" sz="4800" dirty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文件位置：</a:t>
            </a:r>
            <a:r>
              <a:rPr lang="en-US" altLang="zh-CN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action</a:t>
            </a:r>
            <a:r>
              <a:rPr lang="zh-CN" altLang="en-US" sz="4800" dirty="0">
                <a:solidFill>
                  <a:srgbClr val="FF0000"/>
                </a:solidFill>
                <a:latin typeface="Noto Sans CJK SC Regular"/>
                <a:ea typeface="Noto Sans CJK SC Regular"/>
                <a:cs typeface="Noto Sans CJK SC Regular"/>
              </a:rPr>
              <a:t>类同包下</a:t>
            </a:r>
            <a:endParaRPr lang="zh-CN" altLang="en-US" sz="4800" dirty="0">
              <a:solidFill>
                <a:srgbClr val="FF0000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内容：属性名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=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自定义转换器路径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5000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			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例（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times =com.jike.coverter.DateTypeConverter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397248"/>
            <a:ext cx="23002974" cy="9950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类型转换器</a:t>
            </a:r>
            <a:endParaRPr lang="zh-CN" altLang="en-US" sz="5400" dirty="0" smtClean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1"/>
            <a:srcRect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4" name="Shape 84"/>
          <p:cNvSpPr/>
          <p:nvPr/>
        </p:nvSpPr>
        <p:spPr>
          <a:xfrm>
            <a:off x="212476" y="4814935"/>
            <a:ext cx="23959047" cy="1747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全局类型转换器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Kingsoft Office WPP</Application>
  <PresentationFormat>自定义</PresentationFormat>
  <Paragraphs>103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/>
  <cp:lastModifiedBy>Administrator</cp:lastModifiedBy>
  <cp:revision>150</cp:revision>
  <dcterms:created xsi:type="dcterms:W3CDTF">2015-12-31T03:14:00Z</dcterms:created>
  <dcterms:modified xsi:type="dcterms:W3CDTF">2016-02-26T06:36:46Z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