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1" Type="http://schemas.openxmlformats.org/officeDocument/2006/relationships/image" Target="../media/image132.png"/><Relationship Id="rId12" Type="http://schemas.openxmlformats.org/officeDocument/2006/relationships/image" Target="../media/image133.png"/><Relationship Id="rId13" Type="http://schemas.openxmlformats.org/officeDocument/2006/relationships/image" Target="../media/image134.png"/><Relationship Id="rId14" Type="http://schemas.openxmlformats.org/officeDocument/2006/relationships/image" Target="../media/image135.png"/><Relationship Id="rId15" Type="http://schemas.openxmlformats.org/officeDocument/2006/relationships/image" Target="../media/image136.png"/><Relationship Id="rId16" Type="http://schemas.openxmlformats.org/officeDocument/2006/relationships/image" Target="../media/image137.png"/><Relationship Id="rId17" Type="http://schemas.openxmlformats.org/officeDocument/2006/relationships/image" Target="../media/image138.png"/><Relationship Id="rId18" Type="http://schemas.openxmlformats.org/officeDocument/2006/relationships/image" Target="../media/image139.png"/><Relationship Id="rId19" Type="http://schemas.openxmlformats.org/officeDocument/2006/relationships/image" Target="../media/image140.png"/><Relationship Id="rId20" Type="http://schemas.openxmlformats.org/officeDocument/2006/relationships/image" Target="../media/image141.png"/><Relationship Id="rId21" Type="http://schemas.openxmlformats.org/officeDocument/2006/relationships/image" Target="../media/image142.png"/><Relationship Id="rId22" Type="http://schemas.openxmlformats.org/officeDocument/2006/relationships/image" Target="../media/image143.png"/><Relationship Id="rId23" Type="http://schemas.openxmlformats.org/officeDocument/2006/relationships/image" Target="../media/image144.png"/><Relationship Id="rId24" Type="http://schemas.openxmlformats.org/officeDocument/2006/relationships/image" Target="../media/image145.png"/><Relationship Id="rId25" Type="http://schemas.openxmlformats.org/officeDocument/2006/relationships/image" Target="../media/image146.png"/><Relationship Id="rId26" Type="http://schemas.openxmlformats.org/officeDocument/2006/relationships/image" Target="../media/image147.png"/><Relationship Id="rId27" Type="http://schemas.openxmlformats.org/officeDocument/2006/relationships/image" Target="../media/image148.png"/><Relationship Id="rId28" Type="http://schemas.openxmlformats.org/officeDocument/2006/relationships/image" Target="../media/image14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54.png"/><Relationship Id="rId7" Type="http://schemas.openxmlformats.org/officeDocument/2006/relationships/image" Target="../media/image155.png"/><Relationship Id="rId8" Type="http://schemas.openxmlformats.org/officeDocument/2006/relationships/image" Target="../media/image156.png"/><Relationship Id="rId9" Type="http://schemas.openxmlformats.org/officeDocument/2006/relationships/image" Target="../media/image157.png"/><Relationship Id="rId10" Type="http://schemas.openxmlformats.org/officeDocument/2006/relationships/image" Target="../media/image158.png"/><Relationship Id="rId11" Type="http://schemas.openxmlformats.org/officeDocument/2006/relationships/image" Target="../media/image159.png"/><Relationship Id="rId12" Type="http://schemas.openxmlformats.org/officeDocument/2006/relationships/image" Target="../media/image160.png"/><Relationship Id="rId13" Type="http://schemas.openxmlformats.org/officeDocument/2006/relationships/image" Target="../media/image161.png"/><Relationship Id="rId14" Type="http://schemas.openxmlformats.org/officeDocument/2006/relationships/image" Target="../media/image162.png"/><Relationship Id="rId15" Type="http://schemas.openxmlformats.org/officeDocument/2006/relationships/image" Target="../media/image163.png"/><Relationship Id="rId16" Type="http://schemas.openxmlformats.org/officeDocument/2006/relationships/image" Target="../media/image164.png"/><Relationship Id="rId17" Type="http://schemas.openxmlformats.org/officeDocument/2006/relationships/image" Target="../media/image165.png"/><Relationship Id="rId18" Type="http://schemas.openxmlformats.org/officeDocument/2006/relationships/image" Target="../media/image166.png"/><Relationship Id="rId19" Type="http://schemas.openxmlformats.org/officeDocument/2006/relationships/image" Target="../media/image167.png"/><Relationship Id="rId20" Type="http://schemas.openxmlformats.org/officeDocument/2006/relationships/image" Target="../media/image16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Relationship Id="rId10" Type="http://schemas.openxmlformats.org/officeDocument/2006/relationships/image" Target="../media/image177.png"/><Relationship Id="rId11" Type="http://schemas.openxmlformats.org/officeDocument/2006/relationships/image" Target="../media/image178.png"/><Relationship Id="rId12" Type="http://schemas.openxmlformats.org/officeDocument/2006/relationships/image" Target="../media/image179.png"/><Relationship Id="rId13" Type="http://schemas.openxmlformats.org/officeDocument/2006/relationships/image" Target="../media/image180.png"/><Relationship Id="rId14" Type="http://schemas.openxmlformats.org/officeDocument/2006/relationships/image" Target="../media/image181.png"/><Relationship Id="rId15" Type="http://schemas.openxmlformats.org/officeDocument/2006/relationships/image" Target="../media/image182.png"/><Relationship Id="rId16" Type="http://schemas.openxmlformats.org/officeDocument/2006/relationships/image" Target="../media/image183.png"/><Relationship Id="rId17" Type="http://schemas.openxmlformats.org/officeDocument/2006/relationships/image" Target="../media/image184.png"/><Relationship Id="rId18" Type="http://schemas.openxmlformats.org/officeDocument/2006/relationships/image" Target="../media/image185.png"/><Relationship Id="rId19" Type="http://schemas.openxmlformats.org/officeDocument/2006/relationships/image" Target="../media/image186.png"/><Relationship Id="rId20" Type="http://schemas.openxmlformats.org/officeDocument/2006/relationships/image" Target="../media/image187.png"/><Relationship Id="rId21" Type="http://schemas.openxmlformats.org/officeDocument/2006/relationships/image" Target="../media/image188.png"/><Relationship Id="rId22" Type="http://schemas.openxmlformats.org/officeDocument/2006/relationships/image" Target="../media/image18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image" Target="../media/image193.png"/><Relationship Id="rId6" Type="http://schemas.openxmlformats.org/officeDocument/2006/relationships/image" Target="../media/image194.png"/><Relationship Id="rId7" Type="http://schemas.openxmlformats.org/officeDocument/2006/relationships/image" Target="../media/image195.png"/><Relationship Id="rId8" Type="http://schemas.openxmlformats.org/officeDocument/2006/relationships/image" Target="../media/image196.png"/><Relationship Id="rId9" Type="http://schemas.openxmlformats.org/officeDocument/2006/relationships/image" Target="../media/image197.png"/><Relationship Id="rId10" Type="http://schemas.openxmlformats.org/officeDocument/2006/relationships/image" Target="../media/image198.png"/><Relationship Id="rId11" Type="http://schemas.openxmlformats.org/officeDocument/2006/relationships/image" Target="../media/image199.png"/><Relationship Id="rId12" Type="http://schemas.openxmlformats.org/officeDocument/2006/relationships/image" Target="../media/image200.png"/><Relationship Id="rId13" Type="http://schemas.openxmlformats.org/officeDocument/2006/relationships/image" Target="../media/image20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2.png"/><Relationship Id="rId3" Type="http://schemas.openxmlformats.org/officeDocument/2006/relationships/image" Target="../media/image20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7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Relationship Id="rId12" Type="http://schemas.openxmlformats.org/officeDocument/2006/relationships/image" Target="../media/image99.png"/><Relationship Id="rId13" Type="http://schemas.openxmlformats.org/officeDocument/2006/relationships/image" Target="../media/image10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Relationship Id="rId14" Type="http://schemas.openxmlformats.org/officeDocument/2006/relationships/image" Target="../media/image113.png"/><Relationship Id="rId15" Type="http://schemas.openxmlformats.org/officeDocument/2006/relationships/image" Target="../media/image114.png"/><Relationship Id="rId16" Type="http://schemas.openxmlformats.org/officeDocument/2006/relationships/image" Target="../media/image115.png"/><Relationship Id="rId17" Type="http://schemas.openxmlformats.org/officeDocument/2006/relationships/image" Target="../media/image116.png"/><Relationship Id="rId18" Type="http://schemas.openxmlformats.org/officeDocument/2006/relationships/image" Target="../media/image117.png"/><Relationship Id="rId19" Type="http://schemas.openxmlformats.org/officeDocument/2006/relationships/image" Target="../media/image118.png"/><Relationship Id="rId20" Type="http://schemas.openxmlformats.org/officeDocument/2006/relationships/image" Target="../media/image119.png"/><Relationship Id="rId21" Type="http://schemas.openxmlformats.org/officeDocument/2006/relationships/image" Target="../media/image120.png"/><Relationship Id="rId22" Type="http://schemas.openxmlformats.org/officeDocument/2006/relationships/image" Target="../media/image121.png"/><Relationship Id="rId23" Type="http://schemas.openxmlformats.org/officeDocument/2006/relationships/image" Target="../media/image1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9E9E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8743" y="3816119"/>
            <a:ext cx="13923810" cy="1895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7755" y="3521520"/>
            <a:ext cx="6666667" cy="7047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855124" y="5268623"/>
            <a:ext cx="12575467" cy="493714"/>
            <a:chOff x="2855124" y="5268623"/>
            <a:chExt cx="12575467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5124" y="5268623"/>
              <a:ext cx="12575467" cy="49371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64658" y="5993484"/>
            <a:ext cx="4533333" cy="36952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25318" y="1466667"/>
            <a:ext cx="3842421" cy="980027"/>
            <a:chOff x="6825318" y="1466667"/>
            <a:chExt cx="3842421" cy="9800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5318" y="1466667"/>
              <a:ext cx="3842421" cy="9800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85918" y="7558696"/>
            <a:ext cx="5136415" cy="1500352"/>
            <a:chOff x="6485918" y="7558696"/>
            <a:chExt cx="5136415" cy="15003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5918" y="7558696"/>
              <a:ext cx="5136415" cy="15003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9292" y="361017"/>
            <a:ext cx="5571429" cy="11809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22822" y="1618270"/>
            <a:ext cx="3180952" cy="7904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44966" y="2579849"/>
            <a:ext cx="4904762" cy="971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9514" y="4344730"/>
            <a:ext cx="4549534" cy="1093055"/>
            <a:chOff x="1269514" y="4344730"/>
            <a:chExt cx="4549534" cy="10930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9514" y="4344730"/>
              <a:ext cx="4549534" cy="109305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7734" y="4540764"/>
            <a:ext cx="3619048" cy="7904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0977" y="5524648"/>
            <a:ext cx="4980952" cy="5142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241112" y="4344730"/>
            <a:ext cx="5393092" cy="1093055"/>
            <a:chOff x="6241112" y="4344730"/>
            <a:chExt cx="5393092" cy="10930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41112" y="4344730"/>
              <a:ext cx="5393092" cy="109305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33538" y="4540764"/>
            <a:ext cx="5066667" cy="79047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79605" y="5477787"/>
            <a:ext cx="4457143" cy="9714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081291" y="4344730"/>
            <a:ext cx="5192770" cy="1093055"/>
            <a:chOff x="12081291" y="4344730"/>
            <a:chExt cx="5192770" cy="10930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81291" y="4344730"/>
              <a:ext cx="5192770" cy="109305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00340" y="4681740"/>
            <a:ext cx="3457143" cy="60000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13175" y="5487310"/>
            <a:ext cx="3914286" cy="5142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79643" y="6476775"/>
            <a:ext cx="4549534" cy="1093055"/>
            <a:chOff x="1079643" y="6476775"/>
            <a:chExt cx="4549534" cy="10930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9643" y="6476775"/>
              <a:ext cx="4549534" cy="109305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7863" y="6672809"/>
            <a:ext cx="3790476" cy="79047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702187" y="6408178"/>
            <a:ext cx="4549534" cy="1093055"/>
            <a:chOff x="12702187" y="6408178"/>
            <a:chExt cx="4549534" cy="109305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702187" y="6408178"/>
              <a:ext cx="4549534" cy="109305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210406" y="6604212"/>
            <a:ext cx="3790476" cy="7904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227949" y="4012020"/>
            <a:ext cx="571460" cy="379738"/>
            <a:chOff x="3227949" y="4012020"/>
            <a:chExt cx="571460" cy="37973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6200000">
              <a:off x="3227949" y="4012020"/>
              <a:ext cx="571460" cy="37973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699230" y="3796341"/>
            <a:ext cx="619016" cy="268238"/>
            <a:chOff x="8699230" y="3796341"/>
            <a:chExt cx="619016" cy="26823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6200000">
              <a:off x="8699230" y="3796341"/>
              <a:ext cx="619016" cy="26823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521319" y="3844746"/>
            <a:ext cx="11544120" cy="178711"/>
            <a:chOff x="3521319" y="3844746"/>
            <a:chExt cx="11544120" cy="17871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0800000">
              <a:off x="3521319" y="3844746"/>
              <a:ext cx="11544120" cy="17871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783020" y="4012020"/>
            <a:ext cx="571460" cy="379738"/>
            <a:chOff x="14783020" y="4012020"/>
            <a:chExt cx="571460" cy="37973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6200000">
              <a:off x="14783020" y="4012020"/>
              <a:ext cx="571460" cy="37973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878442" y="7920322"/>
            <a:ext cx="879693" cy="178711"/>
            <a:chOff x="2878442" y="7920322"/>
            <a:chExt cx="879693" cy="17871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5400000">
              <a:off x="2878442" y="7920322"/>
              <a:ext cx="879693" cy="17871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305124" y="8257605"/>
            <a:ext cx="2523448" cy="383838"/>
            <a:chOff x="3305124" y="8257605"/>
            <a:chExt cx="2523448" cy="38383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05124" y="8257605"/>
              <a:ext cx="2523448" cy="38383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579199" y="7886023"/>
            <a:ext cx="986386" cy="178711"/>
            <a:chOff x="14579199" y="7886023"/>
            <a:chExt cx="986386" cy="17871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5400000">
              <a:off x="14579199" y="7886023"/>
              <a:ext cx="986386" cy="17871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229453" y="8257605"/>
            <a:ext cx="2854563" cy="383838"/>
            <a:chOff x="12229453" y="8257605"/>
            <a:chExt cx="2854563" cy="383838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0800000">
              <a:off x="12229453" y="8257605"/>
              <a:ext cx="2854563" cy="383838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158710" y="7884316"/>
            <a:ext cx="5257143" cy="9714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2034" y="7324460"/>
            <a:ext cx="4308711" cy="1791872"/>
            <a:chOff x="912034" y="7324460"/>
            <a:chExt cx="4308711" cy="17918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034" y="7324460"/>
              <a:ext cx="4308711" cy="17918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2034" y="5142857"/>
            <a:ext cx="4308711" cy="1791872"/>
            <a:chOff x="912034" y="5142857"/>
            <a:chExt cx="4308711" cy="17918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034" y="5142857"/>
              <a:ext cx="4308711" cy="17918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2034" y="2980329"/>
            <a:ext cx="4308711" cy="1791872"/>
            <a:chOff x="912034" y="2980329"/>
            <a:chExt cx="4308711" cy="179187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2034" y="2980329"/>
              <a:ext cx="4308711" cy="179187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9292" y="361017"/>
            <a:ext cx="5571429" cy="118095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697184" y="1880331"/>
            <a:ext cx="4552381" cy="75238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01867" y="1900923"/>
            <a:ext cx="4552381" cy="7523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77877" y="1880331"/>
            <a:ext cx="4552381" cy="75238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3462" y="3571131"/>
            <a:ext cx="3514286" cy="70476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0606" y="5437097"/>
            <a:ext cx="3419048" cy="130476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3839" y="7915263"/>
            <a:ext cx="3409524" cy="7047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96066" y="5610876"/>
            <a:ext cx="6974634" cy="36280"/>
            <a:chOff x="2496066" y="5610876"/>
            <a:chExt cx="6974634" cy="3628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2496066" y="5610876"/>
              <a:ext cx="6974634" cy="3628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39408" y="3253977"/>
            <a:ext cx="3704762" cy="130476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39408" y="5457689"/>
            <a:ext cx="3552381" cy="130476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239408" y="7935855"/>
            <a:ext cx="3076190" cy="7047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960050" y="5610876"/>
            <a:ext cx="6974634" cy="36280"/>
            <a:chOff x="6960050" y="5610876"/>
            <a:chExt cx="6974634" cy="3628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6200000">
              <a:off x="6960050" y="5610876"/>
              <a:ext cx="6974634" cy="3628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755795" y="3171608"/>
            <a:ext cx="4704762" cy="168571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755795" y="5397061"/>
            <a:ext cx="7095238" cy="130476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755795" y="7618700"/>
            <a:ext cx="4828571" cy="130476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47297" y="2649098"/>
            <a:ext cx="16708566" cy="36280"/>
            <a:chOff x="747297" y="2649098"/>
            <a:chExt cx="16708566" cy="3628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747297" y="2649098"/>
              <a:ext cx="16708566" cy="362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95987" y="2362119"/>
            <a:ext cx="3493741" cy="6987483"/>
            <a:chOff x="7395987" y="2362119"/>
            <a:chExt cx="3493741" cy="698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5402" y="-1076084"/>
              <a:ext cx="6987483" cy="1397496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5987" y="2362119"/>
              <a:ext cx="3493741" cy="698748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87731" y="3152989"/>
            <a:ext cx="1380952" cy="8380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2968" y="3974952"/>
            <a:ext cx="3952381" cy="5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62967" y="3731831"/>
            <a:ext cx="5152968" cy="130256"/>
            <a:chOff x="1962967" y="3731831"/>
            <a:chExt cx="5152968" cy="1302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2967" y="3731831"/>
              <a:ext cx="5152968" cy="13025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87731" y="5964356"/>
            <a:ext cx="1380952" cy="8380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02968" y="6757748"/>
            <a:ext cx="4438095" cy="5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62967" y="6543198"/>
            <a:ext cx="5152968" cy="130256"/>
            <a:chOff x="1962967" y="6543198"/>
            <a:chExt cx="5152968" cy="1302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62967" y="6543198"/>
              <a:ext cx="5152968" cy="13025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40383" y="3974952"/>
            <a:ext cx="3780952" cy="5142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62967" y="3731831"/>
            <a:ext cx="5152968" cy="130256"/>
            <a:chOff x="1962967" y="3731831"/>
            <a:chExt cx="5152968" cy="13025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62967" y="3731831"/>
              <a:ext cx="5152968" cy="13025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14725" y="3200608"/>
            <a:ext cx="2980952" cy="8380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142540" y="3779824"/>
            <a:ext cx="5152968" cy="130256"/>
            <a:chOff x="11142540" y="3779824"/>
            <a:chExt cx="5152968" cy="13025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42540" y="3779824"/>
              <a:ext cx="5152968" cy="1302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34572" y="3317000"/>
            <a:ext cx="860795" cy="981444"/>
            <a:chOff x="16434572" y="3317000"/>
            <a:chExt cx="860795" cy="9814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434572" y="3317000"/>
              <a:ext cx="860795" cy="98144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40279" y="6736398"/>
            <a:ext cx="3780952" cy="51428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529397" y="5971577"/>
            <a:ext cx="2657143" cy="83809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042435" y="6541269"/>
            <a:ext cx="5152968" cy="130256"/>
            <a:chOff x="11042435" y="6541269"/>
            <a:chExt cx="5152968" cy="13025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042435" y="6541269"/>
              <a:ext cx="5152968" cy="13025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59292" y="361017"/>
            <a:ext cx="5676190" cy="118095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97812" y="3318031"/>
            <a:ext cx="805148" cy="805148"/>
            <a:chOff x="897812" y="3318031"/>
            <a:chExt cx="805148" cy="80514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7812" y="3318031"/>
              <a:ext cx="805148" cy="80514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436751" y="6067622"/>
            <a:ext cx="818343" cy="1011068"/>
            <a:chOff x="16436751" y="6067622"/>
            <a:chExt cx="818343" cy="101106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436751" y="6067622"/>
              <a:ext cx="818343" cy="101106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7598" y="6126139"/>
            <a:ext cx="540601" cy="770482"/>
            <a:chOff x="1057598" y="6126139"/>
            <a:chExt cx="540601" cy="77048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7598" y="6126139"/>
              <a:ext cx="540601" cy="77048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697620" y="3280828"/>
            <a:ext cx="2890474" cy="5150065"/>
            <a:chOff x="7697620" y="3280828"/>
            <a:chExt cx="2890474" cy="515006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97620" y="3280828"/>
              <a:ext cx="2890474" cy="51500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9293" y="361017"/>
            <a:ext cx="3085714" cy="11809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26786" y="5581860"/>
            <a:ext cx="4520181" cy="36280"/>
            <a:chOff x="3926786" y="5581860"/>
            <a:chExt cx="4520181" cy="3628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926786" y="5581860"/>
              <a:ext cx="4520181" cy="3628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8941" y="5723206"/>
            <a:ext cx="2171429" cy="9523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6674" y="6512829"/>
            <a:ext cx="4428571" cy="140952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18184" y="5723206"/>
            <a:ext cx="4476190" cy="9523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40876" y="6541401"/>
            <a:ext cx="4714286" cy="94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7792" y="5581860"/>
            <a:ext cx="4520181" cy="36280"/>
            <a:chOff x="9147792" y="5581860"/>
            <a:chExt cx="4520181" cy="3628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9147792" y="5581860"/>
              <a:ext cx="4520181" cy="3628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63687" y="5723206"/>
            <a:ext cx="3190476" cy="9523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05965" y="6503305"/>
            <a:ext cx="4400000" cy="140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34100" y="3818790"/>
            <a:ext cx="1349604" cy="1781210"/>
            <a:chOff x="8134100" y="3818790"/>
            <a:chExt cx="1349604" cy="178121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34100" y="3818790"/>
              <a:ext cx="1349604" cy="17812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11329" y="3999142"/>
            <a:ext cx="1242103" cy="1420506"/>
            <a:chOff x="13611329" y="3999142"/>
            <a:chExt cx="1242103" cy="142050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611329" y="3999142"/>
              <a:ext cx="1242103" cy="14205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78522" y="4060551"/>
            <a:ext cx="1432803" cy="1326775"/>
            <a:chOff x="2678522" y="4060551"/>
            <a:chExt cx="1432803" cy="132677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260000">
              <a:off x="2678522" y="4060551"/>
              <a:ext cx="1432803" cy="13267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E1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11911" y="4238627"/>
            <a:ext cx="6952381" cy="14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93308" y="5106062"/>
            <a:ext cx="5299098" cy="408869"/>
            <a:chOff x="6493308" y="5106062"/>
            <a:chExt cx="5299098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3308" y="5106062"/>
              <a:ext cx="5299098" cy="4088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0958" y="1109486"/>
            <a:ext cx="5057143" cy="15809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29903" y="2195969"/>
            <a:ext cx="2414669" cy="408869"/>
            <a:chOff x="7929903" y="2195969"/>
            <a:chExt cx="2414669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9903" y="2195969"/>
              <a:ext cx="2414669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56331" y="3689533"/>
            <a:ext cx="1330811" cy="1330811"/>
            <a:chOff x="1856331" y="3689533"/>
            <a:chExt cx="1330811" cy="133081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856331" y="3689533"/>
              <a:ext cx="1330811" cy="1330811"/>
              <a:chOff x="1856331" y="3689533"/>
              <a:chExt cx="1330811" cy="133081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56331" y="3689533"/>
                <a:ext cx="1330811" cy="1330811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1133" y="4045108"/>
              <a:ext cx="857143" cy="80952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9267" y="3967231"/>
            <a:ext cx="1533333" cy="7047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56331" y="5323022"/>
            <a:ext cx="1330811" cy="1330811"/>
            <a:chOff x="1856331" y="5323022"/>
            <a:chExt cx="1330811" cy="133081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6331" y="5323022"/>
              <a:ext cx="1330811" cy="133081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71133" y="5678597"/>
            <a:ext cx="857143" cy="8095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20220" y="5638815"/>
            <a:ext cx="2476190" cy="7047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56331" y="6956511"/>
            <a:ext cx="1330811" cy="1330811"/>
            <a:chOff x="1856331" y="6956511"/>
            <a:chExt cx="1330811" cy="133081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56331" y="6956511"/>
              <a:ext cx="1330811" cy="133081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71133" y="7312086"/>
            <a:ext cx="857143" cy="8095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91648" y="7253256"/>
            <a:ext cx="2161905" cy="70476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712371" y="3636762"/>
            <a:ext cx="1330811" cy="1330811"/>
            <a:chOff x="9712371" y="3636762"/>
            <a:chExt cx="1330811" cy="133081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712371" y="3636762"/>
              <a:ext cx="1330811" cy="1330811"/>
              <a:chOff x="9712371" y="3636762"/>
              <a:chExt cx="1330811" cy="133081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712371" y="3636762"/>
                <a:ext cx="1330811" cy="1330811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27174" y="3992338"/>
              <a:ext cx="857143" cy="80952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02451" y="3930535"/>
            <a:ext cx="2800000" cy="70476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712371" y="5270251"/>
            <a:ext cx="1330811" cy="1330811"/>
            <a:chOff x="9712371" y="5270251"/>
            <a:chExt cx="1330811" cy="133081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12371" y="5270251"/>
              <a:ext cx="1330811" cy="1330811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027174" y="5625827"/>
            <a:ext cx="857143" cy="80952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331022" y="5555898"/>
            <a:ext cx="1533333" cy="70476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712371" y="6903740"/>
            <a:ext cx="1330811" cy="1330811"/>
            <a:chOff x="9712371" y="6903740"/>
            <a:chExt cx="1330811" cy="133081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12371" y="6903740"/>
              <a:ext cx="1330811" cy="1330811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027174" y="7259316"/>
            <a:ext cx="857143" cy="80952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331022" y="7216561"/>
            <a:ext cx="1533333" cy="7047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94174" y="5106358"/>
            <a:ext cx="171559" cy="3551169"/>
            <a:chOff x="4194174" y="5106358"/>
            <a:chExt cx="171559" cy="3551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194174" y="5106358"/>
              <a:ext cx="171559" cy="3551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9292" y="361017"/>
            <a:ext cx="3085714" cy="11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5005" y="1727767"/>
            <a:ext cx="15004220" cy="85194"/>
            <a:chOff x="645005" y="1727767"/>
            <a:chExt cx="15004220" cy="851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005" y="1727767"/>
              <a:ext cx="15004220" cy="8519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254" y="6706430"/>
            <a:ext cx="590476" cy="40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64183" y="6706430"/>
            <a:ext cx="542857" cy="4000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2137" y="2661755"/>
            <a:ext cx="7114286" cy="12857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85716" y="2661755"/>
            <a:ext cx="6485714" cy="7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07482" y="4525456"/>
            <a:ext cx="6171429" cy="4381714"/>
            <a:chOff x="1507482" y="4525456"/>
            <a:chExt cx="6171429" cy="4381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7482" y="4525456"/>
              <a:ext cx="6171429" cy="4381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4525456"/>
            <a:ext cx="7502110" cy="4179359"/>
            <a:chOff x="9142857" y="4525456"/>
            <a:chExt cx="7502110" cy="417935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2857" y="4525456"/>
              <a:ext cx="7502110" cy="4179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02259" y="4216549"/>
            <a:ext cx="7657354" cy="3933146"/>
            <a:chOff x="9402259" y="4216549"/>
            <a:chExt cx="7657354" cy="39331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2259" y="4216549"/>
              <a:ext cx="7657354" cy="39331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5161" y="4216549"/>
            <a:ext cx="7186945" cy="3933146"/>
            <a:chOff x="875161" y="4216549"/>
            <a:chExt cx="7186945" cy="39331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5161" y="4216549"/>
              <a:ext cx="7186945" cy="393314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8143" y="1789300"/>
            <a:ext cx="7457143" cy="9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26990" y="2515785"/>
            <a:ext cx="7110584" cy="408869"/>
            <a:chOff x="5626990" y="2515785"/>
            <a:chExt cx="7110584" cy="4088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6990" y="2515785"/>
              <a:ext cx="7110584" cy="40886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9292" y="361017"/>
            <a:ext cx="4209524" cy="11809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6025" y="4512390"/>
            <a:ext cx="6142857" cy="7619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21237" y="4512389"/>
            <a:ext cx="7009524" cy="7619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05837" y="5387803"/>
            <a:ext cx="5304762" cy="142857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39801" y="5405191"/>
            <a:ext cx="6352381" cy="9714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79327" y="6164982"/>
            <a:ext cx="5355389" cy="36280"/>
            <a:chOff x="6179327" y="6164982"/>
            <a:chExt cx="5355389" cy="3628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6179327" y="6164982"/>
              <a:ext cx="5355389" cy="362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93393" y="6985293"/>
            <a:ext cx="738403" cy="738406"/>
            <a:chOff x="3893393" y="6985293"/>
            <a:chExt cx="738403" cy="73840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93393" y="6985293"/>
              <a:ext cx="738403" cy="7384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884922" y="6758780"/>
            <a:ext cx="692028" cy="768920"/>
            <a:chOff x="12884922" y="6758780"/>
            <a:chExt cx="692028" cy="76892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884922" y="6758780"/>
              <a:ext cx="692028" cy="7689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4749" y="2281303"/>
            <a:ext cx="5019048" cy="761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4562" y="2916888"/>
            <a:ext cx="7561905" cy="9714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9292" y="361017"/>
            <a:ext cx="4095238" cy="11809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5733" y="3234210"/>
            <a:ext cx="2150635" cy="85194"/>
            <a:chOff x="585733" y="3234210"/>
            <a:chExt cx="2150635" cy="85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85733" y="3234210"/>
              <a:ext cx="2150635" cy="8519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9769" y="2150449"/>
            <a:ext cx="1171429" cy="13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40275" y="4598510"/>
            <a:ext cx="7114938" cy="3480817"/>
            <a:chOff x="2340275" y="4598510"/>
            <a:chExt cx="7114938" cy="348081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40275" y="4598510"/>
              <a:ext cx="7114938" cy="34808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34393" y="5881694"/>
            <a:ext cx="465295" cy="476272"/>
            <a:chOff x="5534393" y="5881694"/>
            <a:chExt cx="465295" cy="47627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34393" y="5881694"/>
              <a:ext cx="465295" cy="4762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4749" y="2281303"/>
            <a:ext cx="4933333" cy="761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9292" y="361017"/>
            <a:ext cx="4095238" cy="11809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86892" y="2933051"/>
            <a:ext cx="1548317" cy="85194"/>
            <a:chOff x="886892" y="2933051"/>
            <a:chExt cx="1548317" cy="8519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886892" y="2933051"/>
              <a:ext cx="1548317" cy="8519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9769" y="2150449"/>
            <a:ext cx="1085714" cy="13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67280" y="4071833"/>
            <a:ext cx="2977457" cy="2977457"/>
            <a:chOff x="1867280" y="4071833"/>
            <a:chExt cx="2977457" cy="29774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7280" y="4071833"/>
              <a:ext cx="2977457" cy="297745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9979" y="7434330"/>
            <a:ext cx="2276190" cy="7619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1256" y="7995210"/>
            <a:ext cx="2685714" cy="7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17657" y="4048023"/>
            <a:ext cx="2977457" cy="2977457"/>
            <a:chOff x="5717657" y="4048023"/>
            <a:chExt cx="2977457" cy="29774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17657" y="4048023"/>
              <a:ext cx="2977457" cy="297745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00533" y="7410520"/>
            <a:ext cx="3523810" cy="7619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1632" y="7971401"/>
            <a:ext cx="3409524" cy="7523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15652" y="4048023"/>
            <a:ext cx="2977457" cy="2977457"/>
            <a:chOff x="9615652" y="4048023"/>
            <a:chExt cx="2977457" cy="29774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15652" y="4048023"/>
              <a:ext cx="2977457" cy="297745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39535" y="7394757"/>
            <a:ext cx="2819048" cy="76190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69628" y="7971401"/>
            <a:ext cx="3333333" cy="7523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513648" y="4048023"/>
            <a:ext cx="2977457" cy="2977457"/>
            <a:chOff x="13513648" y="4048023"/>
            <a:chExt cx="2977457" cy="297745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13648" y="4048023"/>
              <a:ext cx="2977457" cy="297745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142561" y="7410520"/>
            <a:ext cx="1714286" cy="76190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16017" y="4527871"/>
            <a:ext cx="1279984" cy="2065380"/>
            <a:chOff x="2716017" y="4527871"/>
            <a:chExt cx="1279984" cy="206538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16017" y="4527871"/>
              <a:ext cx="1279984" cy="206538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918211" y="4783526"/>
            <a:ext cx="2537662" cy="1630448"/>
            <a:chOff x="5918211" y="4783526"/>
            <a:chExt cx="2537662" cy="163044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18211" y="4783526"/>
              <a:ext cx="2537662" cy="16304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282074" y="4492543"/>
            <a:ext cx="1644613" cy="2094853"/>
            <a:chOff x="10282074" y="4492543"/>
            <a:chExt cx="1644613" cy="209485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82074" y="4492543"/>
              <a:ext cx="1644613" cy="209485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719568" y="5378873"/>
            <a:ext cx="2565617" cy="363377"/>
            <a:chOff x="13719568" y="5378873"/>
            <a:chExt cx="2565617" cy="36337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719568" y="5378873"/>
              <a:ext cx="2565617" cy="36337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094952" y="8008510"/>
            <a:ext cx="3171429" cy="7523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42" y="2112401"/>
            <a:ext cx="5800000" cy="761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6254" y="2709891"/>
            <a:ext cx="5961905" cy="14285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9292" y="361017"/>
            <a:ext cx="4095238" cy="11809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6996" y="3180260"/>
            <a:ext cx="1676190" cy="85194"/>
            <a:chOff x="606996" y="3180260"/>
            <a:chExt cx="1676190" cy="851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606996" y="3180260"/>
              <a:ext cx="1676190" cy="8519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626" y="2072691"/>
            <a:ext cx="1171429" cy="13142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43670" y="2068206"/>
            <a:ext cx="4666667" cy="761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34435" y="2646648"/>
            <a:ext cx="6828571" cy="9714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49485" y="2768995"/>
            <a:ext cx="1375721" cy="85194"/>
            <a:chOff x="9249485" y="2768995"/>
            <a:chExt cx="1375721" cy="851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9249485" y="2768995"/>
              <a:ext cx="1375721" cy="8519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800002" y="2222031"/>
            <a:ext cx="1085714" cy="13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133250" y="3763263"/>
            <a:ext cx="7209368" cy="3527014"/>
            <a:chOff x="10133250" y="3763263"/>
            <a:chExt cx="7209368" cy="35270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33250" y="3763263"/>
              <a:ext cx="7209368" cy="35270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8268" y="7538153"/>
            <a:ext cx="1052643" cy="907440"/>
            <a:chOff x="9638268" y="7538153"/>
            <a:chExt cx="1052643" cy="90744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38268" y="7538153"/>
              <a:ext cx="1052643" cy="9074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53959" y="4973183"/>
            <a:ext cx="471470" cy="482593"/>
            <a:chOff x="13253959" y="4973183"/>
            <a:chExt cx="471470" cy="482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53959" y="4973183"/>
              <a:ext cx="471470" cy="48259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816583" y="7498494"/>
            <a:ext cx="6828571" cy="12380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233273" y="4601370"/>
            <a:ext cx="504661" cy="661000"/>
            <a:chOff x="13233273" y="4601370"/>
            <a:chExt cx="504661" cy="66100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33273" y="4601370"/>
              <a:ext cx="504661" cy="6610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76346" y="4320714"/>
            <a:ext cx="7209368" cy="3527014"/>
            <a:chOff x="1676346" y="4320714"/>
            <a:chExt cx="7209368" cy="35270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76346" y="4320714"/>
              <a:ext cx="7209368" cy="35270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733000" y="5719266"/>
            <a:ext cx="486120" cy="729910"/>
            <a:chOff x="3733000" y="5719266"/>
            <a:chExt cx="486120" cy="72991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33000" y="5719266"/>
              <a:ext cx="486120" cy="7299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62267" y="8621487"/>
            <a:ext cx="10202263" cy="1283275"/>
            <a:chOff x="4162267" y="8621487"/>
            <a:chExt cx="10202263" cy="1283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2267" y="8621487"/>
              <a:ext cx="10202263" cy="1283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62267" y="5952381"/>
            <a:ext cx="10202263" cy="2420952"/>
            <a:chOff x="4162267" y="5952381"/>
            <a:chExt cx="10202263" cy="2420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2267" y="5952381"/>
              <a:ext cx="10202263" cy="2420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62267" y="1485714"/>
            <a:ext cx="10202263" cy="2099056"/>
            <a:chOff x="4162267" y="1485714"/>
            <a:chExt cx="10202263" cy="20990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2267" y="1485714"/>
              <a:ext cx="10202263" cy="20990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62267" y="3748786"/>
            <a:ext cx="10202263" cy="2064227"/>
            <a:chOff x="4162267" y="3748786"/>
            <a:chExt cx="10202263" cy="20642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2267" y="3748786"/>
              <a:ext cx="10202263" cy="206422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9292" y="361017"/>
            <a:ext cx="5114286" cy="11809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86679" y="1573850"/>
            <a:ext cx="5038095" cy="89523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05727" y="8818279"/>
            <a:ext cx="9495238" cy="8952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80722" y="3807835"/>
            <a:ext cx="3285714" cy="89523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53346" y="6024443"/>
            <a:ext cx="3695238" cy="8952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48584" y="2428194"/>
            <a:ext cx="8942857" cy="136190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48584" y="4578618"/>
            <a:ext cx="9657143" cy="97142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586679" y="6772291"/>
            <a:ext cx="9733333" cy="14285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88593" y="6814090"/>
            <a:ext cx="4548608" cy="1418260"/>
            <a:chOff x="9788593" y="6814090"/>
            <a:chExt cx="4548608" cy="14182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8593" y="6814090"/>
              <a:ext cx="4548608" cy="14182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90939" y="6814090"/>
            <a:ext cx="4548608" cy="1631624"/>
            <a:chOff x="3690939" y="6814090"/>
            <a:chExt cx="4548608" cy="16316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0939" y="6814090"/>
              <a:ext cx="4548608" cy="16316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35509" y="3634564"/>
            <a:ext cx="4548608" cy="1729177"/>
            <a:chOff x="11935509" y="3634564"/>
            <a:chExt cx="4548608" cy="17291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35509" y="3634564"/>
              <a:ext cx="4548608" cy="17291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23810" y="3413680"/>
            <a:ext cx="4000000" cy="2189992"/>
            <a:chOff x="6923810" y="3413680"/>
            <a:chExt cx="4000000" cy="21899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23810" y="3413680"/>
              <a:ext cx="4000000" cy="21899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16635" y="3634564"/>
            <a:ext cx="4248450" cy="1729177"/>
            <a:chOff x="1416635" y="3634564"/>
            <a:chExt cx="4248450" cy="172917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6635" y="3634564"/>
              <a:ext cx="4248450" cy="172917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9293" y="361017"/>
            <a:ext cx="3085714" cy="11809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60524" y="1503550"/>
            <a:ext cx="7457143" cy="94285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579371" y="2230034"/>
            <a:ext cx="7110584" cy="408869"/>
            <a:chOff x="5579371" y="2230034"/>
            <a:chExt cx="7110584" cy="40886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79371" y="2230034"/>
              <a:ext cx="7110584" cy="40886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4855" y="3830597"/>
            <a:ext cx="4476190" cy="144761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09830" y="4160113"/>
            <a:ext cx="4257143" cy="79047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21770" y="3830597"/>
            <a:ext cx="4076190" cy="144761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83145" y="6952382"/>
            <a:ext cx="3714286" cy="144761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447466" y="7262087"/>
            <a:ext cx="4476190" cy="79047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5482" y="5424626"/>
            <a:ext cx="4704762" cy="97142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919530" y="5634149"/>
            <a:ext cx="4923810" cy="51428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163386" y="5389582"/>
            <a:ext cx="4380952" cy="97142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153609" y="8457144"/>
            <a:ext cx="4600000" cy="97142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30477" y="8319971"/>
            <a:ext cx="4571429" cy="51428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879529" y="4480105"/>
            <a:ext cx="790476" cy="268238"/>
            <a:chOff x="5879529" y="4480105"/>
            <a:chExt cx="790476" cy="26823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79529" y="4480105"/>
              <a:ext cx="790476" cy="26823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009524" y="4365033"/>
            <a:ext cx="790476" cy="268238"/>
            <a:chOff x="11009524" y="4365033"/>
            <a:chExt cx="790476" cy="26823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009524" y="4365033"/>
              <a:ext cx="790476" cy="26823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110908" y="6118185"/>
            <a:ext cx="790476" cy="268238"/>
            <a:chOff x="6110908" y="6118185"/>
            <a:chExt cx="790476" cy="26823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2940000">
              <a:off x="6110908" y="6118185"/>
              <a:ext cx="790476" cy="26823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165959" y="6106217"/>
            <a:ext cx="790476" cy="268238"/>
            <a:chOff x="11165959" y="6106217"/>
            <a:chExt cx="790476" cy="26823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2700000">
              <a:off x="11165959" y="6106217"/>
              <a:ext cx="790476" cy="268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2020-09-08T17:21:55Z</dcterms:created>
  <dcterms:modified xsi:type="dcterms:W3CDTF">2020-09-08T17:21:55Z</dcterms:modified>
</cp:coreProperties>
</file>