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B06A6-125E-4FFD-AB79-B29A7F5C28B9}" v="3" dt="2024-07-12T01:05:21.9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6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6/11/relationships/changesInfo" Target="changesInfos/changesInfo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g Nguyen" userId="d78365940f7d9640" providerId="LiveId" clId="{086B06A6-125E-4FFD-AB79-B29A7F5C28B9}"/>
    <pc:docChg chg="undo custSel modSld">
      <pc:chgData name="Khang Nguyen" userId="d78365940f7d9640" providerId="LiveId" clId="{086B06A6-125E-4FFD-AB79-B29A7F5C28B9}" dt="2024-07-12T01:05:21.956" v="12" actId="165"/>
      <pc:docMkLst>
        <pc:docMk/>
      </pc:docMkLst>
      <pc:sldChg chg="modSp mod">
        <pc:chgData name="Khang Nguyen" userId="d78365940f7d9640" providerId="LiveId" clId="{086B06A6-125E-4FFD-AB79-B29A7F5C28B9}" dt="2024-07-11T02:34:33.440" v="4" actId="1076"/>
        <pc:sldMkLst>
          <pc:docMk/>
          <pc:sldMk cId="0" sldId="261"/>
        </pc:sldMkLst>
        <pc:grpChg chg="mod">
          <ac:chgData name="Khang Nguyen" userId="d78365940f7d9640" providerId="LiveId" clId="{086B06A6-125E-4FFD-AB79-B29A7F5C28B9}" dt="2024-07-11T02:34:26.458" v="0" actId="1076"/>
          <ac:grpSpMkLst>
            <pc:docMk/>
            <pc:sldMk cId="0" sldId="261"/>
            <ac:grpSpMk id="4" creationId="{00000000-0000-0000-0000-000000000000}"/>
          </ac:grpSpMkLst>
        </pc:grpChg>
        <pc:picChg chg="mod">
          <ac:chgData name="Khang Nguyen" userId="d78365940f7d9640" providerId="LiveId" clId="{086B06A6-125E-4FFD-AB79-B29A7F5C28B9}" dt="2024-07-11T02:34:33.440" v="4" actId="1076"/>
          <ac:picMkLst>
            <pc:docMk/>
            <pc:sldMk cId="0" sldId="261"/>
            <ac:picMk id="5" creationId="{00000000-0000-0000-0000-000000000000}"/>
          </ac:picMkLst>
        </pc:picChg>
      </pc:sldChg>
      <pc:sldChg chg="addSp delSp modSp mod">
        <pc:chgData name="Khang Nguyen" userId="d78365940f7d9640" providerId="LiveId" clId="{086B06A6-125E-4FFD-AB79-B29A7F5C28B9}" dt="2024-07-11T02:45:36.257" v="7" actId="22"/>
        <pc:sldMkLst>
          <pc:docMk/>
          <pc:sldMk cId="0" sldId="264"/>
        </pc:sldMkLst>
        <pc:spChg chg="add del">
          <ac:chgData name="Khang Nguyen" userId="d78365940f7d9640" providerId="LiveId" clId="{086B06A6-125E-4FFD-AB79-B29A7F5C28B9}" dt="2024-07-11T02:45:36.257" v="7" actId="22"/>
          <ac:spMkLst>
            <pc:docMk/>
            <pc:sldMk cId="0" sldId="264"/>
            <ac:spMk id="12" creationId="{44C60223-D70A-5A85-88B8-E8875CA8409E}"/>
          </ac:spMkLst>
        </pc:spChg>
        <pc:picChg chg="mod">
          <ac:chgData name="Khang Nguyen" userId="d78365940f7d9640" providerId="LiveId" clId="{086B06A6-125E-4FFD-AB79-B29A7F5C28B9}" dt="2024-07-11T02:45:33.649" v="5" actId="1076"/>
          <ac:picMkLst>
            <pc:docMk/>
            <pc:sldMk cId="0" sldId="264"/>
            <ac:picMk id="2" creationId="{00000000-0000-0000-0000-000000000000}"/>
          </ac:picMkLst>
        </pc:picChg>
      </pc:sldChg>
      <pc:sldChg chg="modSp mod">
        <pc:chgData name="Khang Nguyen" userId="d78365940f7d9640" providerId="LiveId" clId="{086B06A6-125E-4FFD-AB79-B29A7F5C28B9}" dt="2024-07-11T02:51:31.187" v="8" actId="1076"/>
        <pc:sldMkLst>
          <pc:docMk/>
          <pc:sldMk cId="0" sldId="273"/>
        </pc:sldMkLst>
        <pc:spChg chg="mod">
          <ac:chgData name="Khang Nguyen" userId="d78365940f7d9640" providerId="LiveId" clId="{086B06A6-125E-4FFD-AB79-B29A7F5C28B9}" dt="2024-07-11T02:51:31.187" v="8" actId="1076"/>
          <ac:spMkLst>
            <pc:docMk/>
            <pc:sldMk cId="0" sldId="273"/>
            <ac:spMk id="9" creationId="{00000000-0000-0000-0000-000000000000}"/>
          </ac:spMkLst>
        </pc:spChg>
      </pc:sldChg>
      <pc:sldChg chg="addSp delSp modSp">
        <pc:chgData name="Khang Nguyen" userId="d78365940f7d9640" providerId="LiveId" clId="{086B06A6-125E-4FFD-AB79-B29A7F5C28B9}" dt="2024-07-11T04:33:01.950" v="10" actId="165"/>
        <pc:sldMkLst>
          <pc:docMk/>
          <pc:sldMk cId="0" sldId="277"/>
        </pc:sldMkLst>
        <pc:spChg chg="mod topLvl">
          <ac:chgData name="Khang Nguyen" userId="d78365940f7d9640" providerId="LiveId" clId="{086B06A6-125E-4FFD-AB79-B29A7F5C28B9}" dt="2024-07-11T04:33:01.950" v="10" actId="165"/>
          <ac:spMkLst>
            <pc:docMk/>
            <pc:sldMk cId="0" sldId="277"/>
            <ac:spMk id="4" creationId="{00000000-0000-0000-0000-000000000000}"/>
          </ac:spMkLst>
        </pc:spChg>
        <pc:spChg chg="mod topLvl">
          <ac:chgData name="Khang Nguyen" userId="d78365940f7d9640" providerId="LiveId" clId="{086B06A6-125E-4FFD-AB79-B29A7F5C28B9}" dt="2024-07-11T04:33:01.950" v="10" actId="165"/>
          <ac:spMkLst>
            <pc:docMk/>
            <pc:sldMk cId="0" sldId="277"/>
            <ac:spMk id="5" creationId="{00000000-0000-0000-0000-000000000000}"/>
          </ac:spMkLst>
        </pc:spChg>
        <pc:grpChg chg="add del mod">
          <ac:chgData name="Khang Nguyen" userId="d78365940f7d9640" providerId="LiveId" clId="{086B06A6-125E-4FFD-AB79-B29A7F5C28B9}" dt="2024-07-11T04:33:01.950" v="10" actId="165"/>
          <ac:grpSpMkLst>
            <pc:docMk/>
            <pc:sldMk cId="0" sldId="277"/>
            <ac:grpSpMk id="2" creationId="{00000000-0000-0000-0000-000000000000}"/>
          </ac:grpSpMkLst>
        </pc:grpChg>
        <pc:picChg chg="mod topLvl">
          <ac:chgData name="Khang Nguyen" userId="d78365940f7d9640" providerId="LiveId" clId="{086B06A6-125E-4FFD-AB79-B29A7F5C28B9}" dt="2024-07-11T04:33:01.950" v="10" actId="165"/>
          <ac:picMkLst>
            <pc:docMk/>
            <pc:sldMk cId="0" sldId="277"/>
            <ac:picMk id="3" creationId="{00000000-0000-0000-0000-000000000000}"/>
          </ac:picMkLst>
        </pc:picChg>
      </pc:sldChg>
      <pc:sldChg chg="modSp mod">
        <pc:chgData name="Khang Nguyen" userId="d78365940f7d9640" providerId="LiveId" clId="{086B06A6-125E-4FFD-AB79-B29A7F5C28B9}" dt="2024-07-12T01:04:36.849" v="11" actId="1076"/>
        <pc:sldMkLst>
          <pc:docMk/>
          <pc:sldMk cId="0" sldId="292"/>
        </pc:sldMkLst>
        <pc:picChg chg="mod">
          <ac:chgData name="Khang Nguyen" userId="d78365940f7d9640" providerId="LiveId" clId="{086B06A6-125E-4FFD-AB79-B29A7F5C28B9}" dt="2024-07-12T01:04:36.849" v="11" actId="1076"/>
          <ac:picMkLst>
            <pc:docMk/>
            <pc:sldMk cId="0" sldId="292"/>
            <ac:picMk id="6" creationId="{00000000-0000-0000-0000-000000000000}"/>
          </ac:picMkLst>
        </pc:picChg>
      </pc:sldChg>
      <pc:sldChg chg="delSp modSp">
        <pc:chgData name="Khang Nguyen" userId="d78365940f7d9640" providerId="LiveId" clId="{086B06A6-125E-4FFD-AB79-B29A7F5C28B9}" dt="2024-07-12T01:05:21.956" v="12" actId="165"/>
        <pc:sldMkLst>
          <pc:docMk/>
          <pc:sldMk cId="0" sldId="293"/>
        </pc:sldMkLst>
        <pc:spChg chg="mod topLvl">
          <ac:chgData name="Khang Nguyen" userId="d78365940f7d9640" providerId="LiveId" clId="{086B06A6-125E-4FFD-AB79-B29A7F5C28B9}" dt="2024-07-12T01:05:21.956" v="12" actId="165"/>
          <ac:spMkLst>
            <pc:docMk/>
            <pc:sldMk cId="0" sldId="293"/>
            <ac:spMk id="7" creationId="{00000000-0000-0000-0000-000000000000}"/>
          </ac:spMkLst>
        </pc:spChg>
        <pc:grpChg chg="del">
          <ac:chgData name="Khang Nguyen" userId="d78365940f7d9640" providerId="LiveId" clId="{086B06A6-125E-4FFD-AB79-B29A7F5C28B9}" dt="2024-07-12T01:05:21.956" v="12" actId="165"/>
          <ac:grpSpMkLst>
            <pc:docMk/>
            <pc:sldMk cId="0" sldId="293"/>
            <ac:grpSpMk id="5" creationId="{00000000-0000-0000-0000-000000000000}"/>
          </ac:grpSpMkLst>
        </pc:grpChg>
        <pc:picChg chg="mod topLvl">
          <ac:chgData name="Khang Nguyen" userId="d78365940f7d9640" providerId="LiveId" clId="{086B06A6-125E-4FFD-AB79-B29A7F5C28B9}" dt="2024-07-12T01:05:21.956" v="12" actId="165"/>
          <ac:picMkLst>
            <pc:docMk/>
            <pc:sldMk cId="0" sldId="293"/>
            <ac:picMk id="6" creationId="{00000000-0000-0000-0000-000000000000}"/>
          </ac:picMkLst>
        </pc:picChg>
        <pc:picChg chg="mod topLvl">
          <ac:chgData name="Khang Nguyen" userId="d78365940f7d9640" providerId="LiveId" clId="{086B06A6-125E-4FFD-AB79-B29A7F5C28B9}" dt="2024-07-12T01:05:21.956" v="12" actId="165"/>
          <ac:picMkLst>
            <pc:docMk/>
            <pc:sldMk cId="0" sldId="293"/>
            <ac:picMk id="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099" y="73436"/>
            <a:ext cx="8077910" cy="78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24133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9144000" y="0"/>
                </a:moveTo>
                <a:lnTo>
                  <a:pt x="0" y="0"/>
                </a:lnTo>
                <a:lnTo>
                  <a:pt x="0" y="519366"/>
                </a:lnTo>
                <a:lnTo>
                  <a:pt x="9144000" y="519366"/>
                </a:lnTo>
                <a:lnTo>
                  <a:pt x="914400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099" y="-46832"/>
            <a:ext cx="8077910" cy="96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150" y="1896318"/>
            <a:ext cx="5396865" cy="195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20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56525" y="4704900"/>
            <a:ext cx="142303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9125" y="4704900"/>
            <a:ext cx="1618337" cy="31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3.png"/><Relationship Id="rId7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015" y="1078741"/>
            <a:ext cx="512572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84910">
              <a:lnSpc>
                <a:spcPct val="100299"/>
              </a:lnSpc>
              <a:spcBef>
                <a:spcPts val="80"/>
              </a:spcBef>
            </a:pPr>
            <a:r>
              <a:rPr sz="4800" spc="200" dirty="0">
                <a:latin typeface="Calibri"/>
                <a:cs typeface="Calibri"/>
              </a:rPr>
              <a:t>Lecture</a:t>
            </a:r>
            <a:r>
              <a:rPr sz="4800" spc="260" dirty="0">
                <a:latin typeface="Calibri"/>
                <a:cs typeface="Calibri"/>
              </a:rPr>
              <a:t> </a:t>
            </a:r>
            <a:r>
              <a:rPr sz="4800" spc="100" dirty="0">
                <a:latin typeface="Calibri"/>
                <a:cs typeface="Calibri"/>
              </a:rPr>
              <a:t>9: </a:t>
            </a:r>
            <a:r>
              <a:rPr sz="4800" spc="520" dirty="0">
                <a:latin typeface="Calibri"/>
                <a:cs typeface="Calibri"/>
              </a:rPr>
              <a:t>CNN</a:t>
            </a:r>
            <a:r>
              <a:rPr sz="4800" spc="245" dirty="0">
                <a:latin typeface="Calibri"/>
                <a:cs typeface="Calibri"/>
              </a:rPr>
              <a:t> </a:t>
            </a:r>
            <a:r>
              <a:rPr sz="4800" spc="145" dirty="0">
                <a:latin typeface="Calibri"/>
                <a:cs typeface="Calibri"/>
              </a:rPr>
              <a:t>Architectures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150" y="1896318"/>
            <a:ext cx="594233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Input: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227x227x3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layer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(CONV1):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11x11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volume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size?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Hint: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(227-11)/4+1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55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10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225" y="4688006"/>
            <a:ext cx="452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525" y="4680840"/>
            <a:ext cx="142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725" y="4680840"/>
            <a:ext cx="1630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7" baseline="3194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3000" baseline="31944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67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Summary:</a:t>
            </a:r>
            <a:r>
              <a:rPr spc="-30" dirty="0"/>
              <a:t> </a:t>
            </a:r>
            <a:r>
              <a:rPr dirty="0"/>
              <a:t>CNN</a:t>
            </a:r>
            <a:r>
              <a:rPr spc="-25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12357" y="484179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775" y="977182"/>
            <a:ext cx="1870075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287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Case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marL="502284" indent="-305435">
              <a:lnSpc>
                <a:spcPts val="2155"/>
              </a:lnSpc>
              <a:buChar char="-"/>
              <a:tabLst>
                <a:tab pos="502284" algn="l"/>
                <a:tab pos="502920" algn="l"/>
              </a:tabLst>
            </a:pPr>
            <a:r>
              <a:rPr sz="1800" spc="-10" dirty="0"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502284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25" dirty="0">
                <a:latin typeface="Arial"/>
                <a:cs typeface="Arial"/>
              </a:rPr>
              <a:t>VGG</a:t>
            </a:r>
            <a:endParaRPr sz="1800">
              <a:latin typeface="Arial"/>
              <a:cs typeface="Arial"/>
            </a:endParaRPr>
          </a:p>
          <a:p>
            <a:pPr marL="502284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10" dirty="0">
                <a:latin typeface="Arial"/>
                <a:cs typeface="Arial"/>
              </a:rPr>
              <a:t>GoogLeNet</a:t>
            </a:r>
            <a:endParaRPr sz="1800">
              <a:latin typeface="Arial"/>
              <a:cs typeface="Arial"/>
            </a:endParaRPr>
          </a:p>
          <a:p>
            <a:pPr marL="502284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10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Also....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249" y="3147631"/>
            <a:ext cx="29070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"/>
                <a:cs typeface="Arial"/>
              </a:rPr>
              <a:t>NiN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(Network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"/>
                <a:cs typeface="Arial"/>
              </a:rPr>
              <a:t>Wide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ResNeXT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"/>
                <a:cs typeface="Arial"/>
              </a:rPr>
              <a:t>Stochastic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0099" y="3150406"/>
            <a:ext cx="158813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DenseNet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FractalNet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SqueezeNet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225" y="4688006"/>
            <a:ext cx="452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525" y="4680840"/>
            <a:ext cx="142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125" y="4689390"/>
            <a:ext cx="1781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22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22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540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101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67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Summary:</a:t>
            </a:r>
            <a:r>
              <a:rPr spc="-30" dirty="0"/>
              <a:t> </a:t>
            </a:r>
            <a:r>
              <a:rPr dirty="0"/>
              <a:t>CNN</a:t>
            </a:r>
            <a:r>
              <a:rPr spc="-25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8499" y="979215"/>
            <a:ext cx="77736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indent="-313690">
              <a:lnSpc>
                <a:spcPct val="100000"/>
              </a:lnSpc>
              <a:spcBef>
                <a:spcPts val="100"/>
              </a:spcBef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latin typeface="Arial"/>
                <a:cs typeface="Arial"/>
              </a:rPr>
              <a:t>VGG,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GoogLeNet,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ResNet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20" dirty="0">
                <a:latin typeface="Arial"/>
                <a:cs typeface="Arial"/>
              </a:rPr>
              <a:t> zoos</a:t>
            </a:r>
            <a:endParaRPr sz="2000">
              <a:latin typeface="Arial"/>
              <a:cs typeface="Arial"/>
            </a:endParaRPr>
          </a:p>
          <a:p>
            <a:pPr marL="325755" indent="-313690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latin typeface="Arial"/>
                <a:cs typeface="Arial"/>
              </a:rPr>
              <a:t>ResNet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default</a:t>
            </a:r>
            <a:endParaRPr sz="2000">
              <a:latin typeface="Arial"/>
              <a:cs typeface="Arial"/>
            </a:endParaRPr>
          </a:p>
          <a:p>
            <a:pPr marL="325755" indent="-313690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latin typeface="Arial"/>
                <a:cs typeface="Arial"/>
              </a:rPr>
              <a:t>Trend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towards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extremely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deep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325755" marR="1062355" indent="-313690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latin typeface="Arial"/>
                <a:cs typeface="Arial"/>
              </a:rPr>
              <a:t>Significant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research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centers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around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20" dirty="0">
                <a:latin typeface="Arial"/>
                <a:cs typeface="Arial"/>
              </a:rPr>
              <a:t> skip </a:t>
            </a:r>
            <a:r>
              <a:rPr sz="2000" dirty="0">
                <a:latin typeface="Arial"/>
                <a:cs typeface="Arial"/>
              </a:rPr>
              <a:t>connections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improving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gradient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flow</a:t>
            </a:r>
            <a:endParaRPr sz="2000">
              <a:latin typeface="Arial"/>
              <a:cs typeface="Arial"/>
            </a:endParaRPr>
          </a:p>
          <a:p>
            <a:pPr marL="325755" marR="88265" indent="-313690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latin typeface="Arial"/>
                <a:cs typeface="Arial"/>
              </a:rPr>
              <a:t>Even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towards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examining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necessity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vs. </a:t>
            </a:r>
            <a:r>
              <a:rPr sz="2000" dirty="0">
                <a:latin typeface="Arial"/>
                <a:cs typeface="Arial"/>
              </a:rPr>
              <a:t>width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residual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2050">
              <a:latin typeface="Arial"/>
              <a:cs typeface="Arial"/>
            </a:endParaRPr>
          </a:p>
          <a:p>
            <a:pPr marL="325755" indent="-313690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dirty="0">
                <a:latin typeface="Arial"/>
                <a:cs typeface="Arial"/>
              </a:rPr>
              <a:t>Next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Recurrent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neural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6635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Input: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227x227x3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layer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(CONV1):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11x11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Output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volume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layer?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11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66356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Input: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227x227x3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layer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(CONV1):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11x11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Arial"/>
                <a:cs typeface="Arial"/>
              </a:rPr>
              <a:t>=&gt;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Output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volume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[55x55x96]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Parameters: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(11*11*3)*96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35K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12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568833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14675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Input: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227x227x3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images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CONV1: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55x55x96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1399"/>
              </a:lnSpc>
            </a:pPr>
            <a:r>
              <a:rPr sz="1800" b="1" dirty="0">
                <a:latin typeface="Arial"/>
                <a:cs typeface="Arial"/>
              </a:rPr>
              <a:t>Second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layer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(POOL1):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3x3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volume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size?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Hint: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(55-3)/2+1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13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210">
              <a:lnSpc>
                <a:spcPct val="100699"/>
              </a:lnSpc>
              <a:spcBef>
                <a:spcPts val="85"/>
              </a:spcBef>
            </a:pPr>
            <a:r>
              <a:rPr dirty="0"/>
              <a:t>Input:</a:t>
            </a:r>
            <a:r>
              <a:rPr spc="-40" dirty="0"/>
              <a:t> </a:t>
            </a:r>
            <a:r>
              <a:rPr dirty="0"/>
              <a:t>227x227x3</a:t>
            </a:r>
            <a:r>
              <a:rPr spc="-35" dirty="0"/>
              <a:t> </a:t>
            </a:r>
            <a:r>
              <a:rPr spc="-10" dirty="0"/>
              <a:t>images </a:t>
            </a:r>
            <a:r>
              <a:rPr dirty="0"/>
              <a:t>After</a:t>
            </a:r>
            <a:r>
              <a:rPr spc="-40" dirty="0"/>
              <a:t> </a:t>
            </a:r>
            <a:r>
              <a:rPr dirty="0"/>
              <a:t>CONV1:</a:t>
            </a:r>
            <a:r>
              <a:rPr spc="-25" dirty="0"/>
              <a:t> </a:t>
            </a:r>
            <a:r>
              <a:rPr spc="-10" dirty="0"/>
              <a:t>55x55x96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/>
          </a:p>
          <a:p>
            <a:pPr marL="12700" marR="5080">
              <a:lnSpc>
                <a:spcPct val="100699"/>
              </a:lnSpc>
            </a:pPr>
            <a:r>
              <a:rPr b="1" dirty="0">
                <a:latin typeface="Arial"/>
                <a:cs typeface="Arial"/>
              </a:rPr>
              <a:t>Second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layer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(POOL1):</a:t>
            </a:r>
            <a:r>
              <a:rPr spc="-25" dirty="0"/>
              <a:t> </a:t>
            </a:r>
            <a:r>
              <a:rPr dirty="0"/>
              <a:t>3x3</a:t>
            </a:r>
            <a:r>
              <a:rPr spc="-25" dirty="0"/>
              <a:t> </a:t>
            </a:r>
            <a:r>
              <a:rPr dirty="0"/>
              <a:t>filters</a:t>
            </a:r>
            <a:r>
              <a:rPr spc="-25" dirty="0"/>
              <a:t> </a:t>
            </a:r>
            <a:r>
              <a:rPr dirty="0"/>
              <a:t>applied</a:t>
            </a:r>
            <a:r>
              <a:rPr spc="-25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dirty="0"/>
              <a:t>stride</a:t>
            </a:r>
            <a:r>
              <a:rPr spc="-20" dirty="0"/>
              <a:t> </a:t>
            </a:r>
            <a:r>
              <a:rPr spc="-50" dirty="0"/>
              <a:t>2 </a:t>
            </a:r>
            <a:r>
              <a:rPr dirty="0"/>
              <a:t>Output</a:t>
            </a:r>
            <a:r>
              <a:rPr spc="-20" dirty="0"/>
              <a:t> </a:t>
            </a:r>
            <a:r>
              <a:rPr dirty="0"/>
              <a:t>volume:</a:t>
            </a:r>
            <a:r>
              <a:rPr spc="-15" dirty="0"/>
              <a:t> </a:t>
            </a:r>
            <a:r>
              <a:rPr spc="-10" dirty="0"/>
              <a:t>27x27x96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FF"/>
                </a:solidFill>
              </a:rPr>
              <a:t>Q: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what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is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number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of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parameters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this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layer?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14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23210">
              <a:lnSpc>
                <a:spcPct val="100699"/>
              </a:lnSpc>
              <a:spcBef>
                <a:spcPts val="85"/>
              </a:spcBef>
            </a:pPr>
            <a:r>
              <a:rPr dirty="0"/>
              <a:t>Input:</a:t>
            </a:r>
            <a:r>
              <a:rPr spc="-40" dirty="0"/>
              <a:t> </a:t>
            </a:r>
            <a:r>
              <a:rPr dirty="0"/>
              <a:t>227x227x3</a:t>
            </a:r>
            <a:r>
              <a:rPr spc="-35" dirty="0"/>
              <a:t> </a:t>
            </a:r>
            <a:r>
              <a:rPr spc="-10" dirty="0"/>
              <a:t>images </a:t>
            </a:r>
            <a:r>
              <a:rPr dirty="0"/>
              <a:t>After</a:t>
            </a:r>
            <a:r>
              <a:rPr spc="-40" dirty="0"/>
              <a:t> </a:t>
            </a:r>
            <a:r>
              <a:rPr dirty="0"/>
              <a:t>CONV1:</a:t>
            </a:r>
            <a:r>
              <a:rPr spc="-25" dirty="0"/>
              <a:t> </a:t>
            </a:r>
            <a:r>
              <a:rPr spc="-10" dirty="0"/>
              <a:t>55x55x96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/>
          </a:p>
          <a:p>
            <a:pPr marL="12700" marR="5080">
              <a:lnSpc>
                <a:spcPct val="100699"/>
              </a:lnSpc>
            </a:pPr>
            <a:r>
              <a:rPr b="1" dirty="0">
                <a:latin typeface="Arial"/>
                <a:cs typeface="Arial"/>
              </a:rPr>
              <a:t>Second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layer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(POOL1):</a:t>
            </a:r>
            <a:r>
              <a:rPr spc="-25" dirty="0"/>
              <a:t> </a:t>
            </a:r>
            <a:r>
              <a:rPr dirty="0"/>
              <a:t>3x3</a:t>
            </a:r>
            <a:r>
              <a:rPr spc="-25" dirty="0"/>
              <a:t> </a:t>
            </a:r>
            <a:r>
              <a:rPr dirty="0"/>
              <a:t>filters</a:t>
            </a:r>
            <a:r>
              <a:rPr spc="-25" dirty="0"/>
              <a:t> </a:t>
            </a:r>
            <a:r>
              <a:rPr dirty="0"/>
              <a:t>applied</a:t>
            </a:r>
            <a:r>
              <a:rPr spc="-25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dirty="0"/>
              <a:t>stride</a:t>
            </a:r>
            <a:r>
              <a:rPr spc="-20" dirty="0"/>
              <a:t> </a:t>
            </a:r>
            <a:r>
              <a:rPr spc="-50" dirty="0"/>
              <a:t>2 </a:t>
            </a:r>
            <a:r>
              <a:rPr dirty="0"/>
              <a:t>Output</a:t>
            </a:r>
            <a:r>
              <a:rPr spc="-20" dirty="0"/>
              <a:t> </a:t>
            </a:r>
            <a:r>
              <a:rPr dirty="0"/>
              <a:t>volume:</a:t>
            </a:r>
            <a:r>
              <a:rPr spc="-15" dirty="0"/>
              <a:t> </a:t>
            </a:r>
            <a:r>
              <a:rPr spc="-10" dirty="0"/>
              <a:t>27x27x96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Parameters:</a:t>
            </a:r>
            <a:r>
              <a:rPr spc="-55" dirty="0"/>
              <a:t> </a:t>
            </a:r>
            <a:r>
              <a:rPr spc="-25" dirty="0"/>
              <a:t>0!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15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150" y="1896318"/>
            <a:ext cx="257873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Input: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227x227x3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images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CONV1: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55x55x96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POOL1: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27x27x96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16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225" y="1307487"/>
            <a:ext cx="423227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2080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Full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(simplified)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AlexNet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architecture: </a:t>
            </a:r>
            <a:r>
              <a:rPr sz="1400" dirty="0">
                <a:latin typeface="Arial"/>
                <a:cs typeface="Arial"/>
              </a:rPr>
              <a:t>[227x227x3]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[55x55x96]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96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11x11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0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NORM1:</a:t>
            </a:r>
            <a:r>
              <a:rPr sz="1400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[27x27x256]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5x5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POOL2: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NORM2:</a:t>
            </a:r>
            <a:r>
              <a:rPr sz="1400" spc="-4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[6x6x256]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FC6: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FC7: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[1000]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FC8:</a:t>
            </a:r>
            <a:r>
              <a:rPr sz="1400" spc="-15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17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225" y="1307487"/>
            <a:ext cx="4232275" cy="2543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2080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Full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(simplified)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AlexNet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architecture: </a:t>
            </a:r>
            <a:r>
              <a:rPr sz="1400" dirty="0">
                <a:latin typeface="Arial"/>
                <a:cs typeface="Arial"/>
              </a:rPr>
              <a:t>[227x227x3]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[55x55x96]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96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11x11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0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NORM1:</a:t>
            </a:r>
            <a:r>
              <a:rPr sz="1400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[27x27x256]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5x5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POOL2: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NORM2:</a:t>
            </a:r>
            <a:r>
              <a:rPr sz="1400" spc="-4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[6x6x256]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850" y="1831937"/>
            <a:ext cx="3413125" cy="212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Details/Retrospectives: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first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used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Norm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(not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common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anymore)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heavy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augmentation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dropout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0.5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batch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128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SGD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Momentum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0.9</a:t>
            </a:r>
            <a:endParaRPr sz="1400">
              <a:latin typeface="Arial"/>
              <a:cs typeface="Arial"/>
            </a:endParaRPr>
          </a:p>
          <a:p>
            <a:pPr marL="12700" marR="448309">
              <a:lnSpc>
                <a:spcPts val="1650"/>
              </a:lnSpc>
              <a:spcBef>
                <a:spcPts val="65"/>
              </a:spcBef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rate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1e-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2,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reduced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10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manually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when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val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plateaus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00"/>
              </a:lnSpc>
              <a:buChar char="-"/>
              <a:tabLst>
                <a:tab pos="121285" algn="l"/>
              </a:tabLst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L2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weight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decay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5e-</a:t>
            </a:r>
            <a:r>
              <a:rPr sz="1400" spc="-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225" y="3838930"/>
            <a:ext cx="323596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FC6: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FC7: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[1000]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FC8:</a:t>
            </a:r>
            <a:r>
              <a:rPr sz="1400" spc="-15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2447" y="4049815"/>
            <a:ext cx="28555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CNN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ensemble: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18.2%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15.4%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18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225" y="1307487"/>
            <a:ext cx="29165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Full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(simplified)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AlexNet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architecture: </a:t>
            </a:r>
            <a:r>
              <a:rPr sz="1400" dirty="0">
                <a:latin typeface="Arial"/>
                <a:cs typeface="Arial"/>
              </a:rPr>
              <a:t>[227x227x3]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674" y="1765549"/>
            <a:ext cx="913130" cy="217170"/>
          </a:xfrm>
          <a:prstGeom prst="rect">
            <a:avLst/>
          </a:prstGeom>
          <a:ln w="19049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475"/>
              </a:lnSpc>
            </a:pPr>
            <a:r>
              <a:rPr sz="1400" spc="-10" dirty="0">
                <a:latin typeface="Arial"/>
                <a:cs typeface="Arial"/>
              </a:rPr>
              <a:t>[55x55x96]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011" y="1726587"/>
            <a:ext cx="3314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96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11x11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25" y="1936137"/>
            <a:ext cx="365950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NORM1:</a:t>
            </a:r>
            <a:r>
              <a:rPr sz="1400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225" y="2355237"/>
            <a:ext cx="423227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[27x27x256]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5x5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POOL2: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NORM2:</a:t>
            </a:r>
            <a:r>
              <a:rPr sz="1400" spc="-4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74749" y="137450"/>
            <a:ext cx="3923029" cy="1637664"/>
            <a:chOff x="1074749" y="137450"/>
            <a:chExt cx="3923029" cy="1637664"/>
          </a:xfrm>
        </p:grpSpPr>
        <p:sp>
          <p:nvSpPr>
            <p:cNvPr id="10" name="object 10"/>
            <p:cNvSpPr/>
            <p:nvPr/>
          </p:nvSpPr>
          <p:spPr>
            <a:xfrm>
              <a:off x="1084274" y="1634737"/>
              <a:ext cx="3121025" cy="130810"/>
            </a:xfrm>
            <a:custGeom>
              <a:avLst/>
              <a:gdLst/>
              <a:ahLst/>
              <a:cxnLst/>
              <a:rect l="l" t="t" r="r" b="b"/>
              <a:pathLst>
                <a:path w="3121025" h="130810">
                  <a:moveTo>
                    <a:pt x="0" y="130812"/>
                  </a:moveTo>
                  <a:lnTo>
                    <a:pt x="312040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3832" y="1593774"/>
              <a:ext cx="106742" cy="819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17799" y="146975"/>
              <a:ext cx="669925" cy="1618615"/>
            </a:xfrm>
            <a:custGeom>
              <a:avLst/>
              <a:gdLst/>
              <a:ahLst/>
              <a:cxnLst/>
              <a:rect l="l" t="t" r="r" b="b"/>
              <a:pathLst>
                <a:path w="669925" h="1618614">
                  <a:moveTo>
                    <a:pt x="0" y="0"/>
                  </a:moveTo>
                  <a:lnTo>
                    <a:pt x="669899" y="0"/>
                  </a:lnTo>
                  <a:lnTo>
                    <a:pt x="669899" y="1618499"/>
                  </a:lnTo>
                  <a:lnTo>
                    <a:pt x="0" y="1618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4725" y="2379763"/>
            <a:ext cx="289941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3815" algn="just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Historical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note: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Trained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GTX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580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GPU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GB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memory.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spread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across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GPUs,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half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neurons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(feature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maps)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each GPU.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2725" y="1846363"/>
            <a:ext cx="11811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[55x55x48]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225" y="3629380"/>
            <a:ext cx="3560445" cy="8528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dirty="0">
                <a:latin typeface="Arial"/>
                <a:cs typeface="Arial"/>
              </a:rPr>
              <a:t>[6x6x256]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FC6: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FC7: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[1000]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FC8:</a:t>
            </a:r>
            <a:r>
              <a:rPr sz="1400" spc="-15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19</a:t>
            </a:fld>
            <a:endParaRPr sz="200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019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Administrative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8950" y="1427383"/>
            <a:ext cx="798195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A2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</a:pPr>
            <a:r>
              <a:rPr sz="2400" b="1" dirty="0">
                <a:latin typeface="Arial"/>
                <a:cs typeface="Arial"/>
              </a:rPr>
              <a:t>Midterm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In-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Covers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material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through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Thu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lecture.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Poster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session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June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6,</a:t>
            </a:r>
            <a:r>
              <a:rPr sz="2400" spc="-10" dirty="0">
                <a:latin typeface="Arial"/>
                <a:cs typeface="Arial"/>
              </a:rPr>
              <a:t> 12-</a:t>
            </a:r>
            <a:r>
              <a:rPr sz="2400" spc="-25" dirty="0">
                <a:latin typeface="Arial"/>
                <a:cs typeface="Arial"/>
              </a:rPr>
              <a:t>3pm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225" y="1307487"/>
            <a:ext cx="4232275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2080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Full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(simplified)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AlexNet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architecture: </a:t>
            </a:r>
            <a:r>
              <a:rPr sz="1400" dirty="0">
                <a:latin typeface="Arial"/>
                <a:cs typeface="Arial"/>
              </a:rPr>
              <a:t>[227x227x3]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[55x55x96]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96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11x11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0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NORM1:</a:t>
            </a:r>
            <a:r>
              <a:rPr sz="1400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[27x27x256]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5x5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POOL2: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NORM2:</a:t>
            </a:r>
            <a:r>
              <a:rPr sz="1400" spc="-4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33342" y="1569227"/>
            <a:ext cx="2805430" cy="603885"/>
            <a:chOff x="4833342" y="1569227"/>
            <a:chExt cx="2805430" cy="603885"/>
          </a:xfrm>
        </p:grpSpPr>
        <p:sp>
          <p:nvSpPr>
            <p:cNvPr id="6" name="object 6"/>
            <p:cNvSpPr/>
            <p:nvPr/>
          </p:nvSpPr>
          <p:spPr>
            <a:xfrm>
              <a:off x="4926502" y="1830483"/>
              <a:ext cx="1254125" cy="328295"/>
            </a:xfrm>
            <a:custGeom>
              <a:avLst/>
              <a:gdLst/>
              <a:ahLst/>
              <a:cxnLst/>
              <a:rect l="l" t="t" r="r" b="b"/>
              <a:pathLst>
                <a:path w="1254125" h="328294">
                  <a:moveTo>
                    <a:pt x="1253822" y="32806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3342" y="1790517"/>
              <a:ext cx="110649" cy="79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01145" y="1768341"/>
              <a:ext cx="676910" cy="390525"/>
            </a:xfrm>
            <a:custGeom>
              <a:avLst/>
              <a:gdLst/>
              <a:ahLst/>
              <a:cxnLst/>
              <a:rect l="l" t="t" r="r" b="b"/>
              <a:pathLst>
                <a:path w="676910" h="390525">
                  <a:moveTo>
                    <a:pt x="676779" y="39020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6726" y="1715635"/>
              <a:ext cx="109660" cy="894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03299" y="1644258"/>
              <a:ext cx="443230" cy="514350"/>
            </a:xfrm>
            <a:custGeom>
              <a:avLst/>
              <a:gdLst/>
              <a:ahLst/>
              <a:cxnLst/>
              <a:rect l="l" t="t" r="r" b="b"/>
              <a:pathLst>
                <a:path w="443229" h="514350">
                  <a:moveTo>
                    <a:pt x="0" y="514291"/>
                  </a:moveTo>
                  <a:lnTo>
                    <a:pt x="442911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2844" y="1569227"/>
              <a:ext cx="99306" cy="10508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38850" y="1658075"/>
              <a:ext cx="914400" cy="505459"/>
            </a:xfrm>
            <a:custGeom>
              <a:avLst/>
              <a:gdLst/>
              <a:ahLst/>
              <a:cxnLst/>
              <a:rect l="l" t="t" r="r" b="b"/>
              <a:pathLst>
                <a:path w="914400" h="505460">
                  <a:moveTo>
                    <a:pt x="0" y="505124"/>
                  </a:moveTo>
                  <a:lnTo>
                    <a:pt x="914253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8362" y="1606742"/>
              <a:ext cx="109935" cy="8839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38400" y="2174488"/>
            <a:ext cx="284035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CONV1,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CONV2,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CONV4,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CONV5: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Connections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maps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225" y="3629380"/>
            <a:ext cx="3560445" cy="8528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5"/>
              </a:spcBef>
            </a:pPr>
            <a:r>
              <a:rPr sz="1400" dirty="0">
                <a:latin typeface="Arial"/>
                <a:cs typeface="Arial"/>
              </a:rPr>
              <a:t>[6x6x256]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FC6: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FC7: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[1000]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FC8:</a:t>
            </a:r>
            <a:r>
              <a:rPr sz="1400" spc="-15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20</a:t>
            </a:fld>
            <a:endParaRPr sz="200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6674" y="221723"/>
            <a:ext cx="4984822" cy="15666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225" y="1307487"/>
            <a:ext cx="4232275" cy="3172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2080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Full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(simplified)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AlexNet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architecture: </a:t>
            </a:r>
            <a:r>
              <a:rPr sz="1400" dirty="0">
                <a:latin typeface="Arial"/>
                <a:cs typeface="Arial"/>
              </a:rPr>
              <a:t>[227x227x3]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[55x55x96]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96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11x11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0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POOL1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[27x27x96]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NORM1:</a:t>
            </a:r>
            <a:r>
              <a:rPr sz="1400" spc="-3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[27x27x256]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5x5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POOL2: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761C"/>
                </a:solidFill>
                <a:latin typeface="Arial"/>
                <a:cs typeface="Arial"/>
              </a:rPr>
              <a:t>NORM2:</a:t>
            </a:r>
            <a:r>
              <a:rPr sz="1400" spc="-4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Normalization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[13x13x384]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CONV4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384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[13x13x256]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CONV5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[6x6x256]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POOL3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3x3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85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FC6: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[4096]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FC7:</a:t>
            </a:r>
            <a:r>
              <a:rPr sz="1400" spc="-20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4096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neurons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[1000]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69137"/>
                </a:solidFill>
                <a:latin typeface="Arial"/>
                <a:cs typeface="Arial"/>
              </a:rPr>
              <a:t>FC8:</a:t>
            </a:r>
            <a:r>
              <a:rPr sz="1400" spc="-15" dirty="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neurons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scores)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11208" y="1546235"/>
            <a:ext cx="2545080" cy="608330"/>
            <a:chOff x="6311208" y="1546235"/>
            <a:chExt cx="2545080" cy="608330"/>
          </a:xfrm>
        </p:grpSpPr>
        <p:sp>
          <p:nvSpPr>
            <p:cNvPr id="6" name="object 6"/>
            <p:cNvSpPr/>
            <p:nvPr/>
          </p:nvSpPr>
          <p:spPr>
            <a:xfrm>
              <a:off x="6364373" y="1638242"/>
              <a:ext cx="286385" cy="488950"/>
            </a:xfrm>
            <a:custGeom>
              <a:avLst/>
              <a:gdLst/>
              <a:ahLst/>
              <a:cxnLst/>
              <a:rect l="l" t="t" r="r" b="b"/>
              <a:pathLst>
                <a:path w="286384" h="488950">
                  <a:moveTo>
                    <a:pt x="285801" y="48873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1208" y="1554090"/>
              <a:ext cx="89852" cy="1095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37524" y="1600706"/>
              <a:ext cx="1243330" cy="508000"/>
            </a:xfrm>
            <a:custGeom>
              <a:avLst/>
              <a:gdLst/>
              <a:ahLst/>
              <a:cxnLst/>
              <a:rect l="l" t="t" r="r" b="b"/>
              <a:pathLst>
                <a:path w="1243329" h="508000">
                  <a:moveTo>
                    <a:pt x="0" y="507868"/>
                  </a:moveTo>
                  <a:lnTo>
                    <a:pt x="1242991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9089" y="1558483"/>
              <a:ext cx="110979" cy="808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56299" y="1597163"/>
              <a:ext cx="1493520" cy="548005"/>
            </a:xfrm>
            <a:custGeom>
              <a:avLst/>
              <a:gdLst/>
              <a:ahLst/>
              <a:cxnLst/>
              <a:rect l="l" t="t" r="r" b="b"/>
              <a:pathLst>
                <a:path w="1493520" h="548005">
                  <a:moveTo>
                    <a:pt x="0" y="547736"/>
                  </a:moveTo>
                  <a:lnTo>
                    <a:pt x="1493192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9130" y="1557865"/>
              <a:ext cx="111049" cy="783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17749" y="1585554"/>
              <a:ext cx="1647189" cy="559435"/>
            </a:xfrm>
            <a:custGeom>
              <a:avLst/>
              <a:gdLst/>
              <a:ahLst/>
              <a:cxnLst/>
              <a:rect l="l" t="t" r="r" b="b"/>
              <a:pathLst>
                <a:path w="1647190" h="559435">
                  <a:moveTo>
                    <a:pt x="0" y="559345"/>
                  </a:moveTo>
                  <a:lnTo>
                    <a:pt x="1647069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5177" y="1546235"/>
              <a:ext cx="111027" cy="786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38400" y="2174488"/>
            <a:ext cx="2879725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CONV3,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FC6,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FC7,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FC8: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Connections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maps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in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preceding</a:t>
            </a:r>
            <a:r>
              <a:rPr sz="1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layer,</a:t>
            </a:r>
            <a:r>
              <a:rPr sz="14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communication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across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GPUs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21</a:t>
            </a:fld>
            <a:endParaRPr sz="200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324" y="803474"/>
            <a:ext cx="6191163" cy="3495370"/>
            <a:chOff x="1170324" y="803474"/>
            <a:chExt cx="6191163" cy="3495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790" y="931125"/>
              <a:ext cx="6109697" cy="33194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324" y="803474"/>
              <a:ext cx="2959100" cy="544830"/>
            </a:xfrm>
            <a:custGeom>
              <a:avLst/>
              <a:gdLst/>
              <a:ahLst/>
              <a:cxnLst/>
              <a:rect l="l" t="t" r="r" b="b"/>
              <a:pathLst>
                <a:path w="2959100" h="544830">
                  <a:moveTo>
                    <a:pt x="2958899" y="544499"/>
                  </a:moveTo>
                  <a:lnTo>
                    <a:pt x="0" y="544499"/>
                  </a:lnTo>
                  <a:lnTo>
                    <a:pt x="0" y="0"/>
                  </a:lnTo>
                  <a:lnTo>
                    <a:pt x="2958899" y="0"/>
                  </a:lnTo>
                  <a:lnTo>
                    <a:pt x="2958899" y="54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5674" y="2024274"/>
              <a:ext cx="810895" cy="2274570"/>
            </a:xfrm>
            <a:custGeom>
              <a:avLst/>
              <a:gdLst/>
              <a:ahLst/>
              <a:cxnLst/>
              <a:rect l="l" t="t" r="r" b="b"/>
              <a:pathLst>
                <a:path w="810895" h="2274570">
                  <a:moveTo>
                    <a:pt x="0" y="0"/>
                  </a:moveTo>
                  <a:lnTo>
                    <a:pt x="810299" y="0"/>
                  </a:lnTo>
                  <a:lnTo>
                    <a:pt x="810299" y="2274299"/>
                  </a:lnTo>
                  <a:lnTo>
                    <a:pt x="0" y="227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983" y="4406010"/>
            <a:ext cx="2655109" cy="898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7103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ImageNet</a:t>
            </a:r>
            <a:r>
              <a:rPr sz="2000" spc="-30" dirty="0"/>
              <a:t> </a:t>
            </a:r>
            <a:r>
              <a:rPr sz="2000" dirty="0"/>
              <a:t>Large</a:t>
            </a:r>
            <a:r>
              <a:rPr sz="2000" spc="-30" dirty="0"/>
              <a:t> </a:t>
            </a:r>
            <a:r>
              <a:rPr sz="2000" dirty="0"/>
              <a:t>Scale</a:t>
            </a:r>
            <a:r>
              <a:rPr sz="2000" spc="-30" dirty="0"/>
              <a:t> </a:t>
            </a:r>
            <a:r>
              <a:rPr sz="2000" dirty="0"/>
              <a:t>Visual</a:t>
            </a:r>
            <a:r>
              <a:rPr sz="2000" spc="-30" dirty="0"/>
              <a:t> </a:t>
            </a:r>
            <a:r>
              <a:rPr sz="2000" dirty="0"/>
              <a:t>Recognition</a:t>
            </a:r>
            <a:r>
              <a:rPr sz="2000" spc="-30" dirty="0"/>
              <a:t> </a:t>
            </a:r>
            <a:r>
              <a:rPr sz="2000" dirty="0"/>
              <a:t>Challenge</a:t>
            </a:r>
            <a:r>
              <a:rPr sz="2000" spc="-30" dirty="0"/>
              <a:t> </a:t>
            </a:r>
            <a:r>
              <a:rPr sz="2000" dirty="0"/>
              <a:t>(ILSVRC)</a:t>
            </a:r>
            <a:r>
              <a:rPr sz="2000" spc="-30" dirty="0"/>
              <a:t> </a:t>
            </a:r>
            <a:r>
              <a:rPr sz="2000" spc="-10" dirty="0"/>
              <a:t>winners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3462025" y="1212613"/>
            <a:ext cx="1921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CNN-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winner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44400" y="1508999"/>
            <a:ext cx="575310" cy="428625"/>
            <a:chOff x="4544400" y="1508999"/>
            <a:chExt cx="575310" cy="428625"/>
          </a:xfrm>
        </p:grpSpPr>
        <p:sp>
          <p:nvSpPr>
            <p:cNvPr id="10" name="object 10"/>
            <p:cNvSpPr/>
            <p:nvPr/>
          </p:nvSpPr>
          <p:spPr>
            <a:xfrm>
              <a:off x="4553925" y="1518524"/>
              <a:ext cx="486409" cy="358775"/>
            </a:xfrm>
            <a:custGeom>
              <a:avLst/>
              <a:gdLst/>
              <a:ahLst/>
              <a:cxnLst/>
              <a:rect l="l" t="t" r="r" b="b"/>
              <a:pathLst>
                <a:path w="486410" h="358775">
                  <a:moveTo>
                    <a:pt x="0" y="0"/>
                  </a:moveTo>
                  <a:lnTo>
                    <a:pt x="486367" y="358216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2107" y="1841881"/>
              <a:ext cx="107318" cy="9565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22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324" y="803474"/>
            <a:ext cx="6191250" cy="3505200"/>
            <a:chOff x="1170324" y="803474"/>
            <a:chExt cx="6191250" cy="350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790" y="931125"/>
              <a:ext cx="6109697" cy="33194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324" y="803474"/>
              <a:ext cx="2959100" cy="544830"/>
            </a:xfrm>
            <a:custGeom>
              <a:avLst/>
              <a:gdLst/>
              <a:ahLst/>
              <a:cxnLst/>
              <a:rect l="l" t="t" r="r" b="b"/>
              <a:pathLst>
                <a:path w="2959100" h="544830">
                  <a:moveTo>
                    <a:pt x="2958899" y="544499"/>
                  </a:moveTo>
                  <a:lnTo>
                    <a:pt x="0" y="544499"/>
                  </a:lnTo>
                  <a:lnTo>
                    <a:pt x="0" y="0"/>
                  </a:lnTo>
                  <a:lnTo>
                    <a:pt x="2958899" y="0"/>
                  </a:lnTo>
                  <a:lnTo>
                    <a:pt x="2958899" y="54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29224" y="2024274"/>
              <a:ext cx="813435" cy="2274570"/>
            </a:xfrm>
            <a:custGeom>
              <a:avLst/>
              <a:gdLst/>
              <a:ahLst/>
              <a:cxnLst/>
              <a:rect l="l" t="t" r="r" b="b"/>
              <a:pathLst>
                <a:path w="813435" h="2274570">
                  <a:moveTo>
                    <a:pt x="0" y="0"/>
                  </a:moveTo>
                  <a:lnTo>
                    <a:pt x="813299" y="0"/>
                  </a:lnTo>
                  <a:lnTo>
                    <a:pt x="813299" y="2274299"/>
                  </a:lnTo>
                  <a:lnTo>
                    <a:pt x="0" y="227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983" y="4406010"/>
            <a:ext cx="2655109" cy="898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7372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ImageNet</a:t>
            </a:r>
            <a:r>
              <a:rPr sz="2000" spc="-30" dirty="0"/>
              <a:t> </a:t>
            </a:r>
            <a:r>
              <a:rPr sz="2000" dirty="0"/>
              <a:t>Large</a:t>
            </a:r>
            <a:r>
              <a:rPr sz="2000" spc="-30" dirty="0"/>
              <a:t> </a:t>
            </a:r>
            <a:r>
              <a:rPr sz="2000" dirty="0"/>
              <a:t>Scale</a:t>
            </a:r>
            <a:r>
              <a:rPr sz="2000" spc="-30" dirty="0"/>
              <a:t> </a:t>
            </a:r>
            <a:r>
              <a:rPr sz="2000" dirty="0"/>
              <a:t>Visual</a:t>
            </a:r>
            <a:r>
              <a:rPr sz="2000" spc="-30" dirty="0"/>
              <a:t> </a:t>
            </a:r>
            <a:r>
              <a:rPr sz="2000" dirty="0"/>
              <a:t>Recognition</a:t>
            </a:r>
            <a:r>
              <a:rPr sz="2000" spc="-30" dirty="0"/>
              <a:t> </a:t>
            </a:r>
            <a:r>
              <a:rPr sz="2000" dirty="0"/>
              <a:t>Challenge</a:t>
            </a:r>
            <a:r>
              <a:rPr sz="2000" spc="-30" dirty="0"/>
              <a:t> </a:t>
            </a:r>
            <a:r>
              <a:rPr sz="2000" dirty="0"/>
              <a:t>(ILSVRC)</a:t>
            </a:r>
            <a:r>
              <a:rPr sz="2000" spc="-30" dirty="0"/>
              <a:t> </a:t>
            </a:r>
            <a:r>
              <a:rPr sz="2000" spc="-10" dirty="0"/>
              <a:t>winners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3462025" y="984013"/>
            <a:ext cx="176403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ZFNet: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Improved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hyperparameters</a:t>
            </a:r>
            <a:r>
              <a:rPr sz="14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over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8969" y="1508949"/>
            <a:ext cx="82550" cy="497205"/>
            <a:chOff x="4498969" y="1508949"/>
            <a:chExt cx="82550" cy="497205"/>
          </a:xfrm>
        </p:grpSpPr>
        <p:sp>
          <p:nvSpPr>
            <p:cNvPr id="10" name="object 10"/>
            <p:cNvSpPr/>
            <p:nvPr/>
          </p:nvSpPr>
          <p:spPr>
            <a:xfrm>
              <a:off x="4539940" y="1518474"/>
              <a:ext cx="13970" cy="391795"/>
            </a:xfrm>
            <a:custGeom>
              <a:avLst/>
              <a:gdLst/>
              <a:ahLst/>
              <a:cxnLst/>
              <a:rect l="l" t="t" r="r" b="b"/>
              <a:pathLst>
                <a:path w="13970" h="391794">
                  <a:moveTo>
                    <a:pt x="13934" y="0"/>
                  </a:moveTo>
                  <a:lnTo>
                    <a:pt x="0" y="391572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8969" y="1899403"/>
              <a:ext cx="81940" cy="1065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23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108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ZFNet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00" y="757875"/>
            <a:ext cx="8739349" cy="2035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70574" y="231013"/>
            <a:ext cx="2009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[Zeiler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Fergus,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2013]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24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900" y="3342506"/>
            <a:ext cx="8553450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AlexNet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but:</a:t>
            </a:r>
            <a:endParaRPr sz="1800">
              <a:latin typeface="Arial"/>
              <a:cs typeface="Arial"/>
            </a:endParaRPr>
          </a:p>
          <a:p>
            <a:pPr marL="12700" marR="215900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CONV1: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(11x11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(7x7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2) </a:t>
            </a:r>
            <a:r>
              <a:rPr sz="1800" dirty="0">
                <a:latin typeface="Arial"/>
                <a:cs typeface="Arial"/>
              </a:rPr>
              <a:t>CONV3,4,5: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instead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384,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384,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256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512,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1024,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512</a:t>
            </a:r>
            <a:endParaRPr sz="1800">
              <a:latin typeface="Arial"/>
              <a:cs typeface="Arial"/>
            </a:endParaRPr>
          </a:p>
          <a:p>
            <a:pPr marL="467423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error: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16.4%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11.7%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2175" y="3200437"/>
            <a:ext cx="17233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TODO: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remake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figure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324" y="803474"/>
            <a:ext cx="6191250" cy="3505200"/>
            <a:chOff x="1170324" y="803474"/>
            <a:chExt cx="6191250" cy="350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790" y="931125"/>
              <a:ext cx="6109697" cy="33194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324" y="803474"/>
              <a:ext cx="2959100" cy="544830"/>
            </a:xfrm>
            <a:custGeom>
              <a:avLst/>
              <a:gdLst/>
              <a:ahLst/>
              <a:cxnLst/>
              <a:rect l="l" t="t" r="r" b="b"/>
              <a:pathLst>
                <a:path w="2959100" h="544830">
                  <a:moveTo>
                    <a:pt x="2958899" y="544499"/>
                  </a:moveTo>
                  <a:lnTo>
                    <a:pt x="0" y="544499"/>
                  </a:lnTo>
                  <a:lnTo>
                    <a:pt x="0" y="0"/>
                  </a:lnTo>
                  <a:lnTo>
                    <a:pt x="2958899" y="0"/>
                  </a:lnTo>
                  <a:lnTo>
                    <a:pt x="2958899" y="54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0925" y="2024274"/>
              <a:ext cx="1608455" cy="2274570"/>
            </a:xfrm>
            <a:custGeom>
              <a:avLst/>
              <a:gdLst/>
              <a:ahLst/>
              <a:cxnLst/>
              <a:rect l="l" t="t" r="r" b="b"/>
              <a:pathLst>
                <a:path w="1608454" h="2274570">
                  <a:moveTo>
                    <a:pt x="0" y="0"/>
                  </a:moveTo>
                  <a:lnTo>
                    <a:pt x="1608299" y="0"/>
                  </a:lnTo>
                  <a:lnTo>
                    <a:pt x="1608299" y="2274299"/>
                  </a:lnTo>
                  <a:lnTo>
                    <a:pt x="0" y="227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983" y="4406010"/>
            <a:ext cx="2655109" cy="898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7103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ImageNet</a:t>
            </a:r>
            <a:r>
              <a:rPr sz="2000" spc="-30" dirty="0"/>
              <a:t> </a:t>
            </a:r>
            <a:r>
              <a:rPr sz="2000" dirty="0"/>
              <a:t>Large</a:t>
            </a:r>
            <a:r>
              <a:rPr sz="2000" spc="-30" dirty="0"/>
              <a:t> </a:t>
            </a:r>
            <a:r>
              <a:rPr sz="2000" dirty="0"/>
              <a:t>Scale</a:t>
            </a:r>
            <a:r>
              <a:rPr sz="2000" spc="-30" dirty="0"/>
              <a:t> </a:t>
            </a:r>
            <a:r>
              <a:rPr sz="2000" dirty="0"/>
              <a:t>Visual</a:t>
            </a:r>
            <a:r>
              <a:rPr sz="2000" spc="-30" dirty="0"/>
              <a:t> </a:t>
            </a:r>
            <a:r>
              <a:rPr sz="2000" dirty="0"/>
              <a:t>Recognition</a:t>
            </a:r>
            <a:r>
              <a:rPr sz="2000" spc="-30" dirty="0"/>
              <a:t> </a:t>
            </a:r>
            <a:r>
              <a:rPr sz="2000" dirty="0"/>
              <a:t>Challenge</a:t>
            </a:r>
            <a:r>
              <a:rPr sz="2000" spc="-30" dirty="0"/>
              <a:t> </a:t>
            </a:r>
            <a:r>
              <a:rPr sz="2000" dirty="0"/>
              <a:t>(ILSVRC)</a:t>
            </a:r>
            <a:r>
              <a:rPr sz="2000" spc="-30" dirty="0"/>
              <a:t> </a:t>
            </a:r>
            <a:r>
              <a:rPr sz="2000" spc="-10" dirty="0"/>
              <a:t>winners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2928625" y="1212613"/>
            <a:ext cx="139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88169" y="1508949"/>
            <a:ext cx="82550" cy="497205"/>
            <a:chOff x="3288169" y="1508949"/>
            <a:chExt cx="82550" cy="497205"/>
          </a:xfrm>
        </p:grpSpPr>
        <p:sp>
          <p:nvSpPr>
            <p:cNvPr id="10" name="object 10"/>
            <p:cNvSpPr/>
            <p:nvPr/>
          </p:nvSpPr>
          <p:spPr>
            <a:xfrm>
              <a:off x="3329140" y="1518474"/>
              <a:ext cx="13970" cy="391795"/>
            </a:xfrm>
            <a:custGeom>
              <a:avLst/>
              <a:gdLst/>
              <a:ahLst/>
              <a:cxnLst/>
              <a:rect l="l" t="t" r="r" b="b"/>
              <a:pathLst>
                <a:path w="13970" h="391794">
                  <a:moveTo>
                    <a:pt x="13934" y="0"/>
                  </a:moveTo>
                  <a:lnTo>
                    <a:pt x="0" y="391572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8169" y="1899403"/>
              <a:ext cx="81940" cy="1065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25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42995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VGGNet</a:t>
            </a: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1400" i="1" dirty="0">
                <a:latin typeface="Arial"/>
                <a:cs typeface="Arial"/>
              </a:rPr>
              <a:t>[Simonyan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Zisserman,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26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11596" y="2332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1596" y="573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34596" y="2012515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11x11</a:t>
                      </a:r>
                      <a:r>
                        <a:rPr sz="700" spc="1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5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3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42796" y="262853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381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00500" y="1214856"/>
            <a:ext cx="31616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filters,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(AlexNet)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19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(VGG16Net)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1,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pad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4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2x2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POOL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500" y="3424656"/>
            <a:ext cx="337057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50495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11.7%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ILSVRC’13 (ZFNet)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7.3%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ILSVRC’14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99" y="4112438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4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62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42995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VGGNet</a:t>
            </a: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1400" i="1" dirty="0">
                <a:latin typeface="Arial"/>
                <a:cs typeface="Arial"/>
              </a:rPr>
              <a:t>[Simonyan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Zisserman,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27</a:t>
            </a:fld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1171893"/>
            <a:ext cx="3884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filters?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1596" y="2332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11596" y="573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4596" y="2012515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11x11</a:t>
                      </a:r>
                      <a:r>
                        <a:rPr sz="700" spc="1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5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3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42796" y="262853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381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29299" y="4112438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2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42995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VGGNet</a:t>
            </a: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1400" i="1" dirty="0">
                <a:latin typeface="Arial"/>
                <a:cs typeface="Arial"/>
              </a:rPr>
              <a:t>[Simonyan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Zisserman,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28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1171893"/>
            <a:ext cx="3884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filters?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1596" y="2332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11596" y="573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4596" y="2012515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11x11</a:t>
                      </a:r>
                      <a:r>
                        <a:rPr sz="700" spc="1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5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3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42796" y="262853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381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29299" y="4112438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2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5" y="2097281"/>
            <a:ext cx="411289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731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three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(stride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effective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receptive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7x7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effective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receptive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3x3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conv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(stride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layers?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42995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VGGNet</a:t>
            </a: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1400" i="1" dirty="0">
                <a:latin typeface="Arial"/>
                <a:cs typeface="Arial"/>
              </a:rPr>
              <a:t>[Simonyan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Zisserman,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29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1171893"/>
            <a:ext cx="3884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filters?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1596" y="2332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11596" y="573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4596" y="2012515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11x11</a:t>
                      </a:r>
                      <a:r>
                        <a:rPr sz="700" spc="1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5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3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42796" y="262853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381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29299" y="4112438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2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5" y="2235393"/>
            <a:ext cx="4050029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three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(stride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effective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receptive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7x7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[7x7]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950" y="276492"/>
            <a:ext cx="5812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Last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time: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Deep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learning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frameworks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725" y="1190433"/>
            <a:ext cx="146050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Caffe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(UC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Berkeley)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725" y="2251608"/>
            <a:ext cx="1853564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Torch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(NYU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Facebook)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725" y="3312783"/>
            <a:ext cx="129540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Theano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(U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Montreal)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1474" y="3340882"/>
            <a:ext cx="161671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TensorFlow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(Google)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1474" y="1152933"/>
            <a:ext cx="118110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Caffe2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(Facebook)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525" y="2251608"/>
            <a:ext cx="118110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PyTorch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(Facebook)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1100" y="1443414"/>
            <a:ext cx="947419" cy="123189"/>
            <a:chOff x="2571100" y="1443414"/>
            <a:chExt cx="947419" cy="123189"/>
          </a:xfrm>
        </p:grpSpPr>
        <p:sp>
          <p:nvSpPr>
            <p:cNvPr id="11" name="object 11"/>
            <p:cNvSpPr/>
            <p:nvPr/>
          </p:nvSpPr>
          <p:spPr>
            <a:xfrm>
              <a:off x="2571100" y="1504899"/>
              <a:ext cx="803275" cy="0"/>
            </a:xfrm>
            <a:custGeom>
              <a:avLst/>
              <a:gdLst/>
              <a:ahLst/>
              <a:cxnLst/>
              <a:rect l="l" t="t" r="r" b="b"/>
              <a:pathLst>
                <a:path w="803275">
                  <a:moveTo>
                    <a:pt x="0" y="0"/>
                  </a:moveTo>
                  <a:lnTo>
                    <a:pt x="802949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9762" y="1443414"/>
              <a:ext cx="158251" cy="12297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32850" y="2585189"/>
            <a:ext cx="551180" cy="123189"/>
            <a:chOff x="2932850" y="2585189"/>
            <a:chExt cx="551180" cy="123189"/>
          </a:xfrm>
        </p:grpSpPr>
        <p:sp>
          <p:nvSpPr>
            <p:cNvPr id="14" name="object 14"/>
            <p:cNvSpPr/>
            <p:nvPr/>
          </p:nvSpPr>
          <p:spPr>
            <a:xfrm>
              <a:off x="2932850" y="2646675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949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512" y="2585189"/>
              <a:ext cx="158251" cy="12297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394824" y="3565764"/>
            <a:ext cx="1022350" cy="123189"/>
            <a:chOff x="2394824" y="3565764"/>
            <a:chExt cx="1022350" cy="123189"/>
          </a:xfrm>
        </p:grpSpPr>
        <p:sp>
          <p:nvSpPr>
            <p:cNvPr id="17" name="object 17"/>
            <p:cNvSpPr/>
            <p:nvPr/>
          </p:nvSpPr>
          <p:spPr>
            <a:xfrm>
              <a:off x="2394824" y="3627250"/>
              <a:ext cx="878205" cy="0"/>
            </a:xfrm>
            <a:custGeom>
              <a:avLst/>
              <a:gdLst/>
              <a:ahLst/>
              <a:cxnLst/>
              <a:rect l="l" t="t" r="r" b="b"/>
              <a:pathLst>
                <a:path w="878204">
                  <a:moveTo>
                    <a:pt x="0" y="0"/>
                  </a:moveTo>
                  <a:lnTo>
                    <a:pt x="877949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8487" y="3565764"/>
              <a:ext cx="158251" cy="12297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835899" y="1465083"/>
            <a:ext cx="110490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CNTK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(Microsoft)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896237" y="256657"/>
            <a:ext cx="97409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</a:rPr>
              <a:t>Paddle</a:t>
            </a:r>
            <a:endParaRPr sz="2400"/>
          </a:p>
          <a:p>
            <a:pPr marL="12700">
              <a:lnSpc>
                <a:spcPts val="2155"/>
              </a:lnSpc>
            </a:pPr>
            <a:r>
              <a:rPr sz="1800" spc="-10" dirty="0">
                <a:solidFill>
                  <a:srgbClr val="0000FF"/>
                </a:solidFill>
              </a:rPr>
              <a:t>(Baidu)</a:t>
            </a:r>
            <a:endParaRPr sz="1800"/>
          </a:p>
        </p:txBody>
      </p:sp>
      <p:sp>
        <p:nvSpPr>
          <p:cNvPr id="21" name="object 21"/>
          <p:cNvSpPr txBox="1"/>
          <p:nvPr/>
        </p:nvSpPr>
        <p:spPr>
          <a:xfrm>
            <a:off x="6791549" y="2621208"/>
            <a:ext cx="140017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MXNet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(Amazon)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4200"/>
              </a:lnSpc>
              <a:spcBef>
                <a:spcPts val="30"/>
              </a:spcBef>
            </a:pPr>
            <a:r>
              <a:rPr sz="600" spc="-10" dirty="0">
                <a:solidFill>
                  <a:srgbClr val="0000FF"/>
                </a:solidFill>
                <a:latin typeface="Arial"/>
                <a:cs typeface="Arial"/>
              </a:rPr>
              <a:t>Developed</a:t>
            </a:r>
            <a:r>
              <a:rPr sz="6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6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000FF"/>
                </a:solidFill>
                <a:latin typeface="Arial"/>
                <a:cs typeface="Arial"/>
              </a:rPr>
              <a:t>Washington,</a:t>
            </a:r>
            <a:r>
              <a:rPr sz="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CMU,</a:t>
            </a:r>
            <a:r>
              <a:rPr sz="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000FF"/>
                </a:solidFill>
                <a:latin typeface="Arial"/>
                <a:cs typeface="Arial"/>
              </a:rPr>
              <a:t>MIT,</a:t>
            </a:r>
            <a:r>
              <a:rPr sz="600" spc="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Hong</a:t>
            </a:r>
            <a:r>
              <a:rPr sz="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Kong</a:t>
            </a:r>
            <a:r>
              <a:rPr sz="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U,</a:t>
            </a:r>
            <a:r>
              <a:rPr sz="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etc</a:t>
            </a:r>
            <a:r>
              <a:rPr sz="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sz="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main</a:t>
            </a:r>
            <a:r>
              <a:rPr sz="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000FF"/>
                </a:solidFill>
                <a:latin typeface="Arial"/>
                <a:cs typeface="Arial"/>
              </a:rPr>
              <a:t>framework</a:t>
            </a:r>
            <a:r>
              <a:rPr sz="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600" spc="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choice</a:t>
            </a:r>
            <a:r>
              <a:rPr sz="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000FF"/>
                </a:solidFill>
                <a:latin typeface="Arial"/>
                <a:cs typeface="Arial"/>
              </a:rPr>
              <a:t>AWS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2625" y="4102658"/>
            <a:ext cx="17519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others...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42995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VGGNet</a:t>
            </a: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1400" i="1" dirty="0">
                <a:latin typeface="Arial"/>
                <a:cs typeface="Arial"/>
              </a:rPr>
              <a:t>[Simonyan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Zisserman,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30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1171893"/>
            <a:ext cx="3884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filters?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(3x3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conv)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1596" y="2332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11596" y="573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4596" y="2012515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11x11</a:t>
                      </a:r>
                      <a:r>
                        <a:rPr sz="700" spc="1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5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3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42796" y="262853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381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29299" y="4112438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2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5" y="1821056"/>
            <a:ext cx="4050029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three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(stride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effective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receptive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7x7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deeper,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non-linearities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3977" y="3468880"/>
            <a:ext cx="360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255" algn="l"/>
              </a:tabLst>
            </a:pP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225" y="3478405"/>
            <a:ext cx="37649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fewer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parameters: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</a:t>
            </a:r>
            <a:r>
              <a:rPr sz="180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vs.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1800" baseline="30092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baseline="30092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spc="225" baseline="3009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channels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per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5" y="28554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dirty="0">
                <a:latin typeface="Arial"/>
                <a:cs typeface="Arial"/>
              </a:rPr>
              <a:t>INPUT: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[224x224x3]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224*224*3=150K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31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475" y="209529"/>
            <a:ext cx="6412865" cy="382777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[112x112x64]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112*112*64=800K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73,728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[56x56x128]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56*56*128=400K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294,912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[28x28x256]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28*28*256=200K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1,179,648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[7x7x512]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7*7*512=25K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619250" algn="just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7*7*512*4096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102,760,448 </a:t>
            </a:r>
            <a:r>
              <a:rPr sz="1200" dirty="0">
                <a:latin typeface="Arial"/>
                <a:cs typeface="Arial"/>
              </a:rPr>
              <a:t>FC: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75"/>
              </a:lnSpc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[1x1x1000]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1000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4096*1000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95000" y="-43762"/>
            <a:ext cx="1675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C78D8"/>
                </a:solidFill>
              </a:rPr>
              <a:t>(not</a:t>
            </a:r>
            <a:r>
              <a:rPr sz="1400" spc="-15" dirty="0">
                <a:solidFill>
                  <a:srgbClr val="3C78D8"/>
                </a:solidFill>
              </a:rPr>
              <a:t> </a:t>
            </a:r>
            <a:r>
              <a:rPr sz="1400" dirty="0">
                <a:solidFill>
                  <a:srgbClr val="3C78D8"/>
                </a:solidFill>
              </a:rPr>
              <a:t>counting</a:t>
            </a:r>
            <a:r>
              <a:rPr sz="1400" spc="-10" dirty="0">
                <a:solidFill>
                  <a:srgbClr val="3C78D8"/>
                </a:solidFill>
              </a:rPr>
              <a:t> biases)</a:t>
            </a:r>
            <a:endParaRPr sz="1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97396" y="1951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7396" y="192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315299" y="3731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5" y="28554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dirty="0">
                <a:latin typeface="Arial"/>
                <a:cs typeface="Arial"/>
              </a:rPr>
              <a:t>INPUT: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[224x224x3]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224*224*3=150K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32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475" y="209529"/>
            <a:ext cx="6412865" cy="4349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[112x112x64]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112*112*64=800K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73,728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[56x56x128]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56*56*128=400K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294,912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[28x28x256]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28*28*256=200K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1,179,648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[7x7x512]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7*7*512=25K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619250" algn="just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7*7*512*4096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102,760,448 </a:t>
            </a:r>
            <a:r>
              <a:rPr sz="1200" dirty="0">
                <a:latin typeface="Arial"/>
                <a:cs typeface="Arial"/>
              </a:rPr>
              <a:t>FC: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75"/>
              </a:lnSpc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[1x1x1000]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1000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4096*1000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 marR="368300" algn="just">
              <a:lnSpc>
                <a:spcPts val="1650"/>
              </a:lnSpc>
              <a:spcBef>
                <a:spcPts val="85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TOTAL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24M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bytes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~=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96MB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(only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forward!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~*2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bwd)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138M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95000" y="-43762"/>
            <a:ext cx="1675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C78D8"/>
                </a:solidFill>
              </a:rPr>
              <a:t>(not</a:t>
            </a:r>
            <a:r>
              <a:rPr sz="1400" spc="-15" dirty="0">
                <a:solidFill>
                  <a:srgbClr val="3C78D8"/>
                </a:solidFill>
              </a:rPr>
              <a:t> </a:t>
            </a:r>
            <a:r>
              <a:rPr sz="1400" dirty="0">
                <a:solidFill>
                  <a:srgbClr val="3C78D8"/>
                </a:solidFill>
              </a:rPr>
              <a:t>counting</a:t>
            </a:r>
            <a:r>
              <a:rPr sz="1400" spc="-10" dirty="0">
                <a:solidFill>
                  <a:srgbClr val="3C78D8"/>
                </a:solidFill>
              </a:rPr>
              <a:t> biases)</a:t>
            </a:r>
            <a:endParaRPr sz="1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97396" y="1951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7396" y="192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315299" y="3731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5" y="28554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dirty="0">
                <a:latin typeface="Arial"/>
                <a:cs typeface="Arial"/>
              </a:rPr>
              <a:t>INPUT: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[224x224x3]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224*224*3=150K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75" y="209529"/>
            <a:ext cx="6412865" cy="41395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[112x112x64]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112*112*64=800K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73,728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[56x56x128]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56*56*128=400K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294,912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[28x28x256]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28*28*256=200K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1,179,648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[7x7x512]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7*7*512=25K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7*7*512*4096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00FF"/>
                </a:solidFill>
                <a:latin typeface="Arial"/>
                <a:cs typeface="Arial"/>
              </a:rPr>
              <a:t>102,760,448</a:t>
            </a:r>
            <a:endParaRPr sz="1200">
              <a:latin typeface="Arial"/>
              <a:cs typeface="Arial"/>
            </a:endParaRPr>
          </a:p>
          <a:p>
            <a:pPr marL="12700" marR="1907539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16,777,216 </a:t>
            </a:r>
            <a:r>
              <a:rPr sz="1200" dirty="0">
                <a:latin typeface="Arial"/>
                <a:cs typeface="Arial"/>
              </a:rPr>
              <a:t>FC: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[1x1x1000]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1000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4096*1000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72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TOTAL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24M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bytes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~=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96MB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(only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forward!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~*2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bwd)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95000" y="-43762"/>
            <a:ext cx="1675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C78D8"/>
                </a:solidFill>
              </a:rPr>
              <a:t>(not</a:t>
            </a:r>
            <a:r>
              <a:rPr sz="1400" spc="-15" dirty="0">
                <a:solidFill>
                  <a:srgbClr val="3C78D8"/>
                </a:solidFill>
              </a:rPr>
              <a:t> </a:t>
            </a:r>
            <a:r>
              <a:rPr sz="1400" dirty="0">
                <a:solidFill>
                  <a:srgbClr val="3C78D8"/>
                </a:solidFill>
              </a:rPr>
              <a:t>counting</a:t>
            </a:r>
            <a:r>
              <a:rPr sz="1400" spc="-10" dirty="0">
                <a:solidFill>
                  <a:srgbClr val="3C78D8"/>
                </a:solidFill>
              </a:rPr>
              <a:t> biases)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7234400" y="245362"/>
            <a:ext cx="4502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Note: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4400" y="664462"/>
            <a:ext cx="14674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early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CONV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400" y="2550412"/>
            <a:ext cx="13589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params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late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64958" y="3135324"/>
            <a:ext cx="2341880" cy="416559"/>
            <a:chOff x="5264958" y="3135324"/>
            <a:chExt cx="2341880" cy="416559"/>
          </a:xfrm>
        </p:grpSpPr>
        <p:sp>
          <p:nvSpPr>
            <p:cNvPr id="9" name="object 9"/>
            <p:cNvSpPr/>
            <p:nvPr/>
          </p:nvSpPr>
          <p:spPr>
            <a:xfrm>
              <a:off x="5359799" y="3144849"/>
              <a:ext cx="2237740" cy="366395"/>
            </a:xfrm>
            <a:custGeom>
              <a:avLst/>
              <a:gdLst/>
              <a:ahLst/>
              <a:cxnLst/>
              <a:rect l="l" t="t" r="r" b="b"/>
              <a:pathLst>
                <a:path w="2237740" h="366395">
                  <a:moveTo>
                    <a:pt x="2237400" y="0"/>
                  </a:moveTo>
                  <a:lnTo>
                    <a:pt x="0" y="36614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4958" y="3470413"/>
              <a:ext cx="109447" cy="8115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079063" y="539559"/>
            <a:ext cx="2800350" cy="238125"/>
          </a:xfrm>
          <a:custGeom>
            <a:avLst/>
            <a:gdLst/>
            <a:ahLst/>
            <a:cxnLst/>
            <a:rect l="l" t="t" r="r" b="b"/>
            <a:pathLst>
              <a:path w="2800350" h="238125">
                <a:moveTo>
                  <a:pt x="2800310" y="238115"/>
                </a:moveTo>
                <a:lnTo>
                  <a:pt x="0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3399" y="498681"/>
            <a:ext cx="107855" cy="8175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675" y="4336605"/>
            <a:ext cx="2731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138M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33</a:t>
            </a:fld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75" y="28554"/>
            <a:ext cx="437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3389" algn="l"/>
                <a:tab pos="3684270" algn="l"/>
              </a:tabLst>
            </a:pPr>
            <a:r>
              <a:rPr sz="1200" dirty="0">
                <a:latin typeface="Arial"/>
                <a:cs typeface="Arial"/>
              </a:rPr>
              <a:t>INPUT: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[224x224x3]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224*224*3=150K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75" y="209529"/>
            <a:ext cx="6412865" cy="25609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13080">
              <a:lnSpc>
                <a:spcPts val="1430"/>
              </a:lnSpc>
              <a:spcBef>
                <a:spcPts val="155"/>
              </a:spcBef>
              <a:tabLst>
                <a:tab pos="3870960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(3*3*3)*64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64: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[224x224x64]</a:t>
            </a:r>
            <a:r>
              <a:rPr sz="1200" spc="34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224*224*64=3.2M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(3*3*64)*64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36,864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651250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[112x112x64]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112*112*64=800K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  <a:tabLst>
                <a:tab pos="4125595" algn="l"/>
              </a:tabLst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(3*3*64)*128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73,728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128: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[112x112x128]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112*112*128=1.6M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(3*3*128)*128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147,456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481704" algn="l"/>
              </a:tabLst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[56x56x128]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56*56*128=400K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326390" algn="just">
              <a:lnSpc>
                <a:spcPts val="1430"/>
              </a:lnSpc>
              <a:spcBef>
                <a:spcPts val="45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(3*3*128)*256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294,912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256: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[56x56x256]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56*56*256=800K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(3*3*256)*256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589,824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6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[28x28x256]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28*28*256=200K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199390" algn="just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(3*3*256)*512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1,179,648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[28x28x512]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28*28*512=400K</a:t>
            </a:r>
            <a:r>
              <a:rPr sz="1200" spc="1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7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r>
              <a:rPr sz="1200" spc="1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574" y="2743179"/>
            <a:ext cx="242633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(3*3*512)*512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2,359,296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75" y="2743179"/>
            <a:ext cx="3705860" cy="7512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1590" algn="just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14*14*512=100K </a:t>
            </a:r>
            <a:r>
              <a:rPr sz="1200" spc="-10" dirty="0">
                <a:latin typeface="Arial"/>
                <a:cs typeface="Arial"/>
              </a:rPr>
              <a:t>CONV3-</a:t>
            </a:r>
            <a:r>
              <a:rPr sz="1200" dirty="0">
                <a:latin typeface="Arial"/>
                <a:cs typeface="Arial"/>
              </a:rPr>
              <a:t>512: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[14x14x512]</a:t>
            </a:r>
            <a:r>
              <a:rPr sz="1200" spc="33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14*14*512=100K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1370"/>
              </a:lnSpc>
            </a:pPr>
            <a:r>
              <a:rPr sz="1200" dirty="0">
                <a:latin typeface="Arial"/>
                <a:cs typeface="Arial"/>
              </a:rPr>
              <a:t>POOL2: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[7x7x512]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7*7*512=25K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475" y="3467079"/>
            <a:ext cx="6049010" cy="8820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25603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7*7*512*4096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102,760,448 </a:t>
            </a:r>
            <a:r>
              <a:rPr sz="1200" dirty="0">
                <a:latin typeface="Arial"/>
                <a:cs typeface="Arial"/>
              </a:rPr>
              <a:t>FC: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[1x1x4096]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4096</a:t>
            </a:r>
            <a:r>
              <a:rPr sz="1200" spc="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4096*4096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16,777,216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5"/>
              </a:lnSpc>
            </a:pPr>
            <a:r>
              <a:rPr sz="1200" dirty="0">
                <a:latin typeface="Arial"/>
                <a:cs typeface="Arial"/>
              </a:rPr>
              <a:t>FC: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[1x1x1000]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2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1000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4096*1000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"/>
                <a:cs typeface="Arial"/>
              </a:rPr>
              <a:t>4,096,000</a:t>
            </a:r>
            <a:endParaRPr sz="12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TOTAL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memory: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24M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bytes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~=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96MB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(only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forward!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~*2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bwd)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95000" y="-43762"/>
            <a:ext cx="1675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C78D8"/>
                </a:solidFill>
              </a:rPr>
              <a:t>(not</a:t>
            </a:r>
            <a:r>
              <a:rPr sz="1400" spc="-15" dirty="0">
                <a:solidFill>
                  <a:srgbClr val="3C78D8"/>
                </a:solidFill>
              </a:rPr>
              <a:t> </a:t>
            </a:r>
            <a:r>
              <a:rPr sz="1400" dirty="0">
                <a:solidFill>
                  <a:srgbClr val="3C78D8"/>
                </a:solidFill>
              </a:rPr>
              <a:t>counting</a:t>
            </a:r>
            <a:r>
              <a:rPr sz="1400" spc="-10" dirty="0">
                <a:solidFill>
                  <a:srgbClr val="3C78D8"/>
                </a:solidFill>
              </a:rPr>
              <a:t> biases)</a:t>
            </a:r>
            <a:endParaRPr sz="14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97396" y="1951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97396" y="192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315299" y="3731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9161" y="3180911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conv1-2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conv1-1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9161" y="2723711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conv2-2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conv2-1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9161" y="2217211"/>
            <a:ext cx="365125" cy="33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100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conv3-2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conv3-1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9161" y="1571811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conv4-3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conv4-2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conv4-1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9161" y="931286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conv5-3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conv5-2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conv5-1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14400" y="4175312"/>
            <a:ext cx="1329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Common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names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38762" y="3706172"/>
            <a:ext cx="210185" cy="485140"/>
            <a:chOff x="8138762" y="3706172"/>
            <a:chExt cx="210185" cy="485140"/>
          </a:xfrm>
        </p:grpSpPr>
        <p:sp>
          <p:nvSpPr>
            <p:cNvPr id="18" name="object 18"/>
            <p:cNvSpPr/>
            <p:nvPr/>
          </p:nvSpPr>
          <p:spPr>
            <a:xfrm>
              <a:off x="8143524" y="3750776"/>
              <a:ext cx="183515" cy="436245"/>
            </a:xfrm>
            <a:custGeom>
              <a:avLst/>
              <a:gdLst/>
              <a:ahLst/>
              <a:cxnLst/>
              <a:rect l="l" t="t" r="r" b="b"/>
              <a:pathLst>
                <a:path w="183515" h="436245">
                  <a:moveTo>
                    <a:pt x="0" y="435722"/>
                  </a:moveTo>
                  <a:lnTo>
                    <a:pt x="183335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12359" y="3710934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29002" y="45943"/>
                  </a:moveTo>
                  <a:lnTo>
                    <a:pt x="0" y="33740"/>
                  </a:lnTo>
                  <a:lnTo>
                    <a:pt x="31265" y="0"/>
                  </a:lnTo>
                  <a:lnTo>
                    <a:pt x="29002" y="4594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12359" y="3710934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29002" y="45943"/>
                  </a:moveTo>
                  <a:lnTo>
                    <a:pt x="31265" y="0"/>
                  </a:lnTo>
                  <a:lnTo>
                    <a:pt x="0" y="33740"/>
                  </a:lnTo>
                  <a:lnTo>
                    <a:pt x="29002" y="45943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63739" y="328461"/>
            <a:ext cx="155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fc8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fc7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675" y="4336605"/>
            <a:ext cx="27311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params: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138M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34</a:t>
            </a:fld>
            <a:endParaRPr sz="200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65025"/>
            <a:ext cx="3642995" cy="802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VGGNet</a:t>
            </a: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1400" i="1" dirty="0">
                <a:latin typeface="Arial"/>
                <a:cs typeface="Arial"/>
              </a:rPr>
              <a:t>[Simonyan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Zisserman,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35</a:t>
            </a:fld>
            <a:endParaRPr sz="200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5" y="1244346"/>
            <a:ext cx="702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Details: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574" y="1491996"/>
            <a:ext cx="3990340" cy="2498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8610" marR="254000" indent="-296545">
              <a:lnSpc>
                <a:spcPct val="101600"/>
              </a:lnSpc>
              <a:spcBef>
                <a:spcPts val="7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ILSVRC’14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2nd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classification,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1st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in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localization</a:t>
            </a:r>
            <a:endParaRPr sz="1600">
              <a:latin typeface="Arial"/>
              <a:cs typeface="Arial"/>
            </a:endParaRPr>
          </a:p>
          <a:p>
            <a:pPr marL="308610" marR="50165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Similar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procedure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Krizhevsky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2012</a:t>
            </a:r>
            <a:endParaRPr sz="1600">
              <a:latin typeface="Arial"/>
              <a:cs typeface="Arial"/>
            </a:endParaRPr>
          </a:p>
          <a:p>
            <a:pPr marL="308610" indent="-296545">
              <a:lnSpc>
                <a:spcPct val="100000"/>
              </a:lnSpc>
              <a:spcBef>
                <a:spcPts val="25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Response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Normalisation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(LRN)</a:t>
            </a:r>
            <a:endParaRPr sz="1600">
              <a:latin typeface="Arial"/>
              <a:cs typeface="Arial"/>
            </a:endParaRPr>
          </a:p>
          <a:p>
            <a:pPr marL="308610" marR="379095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VGG16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VGG19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(VGG19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only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slightly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better,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  <a:p>
            <a:pPr marL="308610" indent="-296545">
              <a:lnSpc>
                <a:spcPct val="100000"/>
              </a:lnSpc>
              <a:spcBef>
                <a:spcPts val="3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ensembles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best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 marL="308610" marR="35560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FC7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features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generalize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well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other tasks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16396" y="233212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16396" y="573578"/>
          <a:ext cx="830580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39396" y="2012515"/>
          <a:ext cx="830580" cy="201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384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11x11</a:t>
                      </a:r>
                      <a:r>
                        <a:rPr sz="700" spc="1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5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35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434343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47596" y="262853"/>
          <a:ext cx="83058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3810" algn="ctr">
                        <a:lnSpc>
                          <a:spcPts val="830"/>
                        </a:lnSpc>
                      </a:pPr>
                      <a:r>
                        <a:rPr sz="7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Softmax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8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FC</a:t>
                      </a:r>
                      <a:r>
                        <a:rPr sz="700" spc="4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solidFill>
                            <a:srgbClr val="37761C"/>
                          </a:solidFill>
                          <a:latin typeface="Calibri"/>
                          <a:cs typeface="Calibri"/>
                        </a:rPr>
                        <a:t>4096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7761C"/>
                      </a:solidFill>
                      <a:prstDash val="solid"/>
                    </a:lnL>
                    <a:lnR w="19050">
                      <a:solidFill>
                        <a:srgbClr val="37761C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37761C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512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256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spc="-2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conv,</a:t>
                      </a:r>
                      <a:r>
                        <a:rPr sz="700" spc="13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3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2540" algn="ctr">
                        <a:lnSpc>
                          <a:spcPts val="770"/>
                        </a:lnSpc>
                        <a:spcBef>
                          <a:spcPts val="185"/>
                        </a:spcBef>
                      </a:pPr>
                      <a:r>
                        <a:rPr sz="7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434343"/>
                      </a:solidFill>
                      <a:prstDash val="solid"/>
                    </a:lnL>
                    <a:lnR w="19050">
                      <a:solidFill>
                        <a:srgbClr val="434343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3434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334099" y="4112438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AlexNet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1099" y="4112438"/>
            <a:ext cx="617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VGG19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6561" y="3561911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conv1-2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conv1-1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6561" y="3104711"/>
            <a:ext cx="365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conv2-2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conv2-1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6561" y="2598211"/>
            <a:ext cx="365125" cy="33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100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conv3-2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conv3-1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6561" y="1952811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conv4-3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conv4-2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conv4-1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6561" y="1312286"/>
            <a:ext cx="365125" cy="50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9500"/>
              </a:lnSpc>
              <a:spcBef>
                <a:spcPts val="95"/>
              </a:spcBef>
            </a:pP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conv5-3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conv5-2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666666"/>
                </a:solidFill>
                <a:latin typeface="Calibri"/>
                <a:cs typeface="Calibri"/>
              </a:rPr>
              <a:t>conv5-1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1139" y="695911"/>
            <a:ext cx="155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fc8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fc7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fc6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5360" y="3561911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666666"/>
                </a:solidFill>
                <a:latin typeface="Calibri"/>
                <a:cs typeface="Calibri"/>
              </a:rPr>
              <a:t>conv2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666666"/>
                </a:solidFill>
                <a:latin typeface="Calibri"/>
                <a:cs typeface="Calibri"/>
              </a:rPr>
              <a:t>conv1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5360" y="3282506"/>
            <a:ext cx="2794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666666"/>
                </a:solidFill>
                <a:latin typeface="Calibri"/>
                <a:cs typeface="Calibri"/>
              </a:rPr>
              <a:t>conv3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5360" y="2759261"/>
            <a:ext cx="27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666666"/>
                </a:solidFill>
                <a:latin typeface="Calibri"/>
                <a:cs typeface="Calibri"/>
              </a:rPr>
              <a:t>conv5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666666"/>
                </a:solidFill>
                <a:latin typeface="Calibri"/>
                <a:cs typeface="Calibri"/>
              </a:rPr>
              <a:t>conv4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7139" y="2287361"/>
            <a:ext cx="155575" cy="33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900"/>
              </a:lnSpc>
              <a:spcBef>
                <a:spcPts val="100"/>
              </a:spcBef>
            </a:pP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fc7</a:t>
            </a:r>
            <a:r>
              <a:rPr sz="700" b="1" spc="50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700" b="1" spc="-25" dirty="0">
                <a:solidFill>
                  <a:srgbClr val="666666"/>
                </a:solidFill>
                <a:latin typeface="Calibri"/>
                <a:cs typeface="Calibri"/>
              </a:rPr>
              <a:t>fc6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324" y="803474"/>
            <a:ext cx="6191250" cy="3505200"/>
            <a:chOff x="1170324" y="803474"/>
            <a:chExt cx="6191250" cy="350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790" y="931125"/>
              <a:ext cx="6109697" cy="33194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324" y="803474"/>
              <a:ext cx="2959100" cy="544830"/>
            </a:xfrm>
            <a:custGeom>
              <a:avLst/>
              <a:gdLst/>
              <a:ahLst/>
              <a:cxnLst/>
              <a:rect l="l" t="t" r="r" b="b"/>
              <a:pathLst>
                <a:path w="2959100" h="544830">
                  <a:moveTo>
                    <a:pt x="2958899" y="544499"/>
                  </a:moveTo>
                  <a:lnTo>
                    <a:pt x="0" y="544499"/>
                  </a:lnTo>
                  <a:lnTo>
                    <a:pt x="0" y="0"/>
                  </a:lnTo>
                  <a:lnTo>
                    <a:pt x="2958899" y="0"/>
                  </a:lnTo>
                  <a:lnTo>
                    <a:pt x="2958899" y="54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0925" y="2024274"/>
              <a:ext cx="1608455" cy="2274570"/>
            </a:xfrm>
            <a:custGeom>
              <a:avLst/>
              <a:gdLst/>
              <a:ahLst/>
              <a:cxnLst/>
              <a:rect l="l" t="t" r="r" b="b"/>
              <a:pathLst>
                <a:path w="1608454" h="2274570">
                  <a:moveTo>
                    <a:pt x="0" y="0"/>
                  </a:moveTo>
                  <a:lnTo>
                    <a:pt x="1608299" y="0"/>
                  </a:lnTo>
                  <a:lnTo>
                    <a:pt x="1608299" y="2274299"/>
                  </a:lnTo>
                  <a:lnTo>
                    <a:pt x="0" y="227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983" y="4406010"/>
            <a:ext cx="2655109" cy="898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7103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ImageNet</a:t>
            </a:r>
            <a:r>
              <a:rPr sz="2000" spc="-30" dirty="0"/>
              <a:t> </a:t>
            </a:r>
            <a:r>
              <a:rPr sz="2000" dirty="0"/>
              <a:t>Large</a:t>
            </a:r>
            <a:r>
              <a:rPr sz="2000" spc="-30" dirty="0"/>
              <a:t> </a:t>
            </a:r>
            <a:r>
              <a:rPr sz="2000" dirty="0"/>
              <a:t>Scale</a:t>
            </a:r>
            <a:r>
              <a:rPr sz="2000" spc="-30" dirty="0"/>
              <a:t> </a:t>
            </a:r>
            <a:r>
              <a:rPr sz="2000" dirty="0"/>
              <a:t>Visual</a:t>
            </a:r>
            <a:r>
              <a:rPr sz="2000" spc="-30" dirty="0"/>
              <a:t> </a:t>
            </a:r>
            <a:r>
              <a:rPr sz="2000" dirty="0"/>
              <a:t>Recognition</a:t>
            </a:r>
            <a:r>
              <a:rPr sz="2000" spc="-30" dirty="0"/>
              <a:t> </a:t>
            </a:r>
            <a:r>
              <a:rPr sz="2000" dirty="0"/>
              <a:t>Challenge</a:t>
            </a:r>
            <a:r>
              <a:rPr sz="2000" spc="-30" dirty="0"/>
              <a:t> </a:t>
            </a:r>
            <a:r>
              <a:rPr sz="2000" dirty="0"/>
              <a:t>(ILSVRC)</a:t>
            </a:r>
            <a:r>
              <a:rPr sz="2000" spc="-30" dirty="0"/>
              <a:t> </a:t>
            </a:r>
            <a:r>
              <a:rPr sz="2000" spc="-10" dirty="0"/>
              <a:t>winners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2928625" y="1212613"/>
            <a:ext cx="139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88169" y="1508949"/>
            <a:ext cx="82550" cy="497205"/>
            <a:chOff x="3288169" y="1508949"/>
            <a:chExt cx="82550" cy="497205"/>
          </a:xfrm>
        </p:grpSpPr>
        <p:sp>
          <p:nvSpPr>
            <p:cNvPr id="10" name="object 10"/>
            <p:cNvSpPr/>
            <p:nvPr/>
          </p:nvSpPr>
          <p:spPr>
            <a:xfrm>
              <a:off x="3329140" y="1518474"/>
              <a:ext cx="13970" cy="391795"/>
            </a:xfrm>
            <a:custGeom>
              <a:avLst/>
              <a:gdLst/>
              <a:ahLst/>
              <a:cxnLst/>
              <a:rect l="l" t="t" r="r" b="b"/>
              <a:pathLst>
                <a:path w="13970" h="391794">
                  <a:moveTo>
                    <a:pt x="13934" y="0"/>
                  </a:moveTo>
                  <a:lnTo>
                    <a:pt x="0" y="391572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8169" y="1899403"/>
              <a:ext cx="81940" cy="1065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36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525" y="3146422"/>
            <a:ext cx="1572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50" y="1134731"/>
            <a:ext cx="37719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networks,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computational efficiency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824" y="1963405"/>
            <a:ext cx="355536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Efficient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“Inception”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million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parameters!</a:t>
            </a:r>
            <a:endParaRPr sz="18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12x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less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316865" marR="50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ILSVRC’14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winner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(6.7%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error)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790199"/>
            <a:ext cx="2881076" cy="1360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8300" y="201567"/>
            <a:ext cx="1392524" cy="43154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37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0" y="1515731"/>
            <a:ext cx="5615940" cy="1900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9682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“Inception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module”: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design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good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topology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(network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within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network)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these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3125" y="1768450"/>
            <a:ext cx="2881076" cy="1360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8300" y="201567"/>
            <a:ext cx="1392524" cy="431547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701056" y="1956475"/>
            <a:ext cx="1736725" cy="522605"/>
          </a:xfrm>
          <a:custGeom>
            <a:avLst/>
            <a:gdLst/>
            <a:ahLst/>
            <a:cxnLst/>
            <a:rect l="l" t="t" r="r" b="b"/>
            <a:pathLst>
              <a:path w="1736725" h="522605">
                <a:moveTo>
                  <a:pt x="791567" y="0"/>
                </a:moveTo>
                <a:lnTo>
                  <a:pt x="1736267" y="0"/>
                </a:lnTo>
                <a:lnTo>
                  <a:pt x="1736267" y="522599"/>
                </a:lnTo>
                <a:lnTo>
                  <a:pt x="791567" y="522599"/>
                </a:lnTo>
                <a:lnTo>
                  <a:pt x="791567" y="0"/>
                </a:lnTo>
                <a:close/>
              </a:path>
              <a:path w="1736725" h="522605">
                <a:moveTo>
                  <a:pt x="791567" y="261299"/>
                </a:moveTo>
                <a:lnTo>
                  <a:pt x="0" y="333165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5434" y="2248778"/>
            <a:ext cx="107991" cy="817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38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575" y="3231147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449" y="2565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solidFill>
                  <a:srgbClr val="45818E"/>
                </a:solidFill>
                <a:latin typeface="Calibri"/>
                <a:cs typeface="Calibri"/>
              </a:rPr>
              <a:t>Previous</a:t>
            </a:r>
            <a:r>
              <a:rPr sz="900" spc="16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400" y="1965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5750" marR="246379" indent="-31750">
              <a:lnSpc>
                <a:spcPts val="1050"/>
              </a:lnSpc>
              <a:spcBef>
                <a:spcPts val="250"/>
              </a:spcBef>
            </a:pPr>
            <a:r>
              <a:rPr sz="900" dirty="0">
                <a:solidFill>
                  <a:srgbClr val="4A86E7"/>
                </a:solidFill>
                <a:latin typeface="Calibri"/>
                <a:cs typeface="Calibri"/>
              </a:rPr>
              <a:t>3x3</a:t>
            </a:r>
            <a:r>
              <a:rPr sz="900" spc="165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4A86E7"/>
                </a:solidFill>
                <a:latin typeface="Calibri"/>
                <a:cs typeface="Calibri"/>
              </a:rPr>
              <a:t>max</a:t>
            </a:r>
            <a:r>
              <a:rPr sz="900" spc="500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A86E7"/>
                </a:solidFill>
                <a:latin typeface="Calibri"/>
                <a:cs typeface="Calibri"/>
              </a:rPr>
              <a:t>pooling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074" y="1965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5x5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750" y="1965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425" y="1965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099" y="1460899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4483" y="2266419"/>
            <a:ext cx="3193415" cy="309245"/>
            <a:chOff x="904483" y="2266419"/>
            <a:chExt cx="3193415" cy="309245"/>
          </a:xfrm>
        </p:grpSpPr>
        <p:sp>
          <p:nvSpPr>
            <p:cNvPr id="11" name="object 11"/>
            <p:cNvSpPr/>
            <p:nvPr/>
          </p:nvSpPr>
          <p:spPr>
            <a:xfrm>
              <a:off x="999401" y="2307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80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2266419"/>
              <a:ext cx="109349" cy="812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678" y="2332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80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2290226"/>
              <a:ext cx="110977" cy="809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38499" y="2354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2295501"/>
              <a:ext cx="108065" cy="940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38499" y="2310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5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2269787"/>
              <a:ext cx="109815" cy="8090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76949" y="1755925"/>
            <a:ext cx="3248025" cy="219075"/>
            <a:chOff x="876949" y="1755925"/>
            <a:chExt cx="3248025" cy="219075"/>
          </a:xfrm>
        </p:grpSpPr>
        <p:sp>
          <p:nvSpPr>
            <p:cNvPr id="20" name="object 20"/>
            <p:cNvSpPr/>
            <p:nvPr/>
          </p:nvSpPr>
          <p:spPr>
            <a:xfrm>
              <a:off x="2752007" y="1798901"/>
              <a:ext cx="1363980" cy="167005"/>
            </a:xfrm>
            <a:custGeom>
              <a:avLst/>
              <a:gdLst/>
              <a:ahLst/>
              <a:cxnLst/>
              <a:rect l="l" t="t" r="r" b="b"/>
              <a:pathLst>
                <a:path w="1363979" h="167005">
                  <a:moveTo>
                    <a:pt x="1363442" y="16644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6669" y="1758142"/>
              <a:ext cx="108676" cy="815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42850" y="1831970"/>
              <a:ext cx="296545" cy="133985"/>
            </a:xfrm>
            <a:custGeom>
              <a:avLst/>
              <a:gdLst/>
              <a:ahLst/>
              <a:cxnLst/>
              <a:rect l="l" t="t" r="r" b="b"/>
              <a:pathLst>
                <a:path w="296544" h="133985">
                  <a:moveTo>
                    <a:pt x="296274" y="133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94" y="1786957"/>
              <a:ext cx="110797" cy="832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62799" y="1814522"/>
              <a:ext cx="565785" cy="151130"/>
            </a:xfrm>
            <a:custGeom>
              <a:avLst/>
              <a:gdLst/>
              <a:ahLst/>
              <a:cxnLst/>
              <a:rect l="l" t="t" r="r" b="b"/>
              <a:pathLst>
                <a:path w="565785" h="151130">
                  <a:moveTo>
                    <a:pt x="0" y="150827"/>
                  </a:moveTo>
                  <a:lnTo>
                    <a:pt x="56516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0326" y="1774595"/>
              <a:ext cx="110690" cy="798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6474" y="1796751"/>
              <a:ext cx="1638300" cy="168910"/>
            </a:xfrm>
            <a:custGeom>
              <a:avLst/>
              <a:gdLst/>
              <a:ahLst/>
              <a:cxnLst/>
              <a:rect l="l" t="t" r="r" b="b"/>
              <a:pathLst>
                <a:path w="1638300" h="168910">
                  <a:moveTo>
                    <a:pt x="0" y="168598"/>
                  </a:moveTo>
                  <a:lnTo>
                    <a:pt x="163830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2029" y="1755925"/>
              <a:ext cx="108267" cy="816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264800" y="989105"/>
            <a:ext cx="33401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Apply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input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previous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39</a:t>
            </a:fld>
            <a:endParaRPr sz="200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17274" y="1541555"/>
            <a:ext cx="317500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5080" indent="-304800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receptive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sizes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convolution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(1x1,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3x3, 5x5)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Pooling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operation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(3x3)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4800" y="2922681"/>
            <a:ext cx="29203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Concatenate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outputs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together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depth-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wise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033" y="2036983"/>
            <a:ext cx="8192134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 indent="-601345">
              <a:lnSpc>
                <a:spcPts val="2865"/>
              </a:lnSpc>
              <a:spcBef>
                <a:spcPts val="100"/>
              </a:spcBef>
              <a:buAutoNum type="arabicParenBoth"/>
              <a:tabLst>
                <a:tab pos="613410" algn="l"/>
                <a:tab pos="614045" algn="l"/>
              </a:tabLst>
            </a:pPr>
            <a:r>
              <a:rPr sz="2400" dirty="0">
                <a:latin typeface="Arial"/>
                <a:cs typeface="Arial"/>
              </a:rPr>
              <a:t>Easily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build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computational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graphs</a:t>
            </a:r>
            <a:endParaRPr sz="2400">
              <a:latin typeface="Arial"/>
              <a:cs typeface="Arial"/>
            </a:endParaRPr>
          </a:p>
          <a:p>
            <a:pPr marL="613410" indent="-601345">
              <a:lnSpc>
                <a:spcPts val="2850"/>
              </a:lnSpc>
              <a:buAutoNum type="arabicParenBoth"/>
              <a:tabLst>
                <a:tab pos="613410" algn="l"/>
                <a:tab pos="614045" algn="l"/>
              </a:tabLst>
            </a:pPr>
            <a:r>
              <a:rPr sz="2400" dirty="0">
                <a:latin typeface="Arial"/>
                <a:cs typeface="Arial"/>
              </a:rPr>
              <a:t>Easily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gradients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computational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graphs</a:t>
            </a:r>
            <a:endParaRPr sz="2400">
              <a:latin typeface="Arial"/>
              <a:cs typeface="Arial"/>
            </a:endParaRPr>
          </a:p>
          <a:p>
            <a:pPr marL="613410" indent="-601345">
              <a:lnSpc>
                <a:spcPts val="2865"/>
              </a:lnSpc>
              <a:buAutoNum type="arabicParenBoth"/>
              <a:tabLst>
                <a:tab pos="613410" algn="l"/>
                <a:tab pos="614045" algn="l"/>
              </a:tabLst>
            </a:pPr>
            <a:r>
              <a:rPr sz="2400" dirty="0">
                <a:latin typeface="Arial"/>
                <a:cs typeface="Arial"/>
              </a:rPr>
              <a:t>Run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efficiently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GPU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(wrap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cuDNN,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cuBLAS,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etc)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24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Last</a:t>
            </a:r>
            <a:r>
              <a:rPr sz="2800" spc="-40" dirty="0"/>
              <a:t> </a:t>
            </a:r>
            <a:r>
              <a:rPr sz="2800" dirty="0"/>
              <a:t>time:</a:t>
            </a:r>
            <a:r>
              <a:rPr sz="2800" spc="-25" dirty="0"/>
              <a:t> </a:t>
            </a:r>
            <a:r>
              <a:rPr sz="2800" dirty="0"/>
              <a:t>Deep</a:t>
            </a:r>
            <a:r>
              <a:rPr sz="2800" spc="-25" dirty="0"/>
              <a:t> </a:t>
            </a:r>
            <a:r>
              <a:rPr sz="2800" dirty="0"/>
              <a:t>learning</a:t>
            </a:r>
            <a:r>
              <a:rPr sz="2800" spc="-25" dirty="0"/>
              <a:t> </a:t>
            </a:r>
            <a:r>
              <a:rPr sz="2800" spc="-10" dirty="0"/>
              <a:t>frameworks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575" y="3231147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449" y="2565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solidFill>
                  <a:srgbClr val="45818E"/>
                </a:solidFill>
                <a:latin typeface="Calibri"/>
                <a:cs typeface="Calibri"/>
              </a:rPr>
              <a:t>Previous</a:t>
            </a:r>
            <a:r>
              <a:rPr sz="900" spc="16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400" y="1965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5750" marR="246379" indent="-31750">
              <a:lnSpc>
                <a:spcPts val="1050"/>
              </a:lnSpc>
              <a:spcBef>
                <a:spcPts val="250"/>
              </a:spcBef>
            </a:pPr>
            <a:r>
              <a:rPr sz="900" dirty="0">
                <a:solidFill>
                  <a:srgbClr val="4A86E7"/>
                </a:solidFill>
                <a:latin typeface="Calibri"/>
                <a:cs typeface="Calibri"/>
              </a:rPr>
              <a:t>3x3</a:t>
            </a:r>
            <a:r>
              <a:rPr sz="900" spc="165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4A86E7"/>
                </a:solidFill>
                <a:latin typeface="Calibri"/>
                <a:cs typeface="Calibri"/>
              </a:rPr>
              <a:t>max</a:t>
            </a:r>
            <a:r>
              <a:rPr sz="900" spc="500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A86E7"/>
                </a:solidFill>
                <a:latin typeface="Calibri"/>
                <a:cs typeface="Calibri"/>
              </a:rPr>
              <a:t>pooling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074" y="1965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5x5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750" y="1965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425" y="1965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099" y="1460899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4483" y="2266419"/>
            <a:ext cx="3193415" cy="309245"/>
            <a:chOff x="904483" y="2266419"/>
            <a:chExt cx="3193415" cy="309245"/>
          </a:xfrm>
        </p:grpSpPr>
        <p:sp>
          <p:nvSpPr>
            <p:cNvPr id="11" name="object 11"/>
            <p:cNvSpPr/>
            <p:nvPr/>
          </p:nvSpPr>
          <p:spPr>
            <a:xfrm>
              <a:off x="999401" y="2307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80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2266419"/>
              <a:ext cx="109349" cy="812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678" y="2332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80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2290226"/>
              <a:ext cx="110977" cy="809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38499" y="2354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2295501"/>
              <a:ext cx="108065" cy="940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38499" y="2310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5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2269787"/>
              <a:ext cx="109815" cy="8090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76949" y="1755925"/>
            <a:ext cx="3248025" cy="219075"/>
            <a:chOff x="876949" y="1755925"/>
            <a:chExt cx="3248025" cy="219075"/>
          </a:xfrm>
        </p:grpSpPr>
        <p:sp>
          <p:nvSpPr>
            <p:cNvPr id="20" name="object 20"/>
            <p:cNvSpPr/>
            <p:nvPr/>
          </p:nvSpPr>
          <p:spPr>
            <a:xfrm>
              <a:off x="2752007" y="1798901"/>
              <a:ext cx="1363980" cy="167005"/>
            </a:xfrm>
            <a:custGeom>
              <a:avLst/>
              <a:gdLst/>
              <a:ahLst/>
              <a:cxnLst/>
              <a:rect l="l" t="t" r="r" b="b"/>
              <a:pathLst>
                <a:path w="1363979" h="167005">
                  <a:moveTo>
                    <a:pt x="1363442" y="16644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6669" y="1758142"/>
              <a:ext cx="108676" cy="815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42850" y="1831970"/>
              <a:ext cx="296545" cy="133985"/>
            </a:xfrm>
            <a:custGeom>
              <a:avLst/>
              <a:gdLst/>
              <a:ahLst/>
              <a:cxnLst/>
              <a:rect l="l" t="t" r="r" b="b"/>
              <a:pathLst>
                <a:path w="296544" h="133985">
                  <a:moveTo>
                    <a:pt x="296274" y="133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494" y="1786957"/>
              <a:ext cx="110797" cy="832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62799" y="1814522"/>
              <a:ext cx="565785" cy="151130"/>
            </a:xfrm>
            <a:custGeom>
              <a:avLst/>
              <a:gdLst/>
              <a:ahLst/>
              <a:cxnLst/>
              <a:rect l="l" t="t" r="r" b="b"/>
              <a:pathLst>
                <a:path w="565785" h="151130">
                  <a:moveTo>
                    <a:pt x="0" y="150827"/>
                  </a:moveTo>
                  <a:lnTo>
                    <a:pt x="56516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0326" y="1774595"/>
              <a:ext cx="110690" cy="798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6474" y="1796751"/>
              <a:ext cx="1638300" cy="168910"/>
            </a:xfrm>
            <a:custGeom>
              <a:avLst/>
              <a:gdLst/>
              <a:ahLst/>
              <a:cxnLst/>
              <a:rect l="l" t="t" r="r" b="b"/>
              <a:pathLst>
                <a:path w="1638300" h="168910">
                  <a:moveTo>
                    <a:pt x="0" y="168598"/>
                  </a:moveTo>
                  <a:lnTo>
                    <a:pt x="163830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2029" y="1755925"/>
              <a:ext cx="108267" cy="8165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264800" y="989105"/>
            <a:ext cx="33401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Apply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input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previous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layer: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40</a:t>
            </a:fld>
            <a:endParaRPr sz="2000"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17274" y="1541555"/>
            <a:ext cx="317500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5080" indent="-304800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receptive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sizes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convolution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(1x1,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3x3, 5x5)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Pooling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operation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(3x3)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4800" y="2922681"/>
            <a:ext cx="29203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Concatenate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outputs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together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depth-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wise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41000" y="3668826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415290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3x3 </a:t>
            </a:r>
            <a:r>
              <a:rPr sz="1200" b="1" spc="40" dirty="0">
                <a:solidFill>
                  <a:srgbClr val="0000FF"/>
                </a:solidFill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5x5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3x3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1" name="object 11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76949" y="2323974"/>
            <a:ext cx="3248025" cy="413384"/>
            <a:chOff x="876949" y="2323974"/>
            <a:chExt cx="3248025" cy="413384"/>
          </a:xfrm>
        </p:grpSpPr>
        <p:sp>
          <p:nvSpPr>
            <p:cNvPr id="20" name="object 20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62799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6474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41</a:t>
            </a:fld>
            <a:endParaRPr sz="200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3x3 </a:t>
            </a:r>
            <a:r>
              <a:rPr sz="1200" b="1" spc="40" dirty="0">
                <a:solidFill>
                  <a:srgbClr val="0000FF"/>
                </a:solidFill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5x5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3x3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76949" y="2323974"/>
            <a:ext cx="3248025" cy="413384"/>
            <a:chOff x="876949" y="2323974"/>
            <a:chExt cx="3248025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799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4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42</a:t>
            </a:fld>
            <a:endParaRPr sz="200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61950" y="1029863"/>
            <a:ext cx="26511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Q1: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1x1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128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filters?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43</a:t>
            </a:fld>
            <a:endParaRPr sz="200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6511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Q1: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1x1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128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filters?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1x1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44</a:t>
            </a:fld>
            <a:endParaRPr sz="200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5730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Q2: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different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operations?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1x1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5730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Q2: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What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different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operations?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8338" y="2389835"/>
            <a:ext cx="2286000" cy="276860"/>
          </a:xfrm>
          <a:custGeom>
            <a:avLst/>
            <a:gdLst/>
            <a:ahLst/>
            <a:cxnLst/>
            <a:rect l="l" t="t" r="r" b="b"/>
            <a:pathLst>
              <a:path w="2286000" h="276860">
                <a:moveTo>
                  <a:pt x="1066800" y="0"/>
                </a:moveTo>
                <a:lnTo>
                  <a:pt x="0" y="0"/>
                </a:lnTo>
                <a:lnTo>
                  <a:pt x="0" y="276593"/>
                </a:lnTo>
                <a:lnTo>
                  <a:pt x="1066800" y="276593"/>
                </a:lnTo>
                <a:lnTo>
                  <a:pt x="1066800" y="0"/>
                </a:lnTo>
                <a:close/>
              </a:path>
              <a:path w="2286000" h="276860">
                <a:moveTo>
                  <a:pt x="2286000" y="0"/>
                </a:moveTo>
                <a:lnTo>
                  <a:pt x="1219200" y="0"/>
                </a:lnTo>
                <a:lnTo>
                  <a:pt x="1219200" y="276593"/>
                </a:lnTo>
                <a:lnTo>
                  <a:pt x="2286000" y="276593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61375" y="2403538"/>
            <a:ext cx="20154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4350" y="2389825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473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45</a:t>
            </a:fld>
            <a:endParaRPr sz="200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2174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Q3:What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8338" y="2389835"/>
            <a:ext cx="2286000" cy="276860"/>
          </a:xfrm>
          <a:custGeom>
            <a:avLst/>
            <a:gdLst/>
            <a:ahLst/>
            <a:cxnLst/>
            <a:rect l="l" t="t" r="r" b="b"/>
            <a:pathLst>
              <a:path w="2286000" h="276860">
                <a:moveTo>
                  <a:pt x="1066800" y="0"/>
                </a:moveTo>
                <a:lnTo>
                  <a:pt x="0" y="0"/>
                </a:lnTo>
                <a:lnTo>
                  <a:pt x="0" y="276593"/>
                </a:lnTo>
                <a:lnTo>
                  <a:pt x="1066800" y="276593"/>
                </a:lnTo>
                <a:lnTo>
                  <a:pt x="1066800" y="0"/>
                </a:lnTo>
                <a:close/>
              </a:path>
              <a:path w="2286000" h="276860">
                <a:moveTo>
                  <a:pt x="2286000" y="0"/>
                </a:moveTo>
                <a:lnTo>
                  <a:pt x="1219200" y="0"/>
                </a:lnTo>
                <a:lnTo>
                  <a:pt x="1219200" y="276593"/>
                </a:lnTo>
                <a:lnTo>
                  <a:pt x="2286000" y="276593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61375" y="2403538"/>
            <a:ext cx="20154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4350" y="2389825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473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46</a:t>
            </a:fld>
            <a:endParaRPr sz="200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2174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Q3:What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8338" y="2389835"/>
            <a:ext cx="2286000" cy="276860"/>
          </a:xfrm>
          <a:custGeom>
            <a:avLst/>
            <a:gdLst/>
            <a:ahLst/>
            <a:cxnLst/>
            <a:rect l="l" t="t" r="r" b="b"/>
            <a:pathLst>
              <a:path w="2286000" h="276860">
                <a:moveTo>
                  <a:pt x="1066800" y="0"/>
                </a:moveTo>
                <a:lnTo>
                  <a:pt x="0" y="0"/>
                </a:lnTo>
                <a:lnTo>
                  <a:pt x="0" y="276593"/>
                </a:lnTo>
                <a:lnTo>
                  <a:pt x="1066800" y="276593"/>
                </a:lnTo>
                <a:lnTo>
                  <a:pt x="1066800" y="0"/>
                </a:lnTo>
                <a:close/>
              </a:path>
              <a:path w="2286000" h="276860">
                <a:moveTo>
                  <a:pt x="2286000" y="0"/>
                </a:moveTo>
                <a:lnTo>
                  <a:pt x="1219200" y="0"/>
                </a:lnTo>
                <a:lnTo>
                  <a:pt x="1219200" y="276593"/>
                </a:lnTo>
                <a:lnTo>
                  <a:pt x="2286000" y="276593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61375" y="2403538"/>
            <a:ext cx="20154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4350" y="2389825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473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47</a:t>
            </a:fld>
            <a:endParaRPr sz="200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308975" y="1717738"/>
            <a:ext cx="3187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28x28x(128+192+96+256)</a:t>
            </a:r>
            <a:r>
              <a:rPr sz="14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2174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Q3:What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8338" y="2389835"/>
            <a:ext cx="2286000" cy="276860"/>
          </a:xfrm>
          <a:custGeom>
            <a:avLst/>
            <a:gdLst/>
            <a:ahLst/>
            <a:cxnLst/>
            <a:rect l="l" t="t" r="r" b="b"/>
            <a:pathLst>
              <a:path w="2286000" h="276860">
                <a:moveTo>
                  <a:pt x="1066800" y="0"/>
                </a:moveTo>
                <a:lnTo>
                  <a:pt x="0" y="0"/>
                </a:lnTo>
                <a:lnTo>
                  <a:pt x="0" y="276593"/>
                </a:lnTo>
                <a:lnTo>
                  <a:pt x="1066800" y="276593"/>
                </a:lnTo>
                <a:lnTo>
                  <a:pt x="1066800" y="0"/>
                </a:lnTo>
                <a:close/>
              </a:path>
              <a:path w="2286000" h="276860">
                <a:moveTo>
                  <a:pt x="2286000" y="0"/>
                </a:moveTo>
                <a:lnTo>
                  <a:pt x="1219200" y="0"/>
                </a:lnTo>
                <a:lnTo>
                  <a:pt x="1219200" y="276593"/>
                </a:lnTo>
                <a:lnTo>
                  <a:pt x="2286000" y="276593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61375" y="2403538"/>
            <a:ext cx="20154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4350" y="2389825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473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48</a:t>
            </a:fld>
            <a:endParaRPr sz="2000"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308975" y="1717738"/>
            <a:ext cx="3187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28x28x(128+192+96+256)</a:t>
            </a:r>
            <a:r>
              <a:rPr sz="14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2449" y="1414022"/>
            <a:ext cx="33788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Ops: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[1x1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128]</a:t>
            </a:r>
            <a:r>
              <a:rPr sz="1600" spc="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28x28x128x1x1x256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[3x3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192]</a:t>
            </a:r>
            <a:r>
              <a:rPr sz="1600" spc="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28x28x192x3x3x256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[5x5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96]</a:t>
            </a:r>
            <a:r>
              <a:rPr sz="1600" spc="4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28x28x96x5x5x256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Total: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854M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2174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Q3:What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8338" y="2389835"/>
            <a:ext cx="2286000" cy="276860"/>
          </a:xfrm>
          <a:custGeom>
            <a:avLst/>
            <a:gdLst/>
            <a:ahLst/>
            <a:cxnLst/>
            <a:rect l="l" t="t" r="r" b="b"/>
            <a:pathLst>
              <a:path w="2286000" h="276860">
                <a:moveTo>
                  <a:pt x="1066800" y="0"/>
                </a:moveTo>
                <a:lnTo>
                  <a:pt x="0" y="0"/>
                </a:lnTo>
                <a:lnTo>
                  <a:pt x="0" y="276593"/>
                </a:lnTo>
                <a:lnTo>
                  <a:pt x="1066800" y="276593"/>
                </a:lnTo>
                <a:lnTo>
                  <a:pt x="1066800" y="0"/>
                </a:lnTo>
                <a:close/>
              </a:path>
              <a:path w="2286000" h="276860">
                <a:moveTo>
                  <a:pt x="2286000" y="0"/>
                </a:moveTo>
                <a:lnTo>
                  <a:pt x="1219200" y="0"/>
                </a:lnTo>
                <a:lnTo>
                  <a:pt x="1219200" y="276593"/>
                </a:lnTo>
                <a:lnTo>
                  <a:pt x="2286000" y="276593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61375" y="2403538"/>
            <a:ext cx="20154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4350" y="2389825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473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49</a:t>
            </a:fld>
            <a:endParaRPr sz="2000"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308975" y="1717738"/>
            <a:ext cx="31877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28x28x(128+192+96+256)</a:t>
            </a:r>
            <a:r>
              <a:rPr sz="14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28x28x672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2449" y="1414022"/>
            <a:ext cx="33788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Ops: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[1x1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128]</a:t>
            </a:r>
            <a:r>
              <a:rPr sz="1600" spc="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28x28x128x1x1x256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[3x3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192]</a:t>
            </a:r>
            <a:r>
              <a:rPr sz="1600" spc="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28x28x192x3x3x256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[5x5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96]</a:t>
            </a:r>
            <a:r>
              <a:rPr sz="1600" spc="4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28x28x96x5x5x256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Total: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854M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72449" y="2899922"/>
            <a:ext cx="2249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Very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expensive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compute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72449" y="3395222"/>
            <a:ext cx="337820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Pooling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also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preserves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feature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depth,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which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means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concatenation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can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grow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every layer!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775" y="1146962"/>
            <a:ext cx="4978749" cy="28495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575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Last</a:t>
            </a:r>
            <a:r>
              <a:rPr sz="2800" spc="-40" dirty="0"/>
              <a:t> </a:t>
            </a:r>
            <a:r>
              <a:rPr sz="2800" dirty="0"/>
              <a:t>time:</a:t>
            </a:r>
            <a:r>
              <a:rPr sz="2800" spc="-25" dirty="0"/>
              <a:t> </a:t>
            </a:r>
            <a:r>
              <a:rPr sz="2800" dirty="0"/>
              <a:t>Deep</a:t>
            </a:r>
            <a:r>
              <a:rPr sz="2800" spc="-25" dirty="0"/>
              <a:t> </a:t>
            </a:r>
            <a:r>
              <a:rPr sz="2800" dirty="0"/>
              <a:t>learning</a:t>
            </a:r>
            <a:r>
              <a:rPr sz="2800" spc="-25" dirty="0"/>
              <a:t> </a:t>
            </a:r>
            <a:r>
              <a:rPr sz="2800" spc="-10" dirty="0"/>
              <a:t>frameworks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50675" y="2024681"/>
            <a:ext cx="23882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Modularized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define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backward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26874" y="1720828"/>
            <a:ext cx="1137285" cy="996315"/>
            <a:chOff x="2826874" y="1720828"/>
            <a:chExt cx="1137285" cy="996315"/>
          </a:xfrm>
        </p:grpSpPr>
        <p:sp>
          <p:nvSpPr>
            <p:cNvPr id="7" name="object 7"/>
            <p:cNvSpPr/>
            <p:nvPr/>
          </p:nvSpPr>
          <p:spPr>
            <a:xfrm>
              <a:off x="2839674" y="1778712"/>
              <a:ext cx="1043305" cy="704215"/>
            </a:xfrm>
            <a:custGeom>
              <a:avLst/>
              <a:gdLst/>
              <a:ahLst/>
              <a:cxnLst/>
              <a:rect l="l" t="t" r="r" b="b"/>
              <a:pathLst>
                <a:path w="1043304" h="704214">
                  <a:moveTo>
                    <a:pt x="0" y="703762"/>
                  </a:moveTo>
                  <a:lnTo>
                    <a:pt x="1042855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5404" y="1720828"/>
              <a:ext cx="108311" cy="934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36399" y="2646775"/>
              <a:ext cx="1002665" cy="29209"/>
            </a:xfrm>
            <a:custGeom>
              <a:avLst/>
              <a:gdLst/>
              <a:ahLst/>
              <a:cxnLst/>
              <a:rect l="l" t="t" r="r" b="b"/>
              <a:pathLst>
                <a:path w="1002664" h="29210">
                  <a:moveTo>
                    <a:pt x="0" y="0"/>
                  </a:moveTo>
                  <a:lnTo>
                    <a:pt x="1002647" y="28816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618" y="2634613"/>
              <a:ext cx="106368" cy="819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137085"/>
            <a:ext cx="4152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350" y="623987"/>
            <a:ext cx="1743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575" y="39931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449" y="33277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400" y="27273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40" dirty="0"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74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5x5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750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latin typeface="Calibri"/>
                <a:cs typeface="Calibri"/>
              </a:rPr>
              <a:t>3x3 </a:t>
            </a:r>
            <a:r>
              <a:rPr sz="1200" b="1" spc="65" dirty="0"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25" y="27273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0649" y="20160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4483" y="3028419"/>
            <a:ext cx="3193415" cy="309245"/>
            <a:chOff x="904483" y="3028419"/>
            <a:chExt cx="3193415" cy="309245"/>
          </a:xfrm>
        </p:grpSpPr>
        <p:sp>
          <p:nvSpPr>
            <p:cNvPr id="12" name="object 12"/>
            <p:cNvSpPr/>
            <p:nvPr/>
          </p:nvSpPr>
          <p:spPr>
            <a:xfrm>
              <a:off x="999401" y="30690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79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83" y="3028419"/>
              <a:ext cx="109349" cy="812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678" y="30945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79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147" y="3052226"/>
              <a:ext cx="110977" cy="809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8499" y="31161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7543" y="3057501"/>
              <a:ext cx="108065" cy="940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99" y="30722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4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735" y="3031787"/>
              <a:ext cx="109815" cy="809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950" y="2323974"/>
            <a:ext cx="4032250" cy="413384"/>
            <a:chOff x="92950" y="2323974"/>
            <a:chExt cx="4032250" cy="413384"/>
          </a:xfrm>
        </p:grpSpPr>
        <p:sp>
          <p:nvSpPr>
            <p:cNvPr id="21" name="object 21"/>
            <p:cNvSpPr/>
            <p:nvPr/>
          </p:nvSpPr>
          <p:spPr>
            <a:xfrm>
              <a:off x="2784335" y="2369708"/>
              <a:ext cx="1331595" cy="358140"/>
            </a:xfrm>
            <a:custGeom>
              <a:avLst/>
              <a:gdLst/>
              <a:ahLst/>
              <a:cxnLst/>
              <a:rect l="l" t="t" r="r" b="b"/>
              <a:pathLst>
                <a:path w="1331595" h="358139">
                  <a:moveTo>
                    <a:pt x="1331114" y="35764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1320" y="2329795"/>
              <a:ext cx="110704" cy="798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52428" y="2423220"/>
              <a:ext cx="287020" cy="304165"/>
            </a:xfrm>
            <a:custGeom>
              <a:avLst/>
              <a:gdLst/>
              <a:ahLst/>
              <a:cxnLst/>
              <a:rect l="l" t="t" r="r" b="b"/>
              <a:pathLst>
                <a:path w="287019" h="304164">
                  <a:moveTo>
                    <a:pt x="286696" y="30412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603" y="2350789"/>
              <a:ext cx="101246" cy="103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62800" y="2394708"/>
              <a:ext cx="611505" cy="332740"/>
            </a:xfrm>
            <a:custGeom>
              <a:avLst/>
              <a:gdLst/>
              <a:ahLst/>
              <a:cxnLst/>
              <a:rect l="l" t="t" r="r" b="b"/>
              <a:pathLst>
                <a:path w="611505" h="332739">
                  <a:moveTo>
                    <a:pt x="0" y="332641"/>
                  </a:moveTo>
                  <a:lnTo>
                    <a:pt x="61091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144" y="2343842"/>
              <a:ext cx="110022" cy="880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6475" y="2364251"/>
              <a:ext cx="1676400" cy="363220"/>
            </a:xfrm>
            <a:custGeom>
              <a:avLst/>
              <a:gdLst/>
              <a:ahLst/>
              <a:cxnLst/>
              <a:rect l="l" t="t" r="r" b="b"/>
              <a:pathLst>
                <a:path w="1676400" h="363219">
                  <a:moveTo>
                    <a:pt x="0" y="363098"/>
                  </a:moveTo>
                  <a:lnTo>
                    <a:pt x="167599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6279" y="2323974"/>
              <a:ext cx="110203" cy="8055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950" y="2389824"/>
              <a:ext cx="1066800" cy="276860"/>
            </a:xfrm>
            <a:custGeom>
              <a:avLst/>
              <a:gdLst/>
              <a:ahLst/>
              <a:cxnLst/>
              <a:rect l="l" t="t" r="r" b="b"/>
              <a:pathLst>
                <a:path w="1066800" h="276860">
                  <a:moveTo>
                    <a:pt x="1066799" y="276599"/>
                  </a:moveTo>
                  <a:lnTo>
                    <a:pt x="0" y="276599"/>
                  </a:lnTo>
                  <a:lnTo>
                    <a:pt x="0" y="0"/>
                  </a:lnTo>
                  <a:lnTo>
                    <a:pt x="1066799" y="0"/>
                  </a:lnTo>
                  <a:lnTo>
                    <a:pt x="1066799" y="276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92374" y="242675"/>
            <a:ext cx="337692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Q: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this?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[Hint: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complexity]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700" y="1099328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9950" y="3380838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1950" y="1029863"/>
            <a:ext cx="22174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Q3:What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concatenation?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9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88338" y="2389835"/>
            <a:ext cx="2286000" cy="276860"/>
          </a:xfrm>
          <a:custGeom>
            <a:avLst/>
            <a:gdLst/>
            <a:ahLst/>
            <a:cxnLst/>
            <a:rect l="l" t="t" r="r" b="b"/>
            <a:pathLst>
              <a:path w="2286000" h="276860">
                <a:moveTo>
                  <a:pt x="1066800" y="0"/>
                </a:moveTo>
                <a:lnTo>
                  <a:pt x="0" y="0"/>
                </a:lnTo>
                <a:lnTo>
                  <a:pt x="0" y="276593"/>
                </a:lnTo>
                <a:lnTo>
                  <a:pt x="1066800" y="276593"/>
                </a:lnTo>
                <a:lnTo>
                  <a:pt x="1066800" y="0"/>
                </a:lnTo>
                <a:close/>
              </a:path>
              <a:path w="2286000" h="276860">
                <a:moveTo>
                  <a:pt x="2286000" y="0"/>
                </a:moveTo>
                <a:lnTo>
                  <a:pt x="1219200" y="0"/>
                </a:lnTo>
                <a:lnTo>
                  <a:pt x="1219200" y="276593"/>
                </a:lnTo>
                <a:lnTo>
                  <a:pt x="2286000" y="276593"/>
                </a:lnTo>
                <a:lnTo>
                  <a:pt x="228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61375" y="2403538"/>
            <a:ext cx="20154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74350" y="2389825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47375" y="2403538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50</a:t>
            </a:fld>
            <a:endParaRPr sz="2000"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66175" y="1717738"/>
            <a:ext cx="2713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28x28x(128+192+96+256)</a:t>
            </a:r>
            <a:r>
              <a:rPr sz="14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00FF"/>
                </a:solidFill>
                <a:latin typeface="Arial"/>
                <a:cs typeface="Arial"/>
              </a:rPr>
              <a:t>529k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92374" y="1690475"/>
            <a:ext cx="328866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Solution: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“bottleneck”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1x1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convolutions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reduce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6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Reminder:</a:t>
            </a:r>
            <a:r>
              <a:rPr spc="-30" dirty="0"/>
              <a:t> </a:t>
            </a:r>
            <a:r>
              <a:rPr dirty="0"/>
              <a:t>1x1</a:t>
            </a:r>
            <a:r>
              <a:rPr spc="-30" dirty="0"/>
              <a:t> </a:t>
            </a:r>
            <a:r>
              <a:rPr spc="-10" dirty="0"/>
              <a:t>convolutions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9400" y="1090200"/>
            <a:ext cx="1705610" cy="2722245"/>
            <a:chOff x="509400" y="1090200"/>
            <a:chExt cx="1705610" cy="2722245"/>
          </a:xfrm>
        </p:grpSpPr>
        <p:sp>
          <p:nvSpPr>
            <p:cNvPr id="4" name="object 4"/>
            <p:cNvSpPr/>
            <p:nvPr/>
          </p:nvSpPr>
          <p:spPr>
            <a:xfrm>
              <a:off x="518925" y="1798369"/>
              <a:ext cx="987425" cy="2004060"/>
            </a:xfrm>
            <a:custGeom>
              <a:avLst/>
              <a:gdLst/>
              <a:ahLst/>
              <a:cxnLst/>
              <a:rect l="l" t="t" r="r" b="b"/>
              <a:pathLst>
                <a:path w="987425" h="2004060">
                  <a:moveTo>
                    <a:pt x="987355" y="2004055"/>
                  </a:moveTo>
                  <a:lnTo>
                    <a:pt x="0" y="2004055"/>
                  </a:lnTo>
                  <a:lnTo>
                    <a:pt x="0" y="0"/>
                  </a:lnTo>
                  <a:lnTo>
                    <a:pt x="987355" y="0"/>
                  </a:lnTo>
                  <a:lnTo>
                    <a:pt x="987355" y="2004055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6280" y="1099725"/>
              <a:ext cx="699135" cy="2703195"/>
            </a:xfrm>
            <a:custGeom>
              <a:avLst/>
              <a:gdLst/>
              <a:ahLst/>
              <a:cxnLst/>
              <a:rect l="l" t="t" r="r" b="b"/>
              <a:pathLst>
                <a:path w="699135" h="2703195">
                  <a:moveTo>
                    <a:pt x="0" y="2702699"/>
                  </a:moveTo>
                  <a:lnTo>
                    <a:pt x="0" y="698644"/>
                  </a:lnTo>
                  <a:lnTo>
                    <a:pt x="698644" y="0"/>
                  </a:lnTo>
                  <a:lnTo>
                    <a:pt x="698644" y="2004055"/>
                  </a:lnTo>
                  <a:lnTo>
                    <a:pt x="0" y="27026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925" y="1099725"/>
              <a:ext cx="1686560" cy="699135"/>
            </a:xfrm>
            <a:custGeom>
              <a:avLst/>
              <a:gdLst/>
              <a:ahLst/>
              <a:cxnLst/>
              <a:rect l="l" t="t" r="r" b="b"/>
              <a:pathLst>
                <a:path w="1686560" h="699135">
                  <a:moveTo>
                    <a:pt x="987355" y="698644"/>
                  </a:moveTo>
                  <a:lnTo>
                    <a:pt x="0" y="698644"/>
                  </a:lnTo>
                  <a:lnTo>
                    <a:pt x="698644" y="0"/>
                  </a:lnTo>
                  <a:lnTo>
                    <a:pt x="1685999" y="0"/>
                  </a:lnTo>
                  <a:lnTo>
                    <a:pt x="987355" y="698644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925" y="1099725"/>
              <a:ext cx="1686560" cy="2703195"/>
            </a:xfrm>
            <a:custGeom>
              <a:avLst/>
              <a:gdLst/>
              <a:ahLst/>
              <a:cxnLst/>
              <a:rect l="l" t="t" r="r" b="b"/>
              <a:pathLst>
                <a:path w="1686560" h="2703195">
                  <a:moveTo>
                    <a:pt x="0" y="698644"/>
                  </a:moveTo>
                  <a:lnTo>
                    <a:pt x="698644" y="0"/>
                  </a:lnTo>
                  <a:lnTo>
                    <a:pt x="1685999" y="0"/>
                  </a:lnTo>
                  <a:lnTo>
                    <a:pt x="1685999" y="2004055"/>
                  </a:lnTo>
                  <a:lnTo>
                    <a:pt x="987355" y="2702699"/>
                  </a:lnTo>
                  <a:lnTo>
                    <a:pt x="0" y="2702699"/>
                  </a:lnTo>
                  <a:lnTo>
                    <a:pt x="0" y="698644"/>
                  </a:lnTo>
                  <a:close/>
                </a:path>
                <a:path w="1686560" h="2703195">
                  <a:moveTo>
                    <a:pt x="0" y="698644"/>
                  </a:moveTo>
                  <a:lnTo>
                    <a:pt x="987355" y="698644"/>
                  </a:lnTo>
                  <a:lnTo>
                    <a:pt x="1685999" y="0"/>
                  </a:lnTo>
                </a:path>
                <a:path w="1686560" h="2703195">
                  <a:moveTo>
                    <a:pt x="987355" y="698644"/>
                  </a:moveTo>
                  <a:lnTo>
                    <a:pt x="987355" y="270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6199" y="38303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025" y="34412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250" y="20052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82024" y="2457879"/>
            <a:ext cx="1548130" cy="41275"/>
            <a:chOff x="3382024" y="2457879"/>
            <a:chExt cx="1548130" cy="41275"/>
          </a:xfrm>
        </p:grpSpPr>
        <p:sp>
          <p:nvSpPr>
            <p:cNvPr id="12" name="object 12"/>
            <p:cNvSpPr/>
            <p:nvPr/>
          </p:nvSpPr>
          <p:spPr>
            <a:xfrm>
              <a:off x="3382024" y="2478375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14995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1574" y="246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1574" y="246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8749" y="1776706"/>
            <a:ext cx="135826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1x1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CONV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1174" y="1090200"/>
            <a:ext cx="1168400" cy="2722245"/>
            <a:chOff x="5681174" y="1090200"/>
            <a:chExt cx="1168400" cy="2722245"/>
          </a:xfrm>
        </p:grpSpPr>
        <p:sp>
          <p:nvSpPr>
            <p:cNvPr id="17" name="object 17"/>
            <p:cNvSpPr/>
            <p:nvPr/>
          </p:nvSpPr>
          <p:spPr>
            <a:xfrm>
              <a:off x="5690699" y="1671283"/>
              <a:ext cx="577850" cy="2131695"/>
            </a:xfrm>
            <a:custGeom>
              <a:avLst/>
              <a:gdLst/>
              <a:ahLst/>
              <a:cxnLst/>
              <a:rect l="l" t="t" r="r" b="b"/>
              <a:pathLst>
                <a:path w="577850" h="2131695">
                  <a:moveTo>
                    <a:pt x="577741" y="2131141"/>
                  </a:moveTo>
                  <a:lnTo>
                    <a:pt x="0" y="2131141"/>
                  </a:lnTo>
                  <a:lnTo>
                    <a:pt x="0" y="0"/>
                  </a:lnTo>
                  <a:lnTo>
                    <a:pt x="577741" y="0"/>
                  </a:lnTo>
                  <a:lnTo>
                    <a:pt x="577741" y="2131141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8441" y="1099725"/>
              <a:ext cx="572135" cy="2703195"/>
            </a:xfrm>
            <a:custGeom>
              <a:avLst/>
              <a:gdLst/>
              <a:ahLst/>
              <a:cxnLst/>
              <a:rect l="l" t="t" r="r" b="b"/>
              <a:pathLst>
                <a:path w="572134" h="2703195">
                  <a:moveTo>
                    <a:pt x="0" y="2702699"/>
                  </a:moveTo>
                  <a:lnTo>
                    <a:pt x="0" y="571558"/>
                  </a:lnTo>
                  <a:lnTo>
                    <a:pt x="571558" y="0"/>
                  </a:lnTo>
                  <a:lnTo>
                    <a:pt x="571558" y="2131141"/>
                  </a:lnTo>
                  <a:lnTo>
                    <a:pt x="0" y="27026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0699" y="1099725"/>
              <a:ext cx="1149350" cy="572135"/>
            </a:xfrm>
            <a:custGeom>
              <a:avLst/>
              <a:gdLst/>
              <a:ahLst/>
              <a:cxnLst/>
              <a:rect l="l" t="t" r="r" b="b"/>
              <a:pathLst>
                <a:path w="1149350" h="572135">
                  <a:moveTo>
                    <a:pt x="577741" y="571558"/>
                  </a:moveTo>
                  <a:lnTo>
                    <a:pt x="0" y="571558"/>
                  </a:lnTo>
                  <a:lnTo>
                    <a:pt x="571558" y="0"/>
                  </a:lnTo>
                  <a:lnTo>
                    <a:pt x="1149299" y="0"/>
                  </a:lnTo>
                  <a:lnTo>
                    <a:pt x="577741" y="571558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0699" y="1099725"/>
              <a:ext cx="1149350" cy="2703195"/>
            </a:xfrm>
            <a:custGeom>
              <a:avLst/>
              <a:gdLst/>
              <a:ahLst/>
              <a:cxnLst/>
              <a:rect l="l" t="t" r="r" b="b"/>
              <a:pathLst>
                <a:path w="1149350" h="2703195">
                  <a:moveTo>
                    <a:pt x="0" y="571558"/>
                  </a:moveTo>
                  <a:lnTo>
                    <a:pt x="571558" y="0"/>
                  </a:lnTo>
                  <a:lnTo>
                    <a:pt x="1149299" y="0"/>
                  </a:lnTo>
                  <a:lnTo>
                    <a:pt x="1149299" y="2131141"/>
                  </a:lnTo>
                  <a:lnTo>
                    <a:pt x="577741" y="2702699"/>
                  </a:lnTo>
                  <a:lnTo>
                    <a:pt x="0" y="2702699"/>
                  </a:lnTo>
                  <a:lnTo>
                    <a:pt x="0" y="571558"/>
                  </a:lnTo>
                  <a:close/>
                </a:path>
                <a:path w="1149350" h="2703195">
                  <a:moveTo>
                    <a:pt x="0" y="571558"/>
                  </a:moveTo>
                  <a:lnTo>
                    <a:pt x="577741" y="571558"/>
                  </a:lnTo>
                  <a:lnTo>
                    <a:pt x="1149299" y="0"/>
                  </a:lnTo>
                </a:path>
                <a:path w="1149350" h="2703195">
                  <a:moveTo>
                    <a:pt x="577741" y="571558"/>
                  </a:moveTo>
                  <a:lnTo>
                    <a:pt x="577741" y="270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85925" y="38303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51</a:t>
            </a:fld>
            <a:endParaRPr sz="200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743550" y="35174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9625" y="21842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5850" y="2559706"/>
            <a:ext cx="242570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(each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filter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has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size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1x1x64,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performs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64-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dimensional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dot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product)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6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Reminder:</a:t>
            </a:r>
            <a:r>
              <a:rPr spc="-30" dirty="0"/>
              <a:t> </a:t>
            </a:r>
            <a:r>
              <a:rPr dirty="0"/>
              <a:t>1x1</a:t>
            </a:r>
            <a:r>
              <a:rPr spc="-30" dirty="0"/>
              <a:t> </a:t>
            </a:r>
            <a:r>
              <a:rPr spc="-10" dirty="0"/>
              <a:t>convolutions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9400" y="1090200"/>
            <a:ext cx="1705610" cy="2722245"/>
            <a:chOff x="509400" y="1090200"/>
            <a:chExt cx="1705610" cy="2722245"/>
          </a:xfrm>
        </p:grpSpPr>
        <p:sp>
          <p:nvSpPr>
            <p:cNvPr id="4" name="object 4"/>
            <p:cNvSpPr/>
            <p:nvPr/>
          </p:nvSpPr>
          <p:spPr>
            <a:xfrm>
              <a:off x="518925" y="1798369"/>
              <a:ext cx="987425" cy="2004060"/>
            </a:xfrm>
            <a:custGeom>
              <a:avLst/>
              <a:gdLst/>
              <a:ahLst/>
              <a:cxnLst/>
              <a:rect l="l" t="t" r="r" b="b"/>
              <a:pathLst>
                <a:path w="987425" h="2004060">
                  <a:moveTo>
                    <a:pt x="987355" y="2004055"/>
                  </a:moveTo>
                  <a:lnTo>
                    <a:pt x="0" y="2004055"/>
                  </a:lnTo>
                  <a:lnTo>
                    <a:pt x="0" y="0"/>
                  </a:lnTo>
                  <a:lnTo>
                    <a:pt x="987355" y="0"/>
                  </a:lnTo>
                  <a:lnTo>
                    <a:pt x="987355" y="2004055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6280" y="1099725"/>
              <a:ext cx="699135" cy="2703195"/>
            </a:xfrm>
            <a:custGeom>
              <a:avLst/>
              <a:gdLst/>
              <a:ahLst/>
              <a:cxnLst/>
              <a:rect l="l" t="t" r="r" b="b"/>
              <a:pathLst>
                <a:path w="699135" h="2703195">
                  <a:moveTo>
                    <a:pt x="0" y="2702699"/>
                  </a:moveTo>
                  <a:lnTo>
                    <a:pt x="0" y="698644"/>
                  </a:lnTo>
                  <a:lnTo>
                    <a:pt x="698644" y="0"/>
                  </a:lnTo>
                  <a:lnTo>
                    <a:pt x="698644" y="2004055"/>
                  </a:lnTo>
                  <a:lnTo>
                    <a:pt x="0" y="27026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925" y="1099725"/>
              <a:ext cx="1686560" cy="699135"/>
            </a:xfrm>
            <a:custGeom>
              <a:avLst/>
              <a:gdLst/>
              <a:ahLst/>
              <a:cxnLst/>
              <a:rect l="l" t="t" r="r" b="b"/>
              <a:pathLst>
                <a:path w="1686560" h="699135">
                  <a:moveTo>
                    <a:pt x="987355" y="698644"/>
                  </a:moveTo>
                  <a:lnTo>
                    <a:pt x="0" y="698644"/>
                  </a:lnTo>
                  <a:lnTo>
                    <a:pt x="698644" y="0"/>
                  </a:lnTo>
                  <a:lnTo>
                    <a:pt x="1685999" y="0"/>
                  </a:lnTo>
                  <a:lnTo>
                    <a:pt x="987355" y="698644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925" y="1099725"/>
              <a:ext cx="1686560" cy="2703195"/>
            </a:xfrm>
            <a:custGeom>
              <a:avLst/>
              <a:gdLst/>
              <a:ahLst/>
              <a:cxnLst/>
              <a:rect l="l" t="t" r="r" b="b"/>
              <a:pathLst>
                <a:path w="1686560" h="2703195">
                  <a:moveTo>
                    <a:pt x="0" y="698644"/>
                  </a:moveTo>
                  <a:lnTo>
                    <a:pt x="698644" y="0"/>
                  </a:lnTo>
                  <a:lnTo>
                    <a:pt x="1685999" y="0"/>
                  </a:lnTo>
                  <a:lnTo>
                    <a:pt x="1685999" y="2004055"/>
                  </a:lnTo>
                  <a:lnTo>
                    <a:pt x="987355" y="2702699"/>
                  </a:lnTo>
                  <a:lnTo>
                    <a:pt x="0" y="2702699"/>
                  </a:lnTo>
                  <a:lnTo>
                    <a:pt x="0" y="698644"/>
                  </a:lnTo>
                  <a:close/>
                </a:path>
                <a:path w="1686560" h="2703195">
                  <a:moveTo>
                    <a:pt x="0" y="698644"/>
                  </a:moveTo>
                  <a:lnTo>
                    <a:pt x="987355" y="698644"/>
                  </a:lnTo>
                  <a:lnTo>
                    <a:pt x="1685999" y="0"/>
                  </a:lnTo>
                </a:path>
                <a:path w="1686560" h="2703195">
                  <a:moveTo>
                    <a:pt x="987355" y="698644"/>
                  </a:moveTo>
                  <a:lnTo>
                    <a:pt x="987355" y="270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6199" y="38303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025" y="34412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250" y="20052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82024" y="2457879"/>
            <a:ext cx="1548130" cy="41275"/>
            <a:chOff x="3382024" y="2457879"/>
            <a:chExt cx="1548130" cy="41275"/>
          </a:xfrm>
        </p:grpSpPr>
        <p:sp>
          <p:nvSpPr>
            <p:cNvPr id="12" name="object 12"/>
            <p:cNvSpPr/>
            <p:nvPr/>
          </p:nvSpPr>
          <p:spPr>
            <a:xfrm>
              <a:off x="3382024" y="2478375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14995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1574" y="246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1574" y="2462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08749" y="1776706"/>
            <a:ext cx="135826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1x1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CONV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1174" y="1090200"/>
            <a:ext cx="1168400" cy="2722245"/>
            <a:chOff x="5681174" y="1090200"/>
            <a:chExt cx="1168400" cy="2722245"/>
          </a:xfrm>
        </p:grpSpPr>
        <p:sp>
          <p:nvSpPr>
            <p:cNvPr id="17" name="object 17"/>
            <p:cNvSpPr/>
            <p:nvPr/>
          </p:nvSpPr>
          <p:spPr>
            <a:xfrm>
              <a:off x="5690699" y="1671283"/>
              <a:ext cx="577850" cy="2131695"/>
            </a:xfrm>
            <a:custGeom>
              <a:avLst/>
              <a:gdLst/>
              <a:ahLst/>
              <a:cxnLst/>
              <a:rect l="l" t="t" r="r" b="b"/>
              <a:pathLst>
                <a:path w="577850" h="2131695">
                  <a:moveTo>
                    <a:pt x="577741" y="2131141"/>
                  </a:moveTo>
                  <a:lnTo>
                    <a:pt x="0" y="2131141"/>
                  </a:lnTo>
                  <a:lnTo>
                    <a:pt x="0" y="0"/>
                  </a:lnTo>
                  <a:lnTo>
                    <a:pt x="577741" y="0"/>
                  </a:lnTo>
                  <a:lnTo>
                    <a:pt x="577741" y="2131141"/>
                  </a:lnTo>
                  <a:close/>
                </a:path>
              </a:pathLst>
            </a:custGeom>
            <a:solidFill>
              <a:srgbClr val="C9DAF7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8441" y="1099725"/>
              <a:ext cx="572135" cy="2703195"/>
            </a:xfrm>
            <a:custGeom>
              <a:avLst/>
              <a:gdLst/>
              <a:ahLst/>
              <a:cxnLst/>
              <a:rect l="l" t="t" r="r" b="b"/>
              <a:pathLst>
                <a:path w="572134" h="2703195">
                  <a:moveTo>
                    <a:pt x="0" y="2702699"/>
                  </a:moveTo>
                  <a:lnTo>
                    <a:pt x="0" y="571558"/>
                  </a:lnTo>
                  <a:lnTo>
                    <a:pt x="571558" y="0"/>
                  </a:lnTo>
                  <a:lnTo>
                    <a:pt x="571558" y="2131141"/>
                  </a:lnTo>
                  <a:lnTo>
                    <a:pt x="0" y="2702699"/>
                  </a:lnTo>
                  <a:close/>
                </a:path>
              </a:pathLst>
            </a:custGeom>
            <a:solidFill>
              <a:srgbClr val="A0AEC6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0699" y="1099725"/>
              <a:ext cx="1149350" cy="572135"/>
            </a:xfrm>
            <a:custGeom>
              <a:avLst/>
              <a:gdLst/>
              <a:ahLst/>
              <a:cxnLst/>
              <a:rect l="l" t="t" r="r" b="b"/>
              <a:pathLst>
                <a:path w="1149350" h="572135">
                  <a:moveTo>
                    <a:pt x="577741" y="571558"/>
                  </a:moveTo>
                  <a:lnTo>
                    <a:pt x="0" y="571558"/>
                  </a:lnTo>
                  <a:lnTo>
                    <a:pt x="571558" y="0"/>
                  </a:lnTo>
                  <a:lnTo>
                    <a:pt x="1149299" y="0"/>
                  </a:lnTo>
                  <a:lnTo>
                    <a:pt x="577741" y="571558"/>
                  </a:lnTo>
                  <a:close/>
                </a:path>
              </a:pathLst>
            </a:custGeom>
            <a:solidFill>
              <a:srgbClr val="D3E1F9">
                <a:alpha val="42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0699" y="1099725"/>
              <a:ext cx="1149350" cy="2703195"/>
            </a:xfrm>
            <a:custGeom>
              <a:avLst/>
              <a:gdLst/>
              <a:ahLst/>
              <a:cxnLst/>
              <a:rect l="l" t="t" r="r" b="b"/>
              <a:pathLst>
                <a:path w="1149350" h="2703195">
                  <a:moveTo>
                    <a:pt x="0" y="571558"/>
                  </a:moveTo>
                  <a:lnTo>
                    <a:pt x="571558" y="0"/>
                  </a:lnTo>
                  <a:lnTo>
                    <a:pt x="1149299" y="0"/>
                  </a:lnTo>
                  <a:lnTo>
                    <a:pt x="1149299" y="2131141"/>
                  </a:lnTo>
                  <a:lnTo>
                    <a:pt x="577741" y="2702699"/>
                  </a:lnTo>
                  <a:lnTo>
                    <a:pt x="0" y="2702699"/>
                  </a:lnTo>
                  <a:lnTo>
                    <a:pt x="0" y="571558"/>
                  </a:lnTo>
                  <a:close/>
                </a:path>
                <a:path w="1149350" h="2703195">
                  <a:moveTo>
                    <a:pt x="0" y="571558"/>
                  </a:moveTo>
                  <a:lnTo>
                    <a:pt x="577741" y="571558"/>
                  </a:lnTo>
                  <a:lnTo>
                    <a:pt x="1149299" y="0"/>
                  </a:lnTo>
                </a:path>
                <a:path w="1149350" h="2703195">
                  <a:moveTo>
                    <a:pt x="577741" y="571558"/>
                  </a:moveTo>
                  <a:lnTo>
                    <a:pt x="577741" y="27026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85925" y="3830331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52</a:t>
            </a:fld>
            <a:endParaRPr sz="200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743550" y="351740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9625" y="2184293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48150" y="2672981"/>
            <a:ext cx="28200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preserves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spatial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dimensions,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reduces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depth!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48150" y="3501656"/>
            <a:ext cx="269303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Projects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lower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dimension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(combination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maps)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987" y="3644284"/>
            <a:ext cx="3863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dimension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7649" y="27181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solidFill>
                  <a:srgbClr val="45818E"/>
                </a:solidFill>
                <a:latin typeface="Calibri"/>
                <a:cs typeface="Calibri"/>
              </a:rPr>
              <a:t>Previous</a:t>
            </a:r>
            <a:r>
              <a:rPr sz="900" spc="16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4600" y="21177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5750" marR="246379" indent="-31750">
              <a:lnSpc>
                <a:spcPts val="1050"/>
              </a:lnSpc>
              <a:spcBef>
                <a:spcPts val="250"/>
              </a:spcBef>
            </a:pPr>
            <a:r>
              <a:rPr sz="900" dirty="0">
                <a:solidFill>
                  <a:srgbClr val="4A86E7"/>
                </a:solidFill>
                <a:latin typeface="Calibri"/>
                <a:cs typeface="Calibri"/>
              </a:rPr>
              <a:t>3x3</a:t>
            </a:r>
            <a:r>
              <a:rPr sz="900" spc="165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4A86E7"/>
                </a:solidFill>
                <a:latin typeface="Calibri"/>
                <a:cs typeface="Calibri"/>
              </a:rPr>
              <a:t>max</a:t>
            </a:r>
            <a:r>
              <a:rPr sz="900" spc="500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A86E7"/>
                </a:solidFill>
                <a:latin typeface="Calibri"/>
                <a:cs typeface="Calibri"/>
              </a:rPr>
              <a:t>pooling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8274" y="21177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5x5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950" y="21177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25" y="21177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299" y="1613299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9683" y="2418819"/>
            <a:ext cx="3193415" cy="309245"/>
            <a:chOff x="599683" y="2418819"/>
            <a:chExt cx="3193415" cy="309245"/>
          </a:xfrm>
        </p:grpSpPr>
        <p:sp>
          <p:nvSpPr>
            <p:cNvPr id="10" name="object 10"/>
            <p:cNvSpPr/>
            <p:nvPr/>
          </p:nvSpPr>
          <p:spPr>
            <a:xfrm>
              <a:off x="694601" y="24594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80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683" y="2418819"/>
              <a:ext cx="109349" cy="812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63878" y="24849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80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347" y="2442626"/>
              <a:ext cx="110977" cy="809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33699" y="25065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2743" y="2447901"/>
              <a:ext cx="108065" cy="940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33699" y="24626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5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2936" y="2422187"/>
              <a:ext cx="109815" cy="8090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72150" y="1908325"/>
            <a:ext cx="3248025" cy="219075"/>
            <a:chOff x="572150" y="1908325"/>
            <a:chExt cx="3248025" cy="219075"/>
          </a:xfrm>
        </p:grpSpPr>
        <p:sp>
          <p:nvSpPr>
            <p:cNvPr id="19" name="object 19"/>
            <p:cNvSpPr/>
            <p:nvPr/>
          </p:nvSpPr>
          <p:spPr>
            <a:xfrm>
              <a:off x="2447207" y="1951301"/>
              <a:ext cx="1363980" cy="167005"/>
            </a:xfrm>
            <a:custGeom>
              <a:avLst/>
              <a:gdLst/>
              <a:ahLst/>
              <a:cxnLst/>
              <a:rect l="l" t="t" r="r" b="b"/>
              <a:pathLst>
                <a:path w="1363979" h="167005">
                  <a:moveTo>
                    <a:pt x="1363442" y="16644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1869" y="1910542"/>
              <a:ext cx="108676" cy="8151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38050" y="1984370"/>
              <a:ext cx="296545" cy="133985"/>
            </a:xfrm>
            <a:custGeom>
              <a:avLst/>
              <a:gdLst/>
              <a:ahLst/>
              <a:cxnLst/>
              <a:rect l="l" t="t" r="r" b="b"/>
              <a:pathLst>
                <a:path w="296544" h="133985">
                  <a:moveTo>
                    <a:pt x="296274" y="133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9694" y="1939357"/>
              <a:ext cx="110797" cy="832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58000" y="1966922"/>
              <a:ext cx="565785" cy="151130"/>
            </a:xfrm>
            <a:custGeom>
              <a:avLst/>
              <a:gdLst/>
              <a:ahLst/>
              <a:cxnLst/>
              <a:rect l="l" t="t" r="r" b="b"/>
              <a:pathLst>
                <a:path w="565785" h="151130">
                  <a:moveTo>
                    <a:pt x="0" y="150827"/>
                  </a:moveTo>
                  <a:lnTo>
                    <a:pt x="56516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5526" y="1926995"/>
              <a:ext cx="110690" cy="798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1675" y="1949151"/>
              <a:ext cx="1638300" cy="168910"/>
            </a:xfrm>
            <a:custGeom>
              <a:avLst/>
              <a:gdLst/>
              <a:ahLst/>
              <a:cxnLst/>
              <a:rect l="l" t="t" r="r" b="b"/>
              <a:pathLst>
                <a:path w="1638300" h="168910">
                  <a:moveTo>
                    <a:pt x="0" y="168598"/>
                  </a:moveTo>
                  <a:lnTo>
                    <a:pt x="163830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7229" y="1908325"/>
              <a:ext cx="108267" cy="816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448299" y="3119524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solidFill>
                  <a:srgbClr val="45818E"/>
                </a:solidFill>
                <a:latin typeface="Calibri"/>
                <a:cs typeface="Calibri"/>
              </a:rPr>
              <a:t>Previous</a:t>
            </a:r>
            <a:r>
              <a:rPr sz="900" spc="16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8750" y="2054212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8449" y="15111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85274" y="1808124"/>
            <a:ext cx="3313429" cy="255904"/>
            <a:chOff x="5085274" y="1808124"/>
            <a:chExt cx="3313429" cy="255904"/>
          </a:xfrm>
        </p:grpSpPr>
        <p:sp>
          <p:nvSpPr>
            <p:cNvPr id="31" name="object 31"/>
            <p:cNvSpPr/>
            <p:nvPr/>
          </p:nvSpPr>
          <p:spPr>
            <a:xfrm>
              <a:off x="7025357" y="1849138"/>
              <a:ext cx="1363980" cy="167005"/>
            </a:xfrm>
            <a:custGeom>
              <a:avLst/>
              <a:gdLst/>
              <a:ahLst/>
              <a:cxnLst/>
              <a:rect l="l" t="t" r="r" b="b"/>
              <a:pathLst>
                <a:path w="1363979" h="167005">
                  <a:moveTo>
                    <a:pt x="1363442" y="16644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0018" y="1808379"/>
              <a:ext cx="108676" cy="8151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016199" y="1882208"/>
              <a:ext cx="296545" cy="133985"/>
            </a:xfrm>
            <a:custGeom>
              <a:avLst/>
              <a:gdLst/>
              <a:ahLst/>
              <a:cxnLst/>
              <a:rect l="l" t="t" r="r" b="b"/>
              <a:pathLst>
                <a:path w="296545" h="133985">
                  <a:moveTo>
                    <a:pt x="296274" y="133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7844" y="1837194"/>
              <a:ext cx="110797" cy="832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36149" y="1864759"/>
              <a:ext cx="565785" cy="151130"/>
            </a:xfrm>
            <a:custGeom>
              <a:avLst/>
              <a:gdLst/>
              <a:ahLst/>
              <a:cxnLst/>
              <a:rect l="l" t="t" r="r" b="b"/>
              <a:pathLst>
                <a:path w="565784" h="151130">
                  <a:moveTo>
                    <a:pt x="0" y="150827"/>
                  </a:moveTo>
                  <a:lnTo>
                    <a:pt x="56516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3676" y="1824833"/>
              <a:ext cx="110690" cy="7985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094799" y="1848888"/>
              <a:ext cx="1703705" cy="205740"/>
            </a:xfrm>
            <a:custGeom>
              <a:avLst/>
              <a:gdLst/>
              <a:ahLst/>
              <a:cxnLst/>
              <a:rect l="l" t="t" r="r" b="b"/>
              <a:pathLst>
                <a:path w="1703704" h="205739">
                  <a:moveTo>
                    <a:pt x="0" y="205323"/>
                  </a:moveTo>
                  <a:lnTo>
                    <a:pt x="170362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31" y="1808124"/>
              <a:ext cx="108644" cy="81528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6252764" y="2856199"/>
            <a:ext cx="2118360" cy="273050"/>
            <a:chOff x="6252764" y="2856199"/>
            <a:chExt cx="2118360" cy="273050"/>
          </a:xfrm>
        </p:grpSpPr>
        <p:sp>
          <p:nvSpPr>
            <p:cNvPr id="40" name="object 40"/>
            <p:cNvSpPr/>
            <p:nvPr/>
          </p:nvSpPr>
          <p:spPr>
            <a:xfrm>
              <a:off x="6914349" y="2948330"/>
              <a:ext cx="299085" cy="171450"/>
            </a:xfrm>
            <a:custGeom>
              <a:avLst/>
              <a:gdLst/>
              <a:ahLst/>
              <a:cxnLst/>
              <a:rect l="l" t="t" r="r" b="b"/>
              <a:pathLst>
                <a:path w="299084" h="171450">
                  <a:moveTo>
                    <a:pt x="0" y="171194"/>
                  </a:moveTo>
                  <a:lnTo>
                    <a:pt x="29891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88102" y="2895840"/>
              <a:ext cx="109705" cy="893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914349" y="2896777"/>
              <a:ext cx="1362075" cy="222885"/>
            </a:xfrm>
            <a:custGeom>
              <a:avLst/>
              <a:gdLst/>
              <a:ahLst/>
              <a:cxnLst/>
              <a:rect l="l" t="t" r="r" b="b"/>
              <a:pathLst>
                <a:path w="1362075" h="222885">
                  <a:moveTo>
                    <a:pt x="0" y="222747"/>
                  </a:moveTo>
                  <a:lnTo>
                    <a:pt x="13616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61444" y="2856199"/>
              <a:ext cx="109446" cy="8115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43743" y="2916620"/>
              <a:ext cx="570865" cy="203200"/>
            </a:xfrm>
            <a:custGeom>
              <a:avLst/>
              <a:gdLst/>
              <a:ahLst/>
              <a:cxnLst/>
              <a:rect l="l" t="t" r="r" b="b"/>
              <a:pathLst>
                <a:path w="570865" h="203200">
                  <a:moveTo>
                    <a:pt x="570606" y="20290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52764" y="2877448"/>
              <a:ext cx="111046" cy="78343"/>
            </a:xfrm>
            <a:prstGeom prst="rect">
              <a:avLst/>
            </a:prstGeom>
          </p:spPr>
        </p:pic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760575" y="2015587"/>
          <a:ext cx="3103880" cy="86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900" spc="5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900" spc="5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1x1</a:t>
                      </a:r>
                      <a:r>
                        <a:rPr sz="900" spc="5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1x1</a:t>
                      </a:r>
                      <a:r>
                        <a:rPr sz="900" spc="5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1x1</a:t>
                      </a:r>
                      <a:r>
                        <a:rPr sz="900" spc="5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0" marR="246379" indent="-3175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900" spc="165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sz="900" spc="50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pooling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95159" y="2357836"/>
            <a:ext cx="81980" cy="19647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71484" y="2357886"/>
            <a:ext cx="81980" cy="20967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47809" y="2357836"/>
            <a:ext cx="81980" cy="196475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5114066" y="2490897"/>
            <a:ext cx="1800860" cy="628650"/>
          </a:xfrm>
          <a:custGeom>
            <a:avLst/>
            <a:gdLst/>
            <a:ahLst/>
            <a:cxnLst/>
            <a:rect l="l" t="t" r="r" b="b"/>
            <a:pathLst>
              <a:path w="1800859" h="628650">
                <a:moveTo>
                  <a:pt x="1800283" y="628626"/>
                </a:moveTo>
                <a:lnTo>
                  <a:pt x="1744045" y="607757"/>
                </a:lnTo>
                <a:lnTo>
                  <a:pt x="1678523" y="602560"/>
                </a:lnTo>
                <a:lnTo>
                  <a:pt x="1637804" y="600570"/>
                </a:lnTo>
                <a:lnTo>
                  <a:pt x="1592310" y="598719"/>
                </a:lnTo>
                <a:lnTo>
                  <a:pt x="1542439" y="596807"/>
                </a:lnTo>
                <a:lnTo>
                  <a:pt x="1488589" y="594634"/>
                </a:lnTo>
                <a:lnTo>
                  <a:pt x="1431157" y="591999"/>
                </a:lnTo>
                <a:lnTo>
                  <a:pt x="1370543" y="588702"/>
                </a:lnTo>
                <a:lnTo>
                  <a:pt x="1307143" y="584544"/>
                </a:lnTo>
                <a:lnTo>
                  <a:pt x="1241355" y="579323"/>
                </a:lnTo>
                <a:lnTo>
                  <a:pt x="1173578" y="572841"/>
                </a:lnTo>
                <a:lnTo>
                  <a:pt x="1104210" y="564896"/>
                </a:lnTo>
                <a:lnTo>
                  <a:pt x="1033647" y="555289"/>
                </a:lnTo>
                <a:lnTo>
                  <a:pt x="962289" y="543819"/>
                </a:lnTo>
                <a:lnTo>
                  <a:pt x="890533" y="530286"/>
                </a:lnTo>
                <a:lnTo>
                  <a:pt x="838073" y="518992"/>
                </a:lnTo>
                <a:lnTo>
                  <a:pt x="785769" y="506505"/>
                </a:lnTo>
                <a:lnTo>
                  <a:pt x="733775" y="492839"/>
                </a:lnTo>
                <a:lnTo>
                  <a:pt x="682247" y="478009"/>
                </a:lnTo>
                <a:lnTo>
                  <a:pt x="631340" y="462030"/>
                </a:lnTo>
                <a:lnTo>
                  <a:pt x="581210" y="444917"/>
                </a:lnTo>
                <a:lnTo>
                  <a:pt x="532011" y="426684"/>
                </a:lnTo>
                <a:lnTo>
                  <a:pt x="483899" y="407347"/>
                </a:lnTo>
                <a:lnTo>
                  <a:pt x="437030" y="386920"/>
                </a:lnTo>
                <a:lnTo>
                  <a:pt x="391558" y="365418"/>
                </a:lnTo>
                <a:lnTo>
                  <a:pt x="347639" y="342857"/>
                </a:lnTo>
                <a:lnTo>
                  <a:pt x="305428" y="319250"/>
                </a:lnTo>
                <a:lnTo>
                  <a:pt x="265080" y="294612"/>
                </a:lnTo>
                <a:lnTo>
                  <a:pt x="223653" y="266777"/>
                </a:lnTo>
                <a:lnTo>
                  <a:pt x="184792" y="237768"/>
                </a:lnTo>
                <a:lnTo>
                  <a:pt x="148696" y="207606"/>
                </a:lnTo>
                <a:lnTo>
                  <a:pt x="115561" y="176308"/>
                </a:lnTo>
                <a:lnTo>
                  <a:pt x="85585" y="143894"/>
                </a:lnTo>
                <a:lnTo>
                  <a:pt x="58965" y="110382"/>
                </a:lnTo>
                <a:lnTo>
                  <a:pt x="25760" y="58099"/>
                </a:lnTo>
                <a:lnTo>
                  <a:pt x="1217" y="34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73523" y="2396152"/>
            <a:ext cx="81085" cy="109560"/>
          </a:xfrm>
          <a:prstGeom prst="rect">
            <a:avLst/>
          </a:prstGeom>
        </p:spPr>
      </p:pic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53</a:t>
            </a:fld>
            <a:endParaRPr sz="2000"/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270775" y="33073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987" y="3644284"/>
            <a:ext cx="3863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dimension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7649" y="2718199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solidFill>
                  <a:srgbClr val="45818E"/>
                </a:solidFill>
                <a:latin typeface="Calibri"/>
                <a:cs typeface="Calibri"/>
              </a:rPr>
              <a:t>Previous</a:t>
            </a:r>
            <a:r>
              <a:rPr sz="900" spc="16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4600" y="2117749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85750" marR="246379" indent="-31750">
              <a:lnSpc>
                <a:spcPts val="1050"/>
              </a:lnSpc>
              <a:spcBef>
                <a:spcPts val="250"/>
              </a:spcBef>
            </a:pPr>
            <a:r>
              <a:rPr sz="900" dirty="0">
                <a:solidFill>
                  <a:srgbClr val="4A86E7"/>
                </a:solidFill>
                <a:latin typeface="Calibri"/>
                <a:cs typeface="Calibri"/>
              </a:rPr>
              <a:t>3x3</a:t>
            </a:r>
            <a:r>
              <a:rPr sz="900" spc="165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4A86E7"/>
                </a:solidFill>
                <a:latin typeface="Calibri"/>
                <a:cs typeface="Calibri"/>
              </a:rPr>
              <a:t>max</a:t>
            </a:r>
            <a:r>
              <a:rPr sz="900" spc="500" dirty="0">
                <a:solidFill>
                  <a:srgbClr val="4A86E7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A86E7"/>
                </a:solidFill>
                <a:latin typeface="Calibri"/>
                <a:cs typeface="Calibri"/>
              </a:rPr>
              <a:t>pooling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8274" y="21177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5x5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1950" y="21177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25" y="2117749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299" y="1613299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9683" y="2418819"/>
            <a:ext cx="3193415" cy="309245"/>
            <a:chOff x="599683" y="2418819"/>
            <a:chExt cx="3193415" cy="309245"/>
          </a:xfrm>
        </p:grpSpPr>
        <p:sp>
          <p:nvSpPr>
            <p:cNvPr id="10" name="object 10"/>
            <p:cNvSpPr/>
            <p:nvPr/>
          </p:nvSpPr>
          <p:spPr>
            <a:xfrm>
              <a:off x="694601" y="2459424"/>
              <a:ext cx="1639570" cy="259079"/>
            </a:xfrm>
            <a:custGeom>
              <a:avLst/>
              <a:gdLst/>
              <a:ahLst/>
              <a:cxnLst/>
              <a:rect l="l" t="t" r="r" b="b"/>
              <a:pathLst>
                <a:path w="1639570" h="259080">
                  <a:moveTo>
                    <a:pt x="1639098" y="25877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683" y="2418819"/>
              <a:ext cx="109349" cy="812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63878" y="2484907"/>
              <a:ext cx="570230" cy="233679"/>
            </a:xfrm>
            <a:custGeom>
              <a:avLst/>
              <a:gdLst/>
              <a:ahLst/>
              <a:cxnLst/>
              <a:rect l="l" t="t" r="r" b="b"/>
              <a:pathLst>
                <a:path w="570230" h="233680">
                  <a:moveTo>
                    <a:pt x="569821" y="2332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347" y="2442626"/>
              <a:ext cx="110977" cy="809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33699" y="2506554"/>
              <a:ext cx="306705" cy="212090"/>
            </a:xfrm>
            <a:custGeom>
              <a:avLst/>
              <a:gdLst/>
              <a:ahLst/>
              <a:cxnLst/>
              <a:rect l="l" t="t" r="r" b="b"/>
              <a:pathLst>
                <a:path w="306705" h="212089">
                  <a:moveTo>
                    <a:pt x="0" y="211645"/>
                  </a:moveTo>
                  <a:lnTo>
                    <a:pt x="3064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2743" y="2447901"/>
              <a:ext cx="108065" cy="940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33699" y="2462640"/>
              <a:ext cx="1364615" cy="255904"/>
            </a:xfrm>
            <a:custGeom>
              <a:avLst/>
              <a:gdLst/>
              <a:ahLst/>
              <a:cxnLst/>
              <a:rect l="l" t="t" r="r" b="b"/>
              <a:pathLst>
                <a:path w="1364614" h="255905">
                  <a:moveTo>
                    <a:pt x="0" y="255559"/>
                  </a:moveTo>
                  <a:lnTo>
                    <a:pt x="13645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2936" y="2422187"/>
              <a:ext cx="109815" cy="8090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72150" y="1908325"/>
            <a:ext cx="3248025" cy="219075"/>
            <a:chOff x="572150" y="1908325"/>
            <a:chExt cx="3248025" cy="219075"/>
          </a:xfrm>
        </p:grpSpPr>
        <p:sp>
          <p:nvSpPr>
            <p:cNvPr id="19" name="object 19"/>
            <p:cNvSpPr/>
            <p:nvPr/>
          </p:nvSpPr>
          <p:spPr>
            <a:xfrm>
              <a:off x="2447207" y="1951301"/>
              <a:ext cx="1363980" cy="167005"/>
            </a:xfrm>
            <a:custGeom>
              <a:avLst/>
              <a:gdLst/>
              <a:ahLst/>
              <a:cxnLst/>
              <a:rect l="l" t="t" r="r" b="b"/>
              <a:pathLst>
                <a:path w="1363979" h="167005">
                  <a:moveTo>
                    <a:pt x="1363442" y="16644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1869" y="1910542"/>
              <a:ext cx="108676" cy="8151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38050" y="1984370"/>
              <a:ext cx="296545" cy="133985"/>
            </a:xfrm>
            <a:custGeom>
              <a:avLst/>
              <a:gdLst/>
              <a:ahLst/>
              <a:cxnLst/>
              <a:rect l="l" t="t" r="r" b="b"/>
              <a:pathLst>
                <a:path w="296544" h="133985">
                  <a:moveTo>
                    <a:pt x="296274" y="133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9694" y="1939357"/>
              <a:ext cx="110797" cy="832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58000" y="1966922"/>
              <a:ext cx="565785" cy="151130"/>
            </a:xfrm>
            <a:custGeom>
              <a:avLst/>
              <a:gdLst/>
              <a:ahLst/>
              <a:cxnLst/>
              <a:rect l="l" t="t" r="r" b="b"/>
              <a:pathLst>
                <a:path w="565785" h="151130">
                  <a:moveTo>
                    <a:pt x="0" y="150827"/>
                  </a:moveTo>
                  <a:lnTo>
                    <a:pt x="56516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5526" y="1926995"/>
              <a:ext cx="110690" cy="798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1675" y="1949151"/>
              <a:ext cx="1638300" cy="168910"/>
            </a:xfrm>
            <a:custGeom>
              <a:avLst/>
              <a:gdLst/>
              <a:ahLst/>
              <a:cxnLst/>
              <a:rect l="l" t="t" r="r" b="b"/>
              <a:pathLst>
                <a:path w="1638300" h="168910">
                  <a:moveTo>
                    <a:pt x="0" y="168598"/>
                  </a:moveTo>
                  <a:lnTo>
                    <a:pt x="163830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7229" y="1908325"/>
              <a:ext cx="108267" cy="816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448299" y="3119524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solidFill>
                  <a:srgbClr val="45818E"/>
                </a:solidFill>
                <a:latin typeface="Calibri"/>
                <a:cs typeface="Calibri"/>
              </a:rPr>
              <a:t>Previous</a:t>
            </a:r>
            <a:r>
              <a:rPr sz="900" spc="16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8750" y="2054212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150" marR="176530" indent="190500">
              <a:lnSpc>
                <a:spcPts val="1050"/>
              </a:lnSpc>
              <a:spcBef>
                <a:spcPts val="250"/>
              </a:spcBef>
            </a:pPr>
            <a:r>
              <a:rPr sz="900" spc="-25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9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9900"/>
                </a:solidFill>
                <a:latin typeface="Calibri"/>
                <a:cs typeface="Calibri"/>
              </a:rPr>
              <a:t>convolution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8449" y="151113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85274" y="1808124"/>
            <a:ext cx="3313429" cy="255904"/>
            <a:chOff x="5085274" y="1808124"/>
            <a:chExt cx="3313429" cy="255904"/>
          </a:xfrm>
        </p:grpSpPr>
        <p:sp>
          <p:nvSpPr>
            <p:cNvPr id="31" name="object 31"/>
            <p:cNvSpPr/>
            <p:nvPr/>
          </p:nvSpPr>
          <p:spPr>
            <a:xfrm>
              <a:off x="7025357" y="1849138"/>
              <a:ext cx="1363980" cy="167005"/>
            </a:xfrm>
            <a:custGeom>
              <a:avLst/>
              <a:gdLst/>
              <a:ahLst/>
              <a:cxnLst/>
              <a:rect l="l" t="t" r="r" b="b"/>
              <a:pathLst>
                <a:path w="1363979" h="167005">
                  <a:moveTo>
                    <a:pt x="1363442" y="16644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0018" y="1808379"/>
              <a:ext cx="108676" cy="8151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016199" y="1882208"/>
              <a:ext cx="296545" cy="133985"/>
            </a:xfrm>
            <a:custGeom>
              <a:avLst/>
              <a:gdLst/>
              <a:ahLst/>
              <a:cxnLst/>
              <a:rect l="l" t="t" r="r" b="b"/>
              <a:pathLst>
                <a:path w="296545" h="133985">
                  <a:moveTo>
                    <a:pt x="296274" y="1333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7844" y="1837194"/>
              <a:ext cx="110797" cy="832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36149" y="1864759"/>
              <a:ext cx="565785" cy="151130"/>
            </a:xfrm>
            <a:custGeom>
              <a:avLst/>
              <a:gdLst/>
              <a:ahLst/>
              <a:cxnLst/>
              <a:rect l="l" t="t" r="r" b="b"/>
              <a:pathLst>
                <a:path w="565784" h="151130">
                  <a:moveTo>
                    <a:pt x="0" y="150827"/>
                  </a:moveTo>
                  <a:lnTo>
                    <a:pt x="56516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3676" y="1824833"/>
              <a:ext cx="110690" cy="7985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094799" y="1848888"/>
              <a:ext cx="1703705" cy="205740"/>
            </a:xfrm>
            <a:custGeom>
              <a:avLst/>
              <a:gdLst/>
              <a:ahLst/>
              <a:cxnLst/>
              <a:rect l="l" t="t" r="r" b="b"/>
              <a:pathLst>
                <a:path w="1703704" h="205739">
                  <a:moveTo>
                    <a:pt x="0" y="205323"/>
                  </a:moveTo>
                  <a:lnTo>
                    <a:pt x="170362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31" y="1808124"/>
              <a:ext cx="108644" cy="81528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6252764" y="2856199"/>
            <a:ext cx="2118360" cy="273050"/>
            <a:chOff x="6252764" y="2856199"/>
            <a:chExt cx="2118360" cy="273050"/>
          </a:xfrm>
        </p:grpSpPr>
        <p:sp>
          <p:nvSpPr>
            <p:cNvPr id="40" name="object 40"/>
            <p:cNvSpPr/>
            <p:nvPr/>
          </p:nvSpPr>
          <p:spPr>
            <a:xfrm>
              <a:off x="6914349" y="2948330"/>
              <a:ext cx="299085" cy="171450"/>
            </a:xfrm>
            <a:custGeom>
              <a:avLst/>
              <a:gdLst/>
              <a:ahLst/>
              <a:cxnLst/>
              <a:rect l="l" t="t" r="r" b="b"/>
              <a:pathLst>
                <a:path w="299084" h="171450">
                  <a:moveTo>
                    <a:pt x="0" y="171194"/>
                  </a:moveTo>
                  <a:lnTo>
                    <a:pt x="29891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88102" y="2895840"/>
              <a:ext cx="109705" cy="8931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914349" y="2896777"/>
              <a:ext cx="1362075" cy="222885"/>
            </a:xfrm>
            <a:custGeom>
              <a:avLst/>
              <a:gdLst/>
              <a:ahLst/>
              <a:cxnLst/>
              <a:rect l="l" t="t" r="r" b="b"/>
              <a:pathLst>
                <a:path w="1362075" h="222885">
                  <a:moveTo>
                    <a:pt x="0" y="222747"/>
                  </a:moveTo>
                  <a:lnTo>
                    <a:pt x="13616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61444" y="2856199"/>
              <a:ext cx="109446" cy="8115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43743" y="2916620"/>
              <a:ext cx="570865" cy="203200"/>
            </a:xfrm>
            <a:custGeom>
              <a:avLst/>
              <a:gdLst/>
              <a:ahLst/>
              <a:cxnLst/>
              <a:rect l="l" t="t" r="r" b="b"/>
              <a:pathLst>
                <a:path w="570865" h="203200">
                  <a:moveTo>
                    <a:pt x="570606" y="20290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52764" y="2877448"/>
              <a:ext cx="111046" cy="78343"/>
            </a:xfrm>
            <a:prstGeom prst="rect">
              <a:avLst/>
            </a:prstGeom>
          </p:spPr>
        </p:pic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760575" y="2015587"/>
          <a:ext cx="3103880" cy="86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900" spc="5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5x5</a:t>
                      </a:r>
                      <a:r>
                        <a:rPr sz="900" spc="50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1x1</a:t>
                      </a:r>
                      <a:r>
                        <a:rPr sz="900" spc="5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1x1</a:t>
                      </a:r>
                      <a:r>
                        <a:rPr sz="900" spc="5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 marR="176530" indent="19050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1x1</a:t>
                      </a:r>
                      <a:r>
                        <a:rPr sz="900" spc="5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convolution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0" marR="246379" indent="-31750">
                        <a:lnSpc>
                          <a:spcPts val="105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3x3</a:t>
                      </a:r>
                      <a:r>
                        <a:rPr sz="900" spc="165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sz="900" spc="50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solidFill>
                            <a:srgbClr val="4A86E7"/>
                          </a:solidFill>
                          <a:latin typeface="Calibri"/>
                          <a:cs typeface="Calibri"/>
                        </a:rPr>
                        <a:t>pooling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4A86E7"/>
                      </a:solidFill>
                      <a:prstDash val="solid"/>
                    </a:lnL>
                    <a:lnR w="19050">
                      <a:solidFill>
                        <a:srgbClr val="4A86E7"/>
                      </a:solidFill>
                      <a:prstDash val="solid"/>
                    </a:lnR>
                    <a:lnT w="19050">
                      <a:solidFill>
                        <a:srgbClr val="4A86E7"/>
                      </a:solidFill>
                      <a:prstDash val="solid"/>
                    </a:lnT>
                    <a:lnB w="19050">
                      <a:solidFill>
                        <a:srgbClr val="4A86E7"/>
                      </a:solidFill>
                      <a:prstDash val="solid"/>
                    </a:lnB>
                    <a:solidFill>
                      <a:srgbClr val="C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95159" y="2357836"/>
            <a:ext cx="81980" cy="19647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71484" y="2357886"/>
            <a:ext cx="81980" cy="20967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47809" y="2357836"/>
            <a:ext cx="81980" cy="196475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5114066" y="2490897"/>
            <a:ext cx="1800860" cy="628650"/>
          </a:xfrm>
          <a:custGeom>
            <a:avLst/>
            <a:gdLst/>
            <a:ahLst/>
            <a:cxnLst/>
            <a:rect l="l" t="t" r="r" b="b"/>
            <a:pathLst>
              <a:path w="1800859" h="628650">
                <a:moveTo>
                  <a:pt x="1800283" y="628626"/>
                </a:moveTo>
                <a:lnTo>
                  <a:pt x="1744045" y="607757"/>
                </a:lnTo>
                <a:lnTo>
                  <a:pt x="1678523" y="602560"/>
                </a:lnTo>
                <a:lnTo>
                  <a:pt x="1637804" y="600570"/>
                </a:lnTo>
                <a:lnTo>
                  <a:pt x="1592310" y="598719"/>
                </a:lnTo>
                <a:lnTo>
                  <a:pt x="1542439" y="596807"/>
                </a:lnTo>
                <a:lnTo>
                  <a:pt x="1488589" y="594634"/>
                </a:lnTo>
                <a:lnTo>
                  <a:pt x="1431157" y="591999"/>
                </a:lnTo>
                <a:lnTo>
                  <a:pt x="1370543" y="588702"/>
                </a:lnTo>
                <a:lnTo>
                  <a:pt x="1307143" y="584544"/>
                </a:lnTo>
                <a:lnTo>
                  <a:pt x="1241355" y="579323"/>
                </a:lnTo>
                <a:lnTo>
                  <a:pt x="1173578" y="572841"/>
                </a:lnTo>
                <a:lnTo>
                  <a:pt x="1104210" y="564896"/>
                </a:lnTo>
                <a:lnTo>
                  <a:pt x="1033647" y="555289"/>
                </a:lnTo>
                <a:lnTo>
                  <a:pt x="962289" y="543819"/>
                </a:lnTo>
                <a:lnTo>
                  <a:pt x="890533" y="530286"/>
                </a:lnTo>
                <a:lnTo>
                  <a:pt x="838073" y="518992"/>
                </a:lnTo>
                <a:lnTo>
                  <a:pt x="785769" y="506505"/>
                </a:lnTo>
                <a:lnTo>
                  <a:pt x="733775" y="492839"/>
                </a:lnTo>
                <a:lnTo>
                  <a:pt x="682247" y="478009"/>
                </a:lnTo>
                <a:lnTo>
                  <a:pt x="631340" y="462030"/>
                </a:lnTo>
                <a:lnTo>
                  <a:pt x="581210" y="444917"/>
                </a:lnTo>
                <a:lnTo>
                  <a:pt x="532011" y="426684"/>
                </a:lnTo>
                <a:lnTo>
                  <a:pt x="483899" y="407347"/>
                </a:lnTo>
                <a:lnTo>
                  <a:pt x="437030" y="386920"/>
                </a:lnTo>
                <a:lnTo>
                  <a:pt x="391558" y="365418"/>
                </a:lnTo>
                <a:lnTo>
                  <a:pt x="347639" y="342857"/>
                </a:lnTo>
                <a:lnTo>
                  <a:pt x="305428" y="319250"/>
                </a:lnTo>
                <a:lnTo>
                  <a:pt x="265080" y="294612"/>
                </a:lnTo>
                <a:lnTo>
                  <a:pt x="223653" y="266777"/>
                </a:lnTo>
                <a:lnTo>
                  <a:pt x="184792" y="237768"/>
                </a:lnTo>
                <a:lnTo>
                  <a:pt x="148696" y="207606"/>
                </a:lnTo>
                <a:lnTo>
                  <a:pt x="115561" y="176308"/>
                </a:lnTo>
                <a:lnTo>
                  <a:pt x="85585" y="143894"/>
                </a:lnTo>
                <a:lnTo>
                  <a:pt x="58965" y="110382"/>
                </a:lnTo>
                <a:lnTo>
                  <a:pt x="25760" y="58099"/>
                </a:lnTo>
                <a:lnTo>
                  <a:pt x="1217" y="34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73523" y="2396152"/>
            <a:ext cx="81085" cy="109560"/>
          </a:xfrm>
          <a:prstGeom prst="rect">
            <a:avLst/>
          </a:prstGeom>
        </p:spPr>
      </p:pic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415290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54</a:t>
            </a:fld>
            <a:endParaRPr sz="200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270775" y="3307346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Naive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02064" y="808665"/>
            <a:ext cx="19558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06755" marR="5080" indent="-69469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1x1</a:t>
            </a:r>
            <a:r>
              <a:rPr sz="1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conv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“bottleneck” layers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415290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262" y="4193934"/>
            <a:ext cx="3863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module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dimension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7649" y="217071"/>
            <a:ext cx="290512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same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as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naive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example,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adding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“1x1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filter”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bottlenecks: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324" y="3573663"/>
            <a:ext cx="109283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input: 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374" y="3027762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FF0000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FF0000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FF00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4574" y="3592974"/>
            <a:ext cx="93218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solidFill>
                  <a:srgbClr val="45818E"/>
                </a:solidFill>
                <a:latin typeface="Calibri"/>
                <a:cs typeface="Calibri"/>
              </a:rPr>
              <a:t>Previous</a:t>
            </a:r>
            <a:r>
              <a:rPr sz="900" spc="16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Layer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024" y="3027762"/>
            <a:ext cx="932180" cy="324485"/>
          </a:xfrm>
          <a:prstGeom prst="rect">
            <a:avLst/>
          </a:prstGeom>
          <a:solidFill>
            <a:srgbClr val="C9DAF7"/>
          </a:solidFill>
          <a:ln w="19049">
            <a:solidFill>
              <a:srgbClr val="0000FF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515"/>
              </a:spcBef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3x3 </a:t>
            </a:r>
            <a:r>
              <a:rPr sz="1200" b="1" spc="40" dirty="0">
                <a:solidFill>
                  <a:srgbClr val="0000FF"/>
                </a:solidFill>
                <a:latin typeface="Calibri"/>
                <a:cs typeface="Calibri"/>
              </a:rPr>
              <a:t>pool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700" y="2260437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5x5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6374" y="2260437"/>
            <a:ext cx="932180" cy="324485"/>
          </a:xfrm>
          <a:custGeom>
            <a:avLst/>
            <a:gdLst/>
            <a:ahLst/>
            <a:cxnLst/>
            <a:rect l="l" t="t" r="r" b="b"/>
            <a:pathLst>
              <a:path w="932180" h="324485">
                <a:moveTo>
                  <a:pt x="932099" y="323999"/>
                </a:moveTo>
                <a:lnTo>
                  <a:pt x="0" y="323999"/>
                </a:lnTo>
                <a:lnTo>
                  <a:pt x="0" y="0"/>
                </a:lnTo>
                <a:lnTo>
                  <a:pt x="932099" y="0"/>
                </a:lnTo>
                <a:lnTo>
                  <a:pt x="932099" y="323999"/>
                </a:lnTo>
                <a:close/>
              </a:path>
            </a:pathLst>
          </a:custGeom>
          <a:solidFill>
            <a:srgbClr val="FC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6374" y="2260437"/>
            <a:ext cx="932180" cy="324485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3x3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4724" y="1374987"/>
            <a:ext cx="1066800" cy="324485"/>
          </a:xfrm>
          <a:prstGeom prst="rect">
            <a:avLst/>
          </a:prstGeom>
          <a:solidFill>
            <a:srgbClr val="D0E0E3"/>
          </a:solidFill>
          <a:ln w="19049">
            <a:solidFill>
              <a:srgbClr val="45818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4785" marR="177165" indent="231775">
              <a:lnSpc>
                <a:spcPts val="1050"/>
              </a:lnSpc>
              <a:spcBef>
                <a:spcPts val="250"/>
              </a:spcBef>
            </a:pP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Filter</a:t>
            </a:r>
            <a:r>
              <a:rPr sz="900" spc="500" dirty="0">
                <a:solidFill>
                  <a:srgbClr val="45818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45818E"/>
                </a:solidFill>
                <a:latin typeface="Calibri"/>
                <a:cs typeface="Calibri"/>
              </a:rPr>
              <a:t>concatenation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549" y="1695497"/>
            <a:ext cx="3313429" cy="1907539"/>
            <a:chOff x="761549" y="1695497"/>
            <a:chExt cx="3313429" cy="1907539"/>
          </a:xfrm>
        </p:grpSpPr>
        <p:sp>
          <p:nvSpPr>
            <p:cNvPr id="14" name="object 14"/>
            <p:cNvSpPr/>
            <p:nvPr/>
          </p:nvSpPr>
          <p:spPr>
            <a:xfrm>
              <a:off x="1912424" y="2698662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3290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1434" y="2602686"/>
              <a:ext cx="81980" cy="105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2424" y="1739743"/>
              <a:ext cx="2152650" cy="520700"/>
            </a:xfrm>
            <a:custGeom>
              <a:avLst/>
              <a:gdLst/>
              <a:ahLst/>
              <a:cxnLst/>
              <a:rect l="l" t="t" r="r" b="b"/>
              <a:pathLst>
                <a:path w="2152650" h="520700">
                  <a:moveTo>
                    <a:pt x="0" y="520693"/>
                  </a:moveTo>
                  <a:lnTo>
                    <a:pt x="587683" y="32436"/>
                  </a:lnTo>
                </a:path>
                <a:path w="2152650" h="520700">
                  <a:moveTo>
                    <a:pt x="2152649" y="520693"/>
                  </a:moveTo>
                  <a:lnTo>
                    <a:pt x="78259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682" y="1699506"/>
              <a:ext cx="111039" cy="791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54638" y="1792180"/>
              <a:ext cx="334645" cy="468630"/>
            </a:xfrm>
            <a:custGeom>
              <a:avLst/>
              <a:gdLst/>
              <a:ahLst/>
              <a:cxnLst/>
              <a:rect l="l" t="t" r="r" b="b"/>
              <a:pathLst>
                <a:path w="334644" h="468630">
                  <a:moveTo>
                    <a:pt x="334111" y="46825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4900" y="1712282"/>
              <a:ext cx="94876" cy="1076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0475" y="1707409"/>
              <a:ext cx="105653" cy="984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71074" y="1734900"/>
              <a:ext cx="1708785" cy="564515"/>
            </a:xfrm>
            <a:custGeom>
              <a:avLst/>
              <a:gdLst/>
              <a:ahLst/>
              <a:cxnLst/>
              <a:rect l="l" t="t" r="r" b="b"/>
              <a:pathLst>
                <a:path w="1708785" h="564514">
                  <a:moveTo>
                    <a:pt x="0" y="564161"/>
                  </a:moveTo>
                  <a:lnTo>
                    <a:pt x="170856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0247" y="1695497"/>
              <a:ext cx="111007" cy="788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90624" y="3421780"/>
              <a:ext cx="299085" cy="171450"/>
            </a:xfrm>
            <a:custGeom>
              <a:avLst/>
              <a:gdLst/>
              <a:ahLst/>
              <a:cxnLst/>
              <a:rect l="l" t="t" r="r" b="b"/>
              <a:pathLst>
                <a:path w="299085" h="171450">
                  <a:moveTo>
                    <a:pt x="0" y="171194"/>
                  </a:moveTo>
                  <a:lnTo>
                    <a:pt x="29891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4377" y="3369290"/>
              <a:ext cx="109706" cy="893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90624" y="3370227"/>
              <a:ext cx="1362075" cy="222885"/>
            </a:xfrm>
            <a:custGeom>
              <a:avLst/>
              <a:gdLst/>
              <a:ahLst/>
              <a:cxnLst/>
              <a:rect l="l" t="t" r="r" b="b"/>
              <a:pathLst>
                <a:path w="1362075" h="222885">
                  <a:moveTo>
                    <a:pt x="0" y="222747"/>
                  </a:moveTo>
                  <a:lnTo>
                    <a:pt x="13616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7719" y="3329649"/>
              <a:ext cx="109446" cy="811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20018" y="3390070"/>
              <a:ext cx="570865" cy="203200"/>
            </a:xfrm>
            <a:custGeom>
              <a:avLst/>
              <a:gdLst/>
              <a:ahLst/>
              <a:cxnLst/>
              <a:rect l="l" t="t" r="r" b="b"/>
              <a:pathLst>
                <a:path w="570864" h="203200">
                  <a:moveTo>
                    <a:pt x="570606" y="20290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9039" y="3350898"/>
              <a:ext cx="111046" cy="783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22700" y="3041012"/>
              <a:ext cx="932180" cy="324485"/>
            </a:xfrm>
            <a:custGeom>
              <a:avLst/>
              <a:gdLst/>
              <a:ahLst/>
              <a:cxnLst/>
              <a:rect l="l" t="t" r="r" b="b"/>
              <a:pathLst>
                <a:path w="932179" h="324485">
                  <a:moveTo>
                    <a:pt x="932099" y="323999"/>
                  </a:moveTo>
                  <a:lnTo>
                    <a:pt x="0" y="323999"/>
                  </a:lnTo>
                  <a:lnTo>
                    <a:pt x="0" y="0"/>
                  </a:lnTo>
                  <a:lnTo>
                    <a:pt x="932099" y="0"/>
                  </a:lnTo>
                  <a:lnTo>
                    <a:pt x="932099" y="3239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22700" y="3041012"/>
            <a:ext cx="932180" cy="324485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FF0000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FF0000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FF00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47759" y="2602736"/>
            <a:ext cx="82550" cy="448309"/>
            <a:chOff x="2947759" y="2602736"/>
            <a:chExt cx="82550" cy="448309"/>
          </a:xfrm>
        </p:grpSpPr>
        <p:sp>
          <p:nvSpPr>
            <p:cNvPr id="32" name="object 32"/>
            <p:cNvSpPr/>
            <p:nvPr/>
          </p:nvSpPr>
          <p:spPr>
            <a:xfrm>
              <a:off x="2988749" y="2698712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3422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7759" y="2602736"/>
              <a:ext cx="81980" cy="1055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599024" y="2260437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FF0000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FF0000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FF00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40120" y="2602686"/>
            <a:ext cx="3366135" cy="1000125"/>
            <a:chOff x="740120" y="2602686"/>
            <a:chExt cx="3366135" cy="1000125"/>
          </a:xfrm>
        </p:grpSpPr>
        <p:sp>
          <p:nvSpPr>
            <p:cNvPr id="36" name="object 36"/>
            <p:cNvSpPr/>
            <p:nvPr/>
          </p:nvSpPr>
          <p:spPr>
            <a:xfrm>
              <a:off x="4065074" y="2698662"/>
              <a:ext cx="0" cy="329565"/>
            </a:xfrm>
            <a:custGeom>
              <a:avLst/>
              <a:gdLst/>
              <a:ahLst/>
              <a:cxnLst/>
              <a:rect l="l" t="t" r="r" b="b"/>
              <a:pathLst>
                <a:path h="329564">
                  <a:moveTo>
                    <a:pt x="0" y="3290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4084" y="2602686"/>
              <a:ext cx="81980" cy="1055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80993" y="2736948"/>
              <a:ext cx="1809750" cy="856615"/>
            </a:xfrm>
            <a:custGeom>
              <a:avLst/>
              <a:gdLst/>
              <a:ahLst/>
              <a:cxnLst/>
              <a:rect l="l" t="t" r="r" b="b"/>
              <a:pathLst>
                <a:path w="1809750" h="856614">
                  <a:moveTo>
                    <a:pt x="1809631" y="856026"/>
                  </a:moveTo>
                  <a:lnTo>
                    <a:pt x="1805918" y="851564"/>
                  </a:lnTo>
                  <a:lnTo>
                    <a:pt x="1795041" y="848828"/>
                  </a:lnTo>
                  <a:lnTo>
                    <a:pt x="1777401" y="847531"/>
                  </a:lnTo>
                  <a:lnTo>
                    <a:pt x="1753394" y="847385"/>
                  </a:lnTo>
                  <a:lnTo>
                    <a:pt x="1723418" y="848101"/>
                  </a:lnTo>
                  <a:lnTo>
                    <a:pt x="1687872" y="849392"/>
                  </a:lnTo>
                  <a:lnTo>
                    <a:pt x="1647152" y="850969"/>
                  </a:lnTo>
                  <a:lnTo>
                    <a:pt x="1601658" y="852545"/>
                  </a:lnTo>
                  <a:lnTo>
                    <a:pt x="1551787" y="853830"/>
                  </a:lnTo>
                  <a:lnTo>
                    <a:pt x="1497937" y="854537"/>
                  </a:lnTo>
                  <a:lnTo>
                    <a:pt x="1440506" y="854378"/>
                  </a:lnTo>
                  <a:lnTo>
                    <a:pt x="1379891" y="853065"/>
                  </a:lnTo>
                  <a:lnTo>
                    <a:pt x="1316491" y="850309"/>
                  </a:lnTo>
                  <a:lnTo>
                    <a:pt x="1250703" y="845823"/>
                  </a:lnTo>
                  <a:lnTo>
                    <a:pt x="1182926" y="839318"/>
                  </a:lnTo>
                  <a:lnTo>
                    <a:pt x="1113558" y="830506"/>
                  </a:lnTo>
                  <a:lnTo>
                    <a:pt x="1042996" y="819099"/>
                  </a:lnTo>
                  <a:lnTo>
                    <a:pt x="971637" y="804809"/>
                  </a:lnTo>
                  <a:lnTo>
                    <a:pt x="899881" y="787348"/>
                  </a:lnTo>
                  <a:lnTo>
                    <a:pt x="851165" y="773566"/>
                  </a:lnTo>
                  <a:lnTo>
                    <a:pt x="802574" y="758214"/>
                  </a:lnTo>
                  <a:lnTo>
                    <a:pt x="754231" y="741317"/>
                  </a:lnTo>
                  <a:lnTo>
                    <a:pt x="706261" y="722899"/>
                  </a:lnTo>
                  <a:lnTo>
                    <a:pt x="658789" y="702983"/>
                  </a:lnTo>
                  <a:lnTo>
                    <a:pt x="611938" y="681593"/>
                  </a:lnTo>
                  <a:lnTo>
                    <a:pt x="565833" y="658752"/>
                  </a:lnTo>
                  <a:lnTo>
                    <a:pt x="520598" y="634485"/>
                  </a:lnTo>
                  <a:lnTo>
                    <a:pt x="476358" y="608814"/>
                  </a:lnTo>
                  <a:lnTo>
                    <a:pt x="433237" y="581765"/>
                  </a:lnTo>
                  <a:lnTo>
                    <a:pt x="391359" y="553361"/>
                  </a:lnTo>
                  <a:lnTo>
                    <a:pt x="350849" y="523624"/>
                  </a:lnTo>
                  <a:lnTo>
                    <a:pt x="311830" y="492580"/>
                  </a:lnTo>
                  <a:lnTo>
                    <a:pt x="274428" y="460252"/>
                  </a:lnTo>
                  <a:lnTo>
                    <a:pt x="238767" y="426663"/>
                  </a:lnTo>
                  <a:lnTo>
                    <a:pt x="204970" y="391838"/>
                  </a:lnTo>
                  <a:lnTo>
                    <a:pt x="173163" y="355800"/>
                  </a:lnTo>
                  <a:lnTo>
                    <a:pt x="143469" y="318573"/>
                  </a:lnTo>
                  <a:lnTo>
                    <a:pt x="116014" y="280180"/>
                  </a:lnTo>
                  <a:lnTo>
                    <a:pt x="90920" y="240646"/>
                  </a:lnTo>
                  <a:lnTo>
                    <a:pt x="68313" y="199994"/>
                  </a:lnTo>
                  <a:lnTo>
                    <a:pt x="50669" y="163526"/>
                  </a:lnTo>
                  <a:lnTo>
                    <a:pt x="35108" y="126235"/>
                  </a:lnTo>
                  <a:lnTo>
                    <a:pt x="21712" y="88139"/>
                  </a:lnTo>
                  <a:lnTo>
                    <a:pt x="10565" y="49253"/>
                  </a:lnTo>
                  <a:lnTo>
                    <a:pt x="1750" y="9592"/>
                  </a:lnTo>
                  <a:lnTo>
                    <a:pt x="817" y="4581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120" y="2641295"/>
              <a:ext cx="81746" cy="10789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05025" y="2299062"/>
            <a:ext cx="932180" cy="32448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35"/>
              </a:lnSpc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</a:rPr>
              <a:t>1x1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</a:rPr>
              <a:t>conv,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sz="1200" b="1" spc="-25" dirty="0">
                <a:solidFill>
                  <a:srgbClr val="0000FF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79025" y="2667812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52050" y="2681525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45824" y="2667812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518850" y="2681525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88825" y="2667812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61850" y="2681525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28x28x256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6016" y="1905812"/>
            <a:ext cx="3352800" cy="276860"/>
          </a:xfrm>
          <a:custGeom>
            <a:avLst/>
            <a:gdLst/>
            <a:ahLst/>
            <a:cxnLst/>
            <a:rect l="l" t="t" r="r" b="b"/>
            <a:pathLst>
              <a:path w="3352800" h="276860">
                <a:moveTo>
                  <a:pt x="1066800" y="0"/>
                </a:moveTo>
                <a:lnTo>
                  <a:pt x="0" y="0"/>
                </a:lnTo>
                <a:lnTo>
                  <a:pt x="0" y="276606"/>
                </a:lnTo>
                <a:lnTo>
                  <a:pt x="1066800" y="276606"/>
                </a:lnTo>
                <a:lnTo>
                  <a:pt x="1066800" y="0"/>
                </a:lnTo>
                <a:close/>
              </a:path>
              <a:path w="3352800" h="276860">
                <a:moveTo>
                  <a:pt x="2209800" y="0"/>
                </a:moveTo>
                <a:lnTo>
                  <a:pt x="1143000" y="0"/>
                </a:lnTo>
                <a:lnTo>
                  <a:pt x="1143000" y="276606"/>
                </a:lnTo>
                <a:lnTo>
                  <a:pt x="2209800" y="276606"/>
                </a:lnTo>
                <a:lnTo>
                  <a:pt x="2209800" y="0"/>
                </a:lnTo>
                <a:close/>
              </a:path>
              <a:path w="3352800" h="276860">
                <a:moveTo>
                  <a:pt x="3352800" y="0"/>
                </a:moveTo>
                <a:lnTo>
                  <a:pt x="2286000" y="0"/>
                </a:lnTo>
                <a:lnTo>
                  <a:pt x="2286000" y="276606"/>
                </a:lnTo>
                <a:lnTo>
                  <a:pt x="3352800" y="276606"/>
                </a:lnTo>
                <a:lnTo>
                  <a:pt x="335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09050" y="1919525"/>
            <a:ext cx="3082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065" algn="l"/>
                <a:tab pos="2298065" algn="l"/>
              </a:tabLst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28x28x128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28x28x192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88825" y="1905812"/>
            <a:ext cx="1066800" cy="276860"/>
          </a:xfrm>
          <a:custGeom>
            <a:avLst/>
            <a:gdLst/>
            <a:ahLst/>
            <a:cxnLst/>
            <a:rect l="l" t="t" r="r" b="b"/>
            <a:pathLst>
              <a:path w="1066800" h="276860">
                <a:moveTo>
                  <a:pt x="1066799" y="276599"/>
                </a:moveTo>
                <a:lnTo>
                  <a:pt x="0" y="276599"/>
                </a:lnTo>
                <a:lnTo>
                  <a:pt x="0" y="0"/>
                </a:lnTo>
                <a:lnTo>
                  <a:pt x="1066799" y="0"/>
                </a:lnTo>
                <a:lnTo>
                  <a:pt x="1066799" y="276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61850" y="1919525"/>
            <a:ext cx="796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55</a:t>
            </a:fld>
            <a:endParaRPr sz="2000"/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143849" y="1261622"/>
            <a:ext cx="3378835" cy="2002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Ops: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[1x1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64]</a:t>
            </a:r>
            <a:r>
              <a:rPr sz="1600" spc="4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28x28x64x1x1x256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[1x1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64]</a:t>
            </a:r>
            <a:r>
              <a:rPr sz="1600" spc="4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28x28x64x1x1x256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[1x1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128]</a:t>
            </a:r>
            <a:r>
              <a:rPr sz="1600" spc="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28x28x128x1x1x256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[3x3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192]</a:t>
            </a:r>
            <a:r>
              <a:rPr sz="1600" spc="4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28x28x192x3x3x64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[5x5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96]</a:t>
            </a:r>
            <a:r>
              <a:rPr sz="1600" spc="4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28x28x96x5x5x64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[1x1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64]</a:t>
            </a:r>
            <a:r>
              <a:rPr sz="1600" spc="4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28x28x64x1x1x256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Total: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358M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43849" y="3490472"/>
            <a:ext cx="3694429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Compared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854M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ops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naive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version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Bottleneck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can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also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reduce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after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pooling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27750" y="1060063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28x28x480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7525" y="3146422"/>
            <a:ext cx="1572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3125" y="1768450"/>
            <a:ext cx="2881076" cy="13601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605434" y="201567"/>
            <a:ext cx="2145665" cy="4316095"/>
            <a:chOff x="6605434" y="201567"/>
            <a:chExt cx="2145665" cy="43160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8300" y="201567"/>
              <a:ext cx="1392524" cy="43154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01056" y="1956475"/>
              <a:ext cx="1736725" cy="522605"/>
            </a:xfrm>
            <a:custGeom>
              <a:avLst/>
              <a:gdLst/>
              <a:ahLst/>
              <a:cxnLst/>
              <a:rect l="l" t="t" r="r" b="b"/>
              <a:pathLst>
                <a:path w="1736725" h="522605">
                  <a:moveTo>
                    <a:pt x="791567" y="0"/>
                  </a:moveTo>
                  <a:lnTo>
                    <a:pt x="1736267" y="0"/>
                  </a:lnTo>
                  <a:lnTo>
                    <a:pt x="1736267" y="522599"/>
                  </a:lnTo>
                  <a:lnTo>
                    <a:pt x="791567" y="522599"/>
                  </a:lnTo>
                  <a:lnTo>
                    <a:pt x="791567" y="0"/>
                  </a:lnTo>
                  <a:close/>
                </a:path>
                <a:path w="1736725" h="522605">
                  <a:moveTo>
                    <a:pt x="791567" y="261299"/>
                  </a:moveTo>
                  <a:lnTo>
                    <a:pt x="0" y="333165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5434" y="2248778"/>
              <a:ext cx="107991" cy="817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6651" y="1627765"/>
            <a:ext cx="226123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Inception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modules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dimension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reduction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other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56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8099" y="1035825"/>
            <a:ext cx="7854950" cy="2521585"/>
            <a:chOff x="408099" y="1035825"/>
            <a:chExt cx="7854950" cy="2521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988" y="1035825"/>
              <a:ext cx="7614544" cy="2459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7624" y="2331850"/>
              <a:ext cx="1533525" cy="1216025"/>
            </a:xfrm>
            <a:custGeom>
              <a:avLst/>
              <a:gdLst/>
              <a:ahLst/>
              <a:cxnLst/>
              <a:rect l="l" t="t" r="r" b="b"/>
              <a:pathLst>
                <a:path w="1533525" h="1216025">
                  <a:moveTo>
                    <a:pt x="0" y="0"/>
                  </a:moveTo>
                  <a:lnTo>
                    <a:pt x="1533299" y="0"/>
                  </a:lnTo>
                  <a:lnTo>
                    <a:pt x="1533299" y="621299"/>
                  </a:lnTo>
                  <a:lnTo>
                    <a:pt x="0" y="621299"/>
                  </a:lnTo>
                  <a:lnTo>
                    <a:pt x="0" y="0"/>
                  </a:lnTo>
                  <a:close/>
                </a:path>
                <a:path w="1533525" h="1216025">
                  <a:moveTo>
                    <a:pt x="719524" y="1215924"/>
                  </a:moveTo>
                  <a:lnTo>
                    <a:pt x="757599" y="735268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331" y="2971412"/>
              <a:ext cx="81784" cy="10771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8408" y="3612672"/>
            <a:ext cx="135699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8580" marR="5080" indent="-5651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Stem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Network: Conv-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Pool-</a:t>
            </a:r>
            <a:r>
              <a:rPr sz="1600" spc="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2x</a:t>
            </a:r>
            <a:r>
              <a:rPr sz="1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Conv-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57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1226" y="1072796"/>
            <a:ext cx="14478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 architecture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988" y="1035825"/>
            <a:ext cx="7614544" cy="2459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226" y="1072796"/>
            <a:ext cx="14478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531" y="3886772"/>
            <a:ext cx="163957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36245" marR="5080" indent="-4241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Stacked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Inception Modules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1374" y="922125"/>
            <a:ext cx="5638165" cy="2909570"/>
            <a:chOff x="1941374" y="922125"/>
            <a:chExt cx="5638165" cy="2909570"/>
          </a:xfrm>
        </p:grpSpPr>
        <p:sp>
          <p:nvSpPr>
            <p:cNvPr id="7" name="object 7"/>
            <p:cNvSpPr/>
            <p:nvPr/>
          </p:nvSpPr>
          <p:spPr>
            <a:xfrm>
              <a:off x="1950899" y="931650"/>
              <a:ext cx="5619115" cy="2563495"/>
            </a:xfrm>
            <a:custGeom>
              <a:avLst/>
              <a:gdLst/>
              <a:ahLst/>
              <a:cxnLst/>
              <a:rect l="l" t="t" r="r" b="b"/>
              <a:pathLst>
                <a:path w="5619115" h="2563495">
                  <a:moveTo>
                    <a:pt x="0" y="0"/>
                  </a:moveTo>
                  <a:lnTo>
                    <a:pt x="5618699" y="0"/>
                  </a:lnTo>
                  <a:lnTo>
                    <a:pt x="5618699" y="2563499"/>
                  </a:lnTo>
                  <a:lnTo>
                    <a:pt x="0" y="2563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918" y="3513467"/>
              <a:ext cx="81909" cy="3179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58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988" y="1035825"/>
            <a:ext cx="7614544" cy="2459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226" y="1072796"/>
            <a:ext cx="14478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413" y="3873497"/>
            <a:ext cx="14814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83050" y="1477124"/>
            <a:ext cx="892810" cy="2376170"/>
            <a:chOff x="7483050" y="1477124"/>
            <a:chExt cx="892810" cy="2376170"/>
          </a:xfrm>
        </p:grpSpPr>
        <p:sp>
          <p:nvSpPr>
            <p:cNvPr id="7" name="object 7"/>
            <p:cNvSpPr/>
            <p:nvPr/>
          </p:nvSpPr>
          <p:spPr>
            <a:xfrm>
              <a:off x="7492575" y="1486649"/>
              <a:ext cx="873760" cy="2357120"/>
            </a:xfrm>
            <a:custGeom>
              <a:avLst/>
              <a:gdLst/>
              <a:ahLst/>
              <a:cxnLst/>
              <a:rect l="l" t="t" r="r" b="b"/>
              <a:pathLst>
                <a:path w="873759" h="2357120">
                  <a:moveTo>
                    <a:pt x="49649" y="0"/>
                  </a:moveTo>
                  <a:lnTo>
                    <a:pt x="873749" y="0"/>
                  </a:lnTo>
                  <a:lnTo>
                    <a:pt x="873749" y="584099"/>
                  </a:lnTo>
                  <a:lnTo>
                    <a:pt x="49649" y="584099"/>
                  </a:lnTo>
                  <a:lnTo>
                    <a:pt x="49649" y="0"/>
                  </a:lnTo>
                  <a:close/>
                </a:path>
                <a:path w="873759" h="2357120">
                  <a:moveTo>
                    <a:pt x="0" y="2357099"/>
                  </a:moveTo>
                  <a:lnTo>
                    <a:pt x="432895" y="694711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5496" y="2088175"/>
              <a:ext cx="79949" cy="1106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59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575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Last</a:t>
            </a:r>
            <a:r>
              <a:rPr sz="2800" spc="-40" dirty="0"/>
              <a:t> </a:t>
            </a:r>
            <a:r>
              <a:rPr sz="2800" dirty="0"/>
              <a:t>time:</a:t>
            </a:r>
            <a:r>
              <a:rPr sz="2800" spc="-25" dirty="0"/>
              <a:t> </a:t>
            </a:r>
            <a:r>
              <a:rPr sz="2800" dirty="0"/>
              <a:t>Deep</a:t>
            </a:r>
            <a:r>
              <a:rPr sz="2800" spc="-25" dirty="0"/>
              <a:t> </a:t>
            </a:r>
            <a:r>
              <a:rPr sz="2800" dirty="0"/>
              <a:t>learning</a:t>
            </a:r>
            <a:r>
              <a:rPr sz="2800" spc="-25" dirty="0"/>
              <a:t> </a:t>
            </a:r>
            <a:r>
              <a:rPr sz="2800" spc="-10" dirty="0"/>
              <a:t>frameworks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3808797" y="576721"/>
            <a:ext cx="4479925" cy="3788100"/>
            <a:chOff x="3748525" y="735450"/>
            <a:chExt cx="4479925" cy="3788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6525" y="735450"/>
              <a:ext cx="4401299" cy="3788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48525" y="1828424"/>
              <a:ext cx="4479925" cy="714375"/>
            </a:xfrm>
            <a:custGeom>
              <a:avLst/>
              <a:gdLst/>
              <a:ahLst/>
              <a:cxnLst/>
              <a:rect l="l" t="t" r="r" b="b"/>
              <a:pathLst>
                <a:path w="4479925" h="714375">
                  <a:moveTo>
                    <a:pt x="0" y="0"/>
                  </a:moveTo>
                  <a:lnTo>
                    <a:pt x="4479599" y="0"/>
                  </a:lnTo>
                  <a:lnTo>
                    <a:pt x="4479599" y="713999"/>
                  </a:lnTo>
                  <a:lnTo>
                    <a:pt x="0" y="713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5450" y="1894981"/>
            <a:ext cx="26289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Define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architecture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sequence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01575" y="2144434"/>
            <a:ext cx="553085" cy="82550"/>
            <a:chOff x="3101575" y="2144434"/>
            <a:chExt cx="553085" cy="82550"/>
          </a:xfrm>
        </p:grpSpPr>
        <p:sp>
          <p:nvSpPr>
            <p:cNvPr id="9" name="object 9"/>
            <p:cNvSpPr/>
            <p:nvPr/>
          </p:nvSpPr>
          <p:spPr>
            <a:xfrm>
              <a:off x="3101575" y="218542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6599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8650" y="2144434"/>
              <a:ext cx="105500" cy="81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988" y="1035825"/>
            <a:ext cx="7614544" cy="2459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226" y="1072796"/>
            <a:ext cx="14478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6237" y="3873497"/>
            <a:ext cx="290385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1056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(removed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expensive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layers!)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83050" y="1477124"/>
            <a:ext cx="892810" cy="2376170"/>
            <a:chOff x="7483050" y="1477124"/>
            <a:chExt cx="892810" cy="2376170"/>
          </a:xfrm>
        </p:grpSpPr>
        <p:sp>
          <p:nvSpPr>
            <p:cNvPr id="7" name="object 7"/>
            <p:cNvSpPr/>
            <p:nvPr/>
          </p:nvSpPr>
          <p:spPr>
            <a:xfrm>
              <a:off x="7492575" y="1486649"/>
              <a:ext cx="873760" cy="2357120"/>
            </a:xfrm>
            <a:custGeom>
              <a:avLst/>
              <a:gdLst/>
              <a:ahLst/>
              <a:cxnLst/>
              <a:rect l="l" t="t" r="r" b="b"/>
              <a:pathLst>
                <a:path w="873759" h="2357120">
                  <a:moveTo>
                    <a:pt x="49649" y="0"/>
                  </a:moveTo>
                  <a:lnTo>
                    <a:pt x="873749" y="0"/>
                  </a:lnTo>
                  <a:lnTo>
                    <a:pt x="873749" y="584099"/>
                  </a:lnTo>
                  <a:lnTo>
                    <a:pt x="49649" y="584099"/>
                  </a:lnTo>
                  <a:lnTo>
                    <a:pt x="49649" y="0"/>
                  </a:lnTo>
                  <a:close/>
                </a:path>
                <a:path w="873759" h="2357120">
                  <a:moveTo>
                    <a:pt x="0" y="2357099"/>
                  </a:moveTo>
                  <a:lnTo>
                    <a:pt x="432895" y="694711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5496" y="2088175"/>
              <a:ext cx="79949" cy="1106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60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988" y="1035825"/>
            <a:ext cx="7614544" cy="2459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226" y="1072796"/>
            <a:ext cx="14478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817" y="3886772"/>
            <a:ext cx="6560184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56080" marR="5080" indent="-1644014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Auxiliary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outputs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inject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additional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gradient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lower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layers (AvgPool-1x1Conv-FC-FC-Softmax)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68499" y="2667699"/>
            <a:ext cx="3034665" cy="1271905"/>
            <a:chOff x="3868499" y="2667699"/>
            <a:chExt cx="3034665" cy="1271905"/>
          </a:xfrm>
        </p:grpSpPr>
        <p:sp>
          <p:nvSpPr>
            <p:cNvPr id="7" name="object 7"/>
            <p:cNvSpPr/>
            <p:nvPr/>
          </p:nvSpPr>
          <p:spPr>
            <a:xfrm>
              <a:off x="3878024" y="3004474"/>
              <a:ext cx="1165225" cy="925194"/>
            </a:xfrm>
            <a:custGeom>
              <a:avLst/>
              <a:gdLst/>
              <a:ahLst/>
              <a:cxnLst/>
              <a:rect l="l" t="t" r="r" b="b"/>
              <a:pathLst>
                <a:path w="1165225" h="925195">
                  <a:moveTo>
                    <a:pt x="0" y="0"/>
                  </a:moveTo>
                  <a:lnTo>
                    <a:pt x="1164899" y="0"/>
                  </a:lnTo>
                  <a:lnTo>
                    <a:pt x="1164899" y="490799"/>
                  </a:lnTo>
                  <a:lnTo>
                    <a:pt x="0" y="490799"/>
                  </a:lnTo>
                  <a:lnTo>
                    <a:pt x="0" y="0"/>
                  </a:lnTo>
                  <a:close/>
                </a:path>
                <a:path w="1165225" h="925195">
                  <a:moveTo>
                    <a:pt x="985049" y="925199"/>
                  </a:moveTo>
                  <a:lnTo>
                    <a:pt x="660145" y="574632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880" y="3506175"/>
              <a:ext cx="100893" cy="1038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82674" y="2677224"/>
              <a:ext cx="1910714" cy="1229360"/>
            </a:xfrm>
            <a:custGeom>
              <a:avLst/>
              <a:gdLst/>
              <a:ahLst/>
              <a:cxnLst/>
              <a:rect l="l" t="t" r="r" b="b"/>
              <a:pathLst>
                <a:path w="1910715" h="1229360">
                  <a:moveTo>
                    <a:pt x="666599" y="0"/>
                  </a:moveTo>
                  <a:lnTo>
                    <a:pt x="1910399" y="0"/>
                  </a:lnTo>
                  <a:lnTo>
                    <a:pt x="1910399" y="584099"/>
                  </a:lnTo>
                  <a:lnTo>
                    <a:pt x="666599" y="584099"/>
                  </a:lnTo>
                  <a:lnTo>
                    <a:pt x="666599" y="0"/>
                  </a:lnTo>
                  <a:close/>
                </a:path>
                <a:path w="1910715" h="1229360">
                  <a:moveTo>
                    <a:pt x="0" y="1229099"/>
                  </a:moveTo>
                  <a:lnTo>
                    <a:pt x="1186290" y="635263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5355" y="3264266"/>
              <a:ext cx="110441" cy="858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61</a:t>
            </a:fld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988" y="1035825"/>
            <a:ext cx="7614544" cy="24595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226" y="1072796"/>
            <a:ext cx="14478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3040" marR="5080" indent="-180975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 architecture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62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5265" y="3886772"/>
            <a:ext cx="7249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weights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(including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Inception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module)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GoogLeNet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[Szegedy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9525" y="3146422"/>
            <a:ext cx="1572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Inception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50" y="1134731"/>
            <a:ext cx="37719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Deeper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networks,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computational efficiency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824" y="1963405"/>
            <a:ext cx="355536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Efficient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“Inception”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12x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less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params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316865" marR="50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ILSVRC’14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winner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(6.7%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error)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5125" y="1768450"/>
            <a:ext cx="2881076" cy="1360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8300" y="201567"/>
            <a:ext cx="1392524" cy="43154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63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324" y="803474"/>
            <a:ext cx="6191250" cy="3505200"/>
            <a:chOff x="1170324" y="803474"/>
            <a:chExt cx="6191250" cy="350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790" y="931125"/>
              <a:ext cx="6109697" cy="33194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70324" y="803474"/>
              <a:ext cx="2959100" cy="544830"/>
            </a:xfrm>
            <a:custGeom>
              <a:avLst/>
              <a:gdLst/>
              <a:ahLst/>
              <a:cxnLst/>
              <a:rect l="l" t="t" r="r" b="b"/>
              <a:pathLst>
                <a:path w="2959100" h="544830">
                  <a:moveTo>
                    <a:pt x="2958899" y="544499"/>
                  </a:moveTo>
                  <a:lnTo>
                    <a:pt x="0" y="544499"/>
                  </a:lnTo>
                  <a:lnTo>
                    <a:pt x="0" y="0"/>
                  </a:lnTo>
                  <a:lnTo>
                    <a:pt x="2958899" y="0"/>
                  </a:lnTo>
                  <a:lnTo>
                    <a:pt x="2958899" y="54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824" y="1263074"/>
              <a:ext cx="1094740" cy="3035935"/>
            </a:xfrm>
            <a:custGeom>
              <a:avLst/>
              <a:gdLst/>
              <a:ahLst/>
              <a:cxnLst/>
              <a:rect l="l" t="t" r="r" b="b"/>
              <a:pathLst>
                <a:path w="1094739" h="3035935">
                  <a:moveTo>
                    <a:pt x="0" y="0"/>
                  </a:moveTo>
                  <a:lnTo>
                    <a:pt x="1094699" y="0"/>
                  </a:lnTo>
                  <a:lnTo>
                    <a:pt x="1094699" y="3035699"/>
                  </a:lnTo>
                  <a:lnTo>
                    <a:pt x="0" y="3035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983" y="4406010"/>
            <a:ext cx="2655109" cy="898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3275" y="267839"/>
            <a:ext cx="80397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ImageNet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Scale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Visual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Recognition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Challenge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(ILSVRC)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winners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6325" y="751639"/>
            <a:ext cx="20643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“Revolution</a:t>
            </a: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Depth”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5720" y="921449"/>
            <a:ext cx="877569" cy="341630"/>
            <a:chOff x="2135720" y="921449"/>
            <a:chExt cx="877569" cy="341630"/>
          </a:xfrm>
        </p:grpSpPr>
        <p:sp>
          <p:nvSpPr>
            <p:cNvPr id="10" name="object 10"/>
            <p:cNvSpPr/>
            <p:nvPr/>
          </p:nvSpPr>
          <p:spPr>
            <a:xfrm>
              <a:off x="2226174" y="930974"/>
              <a:ext cx="777240" cy="292100"/>
            </a:xfrm>
            <a:custGeom>
              <a:avLst/>
              <a:gdLst/>
              <a:ahLst/>
              <a:cxnLst/>
              <a:rect l="l" t="t" r="r" b="b"/>
              <a:pathLst>
                <a:path w="777239" h="292100">
                  <a:moveTo>
                    <a:pt x="777099" y="0"/>
                  </a:moveTo>
                  <a:lnTo>
                    <a:pt x="0" y="291906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720" y="1183900"/>
              <a:ext cx="111044" cy="7890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64</a:t>
            </a:fld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347472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0" y="1134731"/>
            <a:ext cx="35185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Very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deep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networks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residual connections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824" y="1963405"/>
            <a:ext cx="355536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152-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1800">
              <a:latin typeface="Arial"/>
              <a:cs typeface="Arial"/>
            </a:endParaRPr>
          </a:p>
          <a:p>
            <a:pPr marL="316865" marR="50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ILSVRC’15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winner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(3.57%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error)</a:t>
            </a:r>
            <a:endParaRPr sz="1800">
              <a:latin typeface="Arial"/>
              <a:cs typeface="Arial"/>
            </a:endParaRPr>
          </a:p>
          <a:p>
            <a:pPr marL="316865" marR="499745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Swept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detection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competitions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ILSVRC’15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COCO’15!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9374" y="435252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7337" y="4340756"/>
            <a:ext cx="851535" cy="952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" rIns="0" bIns="0" rtlCol="0">
            <a:spAutoFit/>
          </a:bodyPr>
          <a:lstStyle/>
          <a:p>
            <a:pPr marL="2540" algn="ctr">
              <a:lnSpc>
                <a:spcPts val="730"/>
              </a:lnSpc>
              <a:spcBef>
                <a:spcPts val="15"/>
              </a:spcBef>
            </a:pPr>
            <a:r>
              <a:rPr sz="700" spc="-10" dirty="0">
                <a:solidFill>
                  <a:srgbClr val="434343"/>
                </a:solidFill>
                <a:latin typeface="Calibri"/>
                <a:cs typeface="Calibri"/>
              </a:rPr>
              <a:t>Input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22517" y="152499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8892" y="162024"/>
            <a:ext cx="851535" cy="9525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690"/>
              </a:lnSpc>
            </a:pPr>
            <a:r>
              <a:rPr sz="700" spc="-10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08042" y="3723278"/>
            <a:ext cx="891540" cy="596265"/>
            <a:chOff x="8008042" y="3723278"/>
            <a:chExt cx="891540" cy="596265"/>
          </a:xfrm>
        </p:grpSpPr>
        <p:sp>
          <p:nvSpPr>
            <p:cNvPr id="10" name="object 10"/>
            <p:cNvSpPr/>
            <p:nvPr/>
          </p:nvSpPr>
          <p:spPr>
            <a:xfrm>
              <a:off x="8017567" y="421723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19361" y="37328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19361" y="37328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27337" y="4205661"/>
            <a:ext cx="851535" cy="116205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190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5"/>
              </a:spcBef>
            </a:pP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7x7</a:t>
            </a:r>
            <a:r>
              <a:rPr sz="700" spc="8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/</a:t>
            </a:r>
            <a:r>
              <a:rPr sz="700" spc="8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9900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8064" y="28779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28892" y="276023"/>
            <a:ext cx="851535" cy="116205"/>
          </a:xfrm>
          <a:prstGeom prst="rect">
            <a:avLst/>
          </a:prstGeom>
          <a:solidFill>
            <a:srgbClr val="D9EAD3"/>
          </a:solidFill>
        </p:spPr>
        <p:txBody>
          <a:bodyPr vert="horz" wrap="square" lIns="0" tIns="190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spc="80" dirty="0">
                <a:solidFill>
                  <a:srgbClr val="37761C"/>
                </a:solidFill>
                <a:latin typeface="Calibri"/>
                <a:cs typeface="Calibri"/>
              </a:rPr>
              <a:t>FC</a:t>
            </a:r>
            <a:r>
              <a:rPr sz="700" spc="4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37761C"/>
                </a:solidFill>
                <a:latin typeface="Calibri"/>
                <a:cs typeface="Calibri"/>
              </a:rPr>
              <a:t>1000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9361" y="40823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27337" y="4091859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690"/>
              </a:lnSpc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009836" y="3853934"/>
            <a:ext cx="889635" cy="111760"/>
            <a:chOff x="8009836" y="3853934"/>
            <a:chExt cx="889635" cy="111760"/>
          </a:xfrm>
        </p:grpSpPr>
        <p:sp>
          <p:nvSpPr>
            <p:cNvPr id="19" name="object 19"/>
            <p:cNvSpPr/>
            <p:nvPr/>
          </p:nvSpPr>
          <p:spPr>
            <a:xfrm>
              <a:off x="8019361" y="386345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9361" y="386345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27337" y="3686535"/>
            <a:ext cx="851535" cy="2870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85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08029" y="3383300"/>
            <a:ext cx="1065530" cy="704215"/>
            <a:chOff x="8008029" y="3383300"/>
            <a:chExt cx="1065530" cy="704215"/>
          </a:xfrm>
        </p:grpSpPr>
        <p:sp>
          <p:nvSpPr>
            <p:cNvPr id="23" name="object 23"/>
            <p:cNvSpPr/>
            <p:nvPr/>
          </p:nvSpPr>
          <p:spPr>
            <a:xfrm>
              <a:off x="8454511" y="382535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34277" y="399801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34277" y="3956010"/>
              <a:ext cx="40640" cy="126364"/>
            </a:xfrm>
            <a:custGeom>
              <a:avLst/>
              <a:gdLst/>
              <a:ahLst/>
              <a:cxnLst/>
              <a:rect l="l" t="t" r="r" b="b"/>
              <a:pathLst>
                <a:path w="40640" h="126364">
                  <a:moveTo>
                    <a:pt x="0" y="63149"/>
                  </a:moveTo>
                  <a:lnTo>
                    <a:pt x="1591" y="54917"/>
                  </a:lnTo>
                  <a:lnTo>
                    <a:pt x="5931" y="48194"/>
                  </a:lnTo>
                  <a:lnTo>
                    <a:pt x="12367" y="43662"/>
                  </a:lnTo>
                  <a:lnTo>
                    <a:pt x="20249" y="41999"/>
                  </a:lnTo>
                  <a:lnTo>
                    <a:pt x="25620" y="41999"/>
                  </a:lnTo>
                  <a:lnTo>
                    <a:pt x="30771" y="44228"/>
                  </a:lnTo>
                  <a:lnTo>
                    <a:pt x="34568" y="48194"/>
                  </a:lnTo>
                  <a:lnTo>
                    <a:pt x="38366" y="52161"/>
                  </a:lnTo>
                  <a:lnTo>
                    <a:pt x="40499" y="57540"/>
                  </a:lnTo>
                  <a:lnTo>
                    <a:pt x="40499" y="63149"/>
                  </a:lnTo>
                  <a:lnTo>
                    <a:pt x="38908" y="71382"/>
                  </a:lnTo>
                  <a:lnTo>
                    <a:pt x="34568" y="78105"/>
                  </a:lnTo>
                  <a:lnTo>
                    <a:pt x="28132" y="82637"/>
                  </a:lnTo>
                  <a:lnTo>
                    <a:pt x="20249" y="84299"/>
                  </a:lnTo>
                  <a:lnTo>
                    <a:pt x="12367" y="82637"/>
                  </a:lnTo>
                  <a:lnTo>
                    <a:pt x="5931" y="78105"/>
                  </a:lnTo>
                  <a:lnTo>
                    <a:pt x="1591" y="71382"/>
                  </a:lnTo>
                  <a:lnTo>
                    <a:pt x="0" y="63149"/>
                  </a:lnTo>
                  <a:close/>
                </a:path>
                <a:path w="40640" h="126364">
                  <a:moveTo>
                    <a:pt x="20234" y="126322"/>
                  </a:moveTo>
                  <a:lnTo>
                    <a:pt x="20234" y="84322"/>
                  </a:lnTo>
                </a:path>
                <a:path w="40640" h="126364">
                  <a:moveTo>
                    <a:pt x="20249" y="41999"/>
                  </a:moveTo>
                  <a:lnTo>
                    <a:pt x="202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34267" y="36547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34267" y="3654780"/>
              <a:ext cx="634365" cy="364490"/>
            </a:xfrm>
            <a:custGeom>
              <a:avLst/>
              <a:gdLst/>
              <a:ahLst/>
              <a:cxnLst/>
              <a:rect l="l" t="t" r="r" b="b"/>
              <a:pathLst>
                <a:path w="634365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634365" h="364489">
                  <a:moveTo>
                    <a:pt x="20244" y="78022"/>
                  </a:moveTo>
                  <a:lnTo>
                    <a:pt x="20244" y="42322"/>
                  </a:lnTo>
                </a:path>
                <a:path w="634365" h="364489">
                  <a:moveTo>
                    <a:pt x="40499" y="21149"/>
                  </a:moveTo>
                  <a:lnTo>
                    <a:pt x="104012" y="22431"/>
                  </a:lnTo>
                  <a:lnTo>
                    <a:pt x="166874" y="26152"/>
                  </a:lnTo>
                  <a:lnTo>
                    <a:pt x="228437" y="32125"/>
                  </a:lnTo>
                  <a:lnTo>
                    <a:pt x="288050" y="40161"/>
                  </a:lnTo>
                  <a:lnTo>
                    <a:pt x="345067" y="50073"/>
                  </a:lnTo>
                  <a:lnTo>
                    <a:pt x="398838" y="61673"/>
                  </a:lnTo>
                  <a:lnTo>
                    <a:pt x="448714" y="74774"/>
                  </a:lnTo>
                  <a:lnTo>
                    <a:pt x="494047" y="89189"/>
                  </a:lnTo>
                  <a:lnTo>
                    <a:pt x="534188" y="104729"/>
                  </a:lnTo>
                  <a:lnTo>
                    <a:pt x="596299" y="138437"/>
                  </a:lnTo>
                  <a:lnTo>
                    <a:pt x="629857" y="174395"/>
                  </a:lnTo>
                  <a:lnTo>
                    <a:pt x="634307" y="192749"/>
                  </a:lnTo>
                  <a:lnTo>
                    <a:pt x="629889" y="211104"/>
                  </a:lnTo>
                  <a:lnTo>
                    <a:pt x="596397" y="247062"/>
                  </a:lnTo>
                  <a:lnTo>
                    <a:pt x="534355" y="280770"/>
                  </a:lnTo>
                  <a:lnTo>
                    <a:pt x="494252" y="296310"/>
                  </a:lnTo>
                  <a:lnTo>
                    <a:pt x="448958" y="310724"/>
                  </a:lnTo>
                  <a:lnTo>
                    <a:pt x="399123" y="323826"/>
                  </a:lnTo>
                  <a:lnTo>
                    <a:pt x="345396" y="335426"/>
                  </a:lnTo>
                  <a:lnTo>
                    <a:pt x="288426" y="345338"/>
                  </a:lnTo>
                  <a:lnTo>
                    <a:pt x="228863" y="353374"/>
                  </a:lnTo>
                  <a:lnTo>
                    <a:pt x="167355" y="359347"/>
                  </a:lnTo>
                  <a:lnTo>
                    <a:pt x="104550" y="363068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17554" y="33928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17554" y="33928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27337" y="337053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08029" y="3513955"/>
            <a:ext cx="889635" cy="111760"/>
            <a:chOff x="8008029" y="3513955"/>
            <a:chExt cx="889635" cy="111760"/>
          </a:xfrm>
        </p:grpSpPr>
        <p:sp>
          <p:nvSpPr>
            <p:cNvPr id="32" name="object 32"/>
            <p:cNvSpPr/>
            <p:nvPr/>
          </p:nvSpPr>
          <p:spPr>
            <a:xfrm>
              <a:off x="8017554" y="35234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17554" y="35234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27337" y="350118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008029" y="3038350"/>
            <a:ext cx="1082675" cy="642620"/>
            <a:chOff x="8008029" y="3038350"/>
            <a:chExt cx="1082675" cy="642620"/>
          </a:xfrm>
        </p:grpSpPr>
        <p:sp>
          <p:nvSpPr>
            <p:cNvPr id="36" name="object 36"/>
            <p:cNvSpPr/>
            <p:nvPr/>
          </p:nvSpPr>
          <p:spPr>
            <a:xfrm>
              <a:off x="8452704" y="3485380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5">
                  <a:moveTo>
                    <a:pt x="0" y="38099"/>
                  </a:moveTo>
                  <a:lnTo>
                    <a:pt x="0" y="0"/>
                  </a:lnTo>
                </a:path>
                <a:path w="1904" h="169545">
                  <a:moveTo>
                    <a:pt x="1813" y="169399"/>
                  </a:moveTo>
                  <a:lnTo>
                    <a:pt x="13" y="1306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2861" y="330989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32861" y="3309893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842" y="82932"/>
                  </a:moveTo>
                  <a:lnTo>
                    <a:pt x="20142" y="4243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48349" y="33051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3267" y="3330930"/>
              <a:ext cx="612775" cy="345440"/>
            </a:xfrm>
            <a:custGeom>
              <a:avLst/>
              <a:gdLst/>
              <a:ahLst/>
              <a:cxnLst/>
              <a:rect l="l" t="t" r="r" b="b"/>
              <a:pathLst>
                <a:path w="612775" h="345439">
                  <a:moveTo>
                    <a:pt x="1499" y="344999"/>
                  </a:moveTo>
                  <a:lnTo>
                    <a:pt x="66848" y="343711"/>
                  </a:lnTo>
                  <a:lnTo>
                    <a:pt x="131533" y="339970"/>
                  </a:lnTo>
                  <a:lnTo>
                    <a:pt x="194885" y="333967"/>
                  </a:lnTo>
                  <a:lnTo>
                    <a:pt x="256236" y="325889"/>
                  </a:lnTo>
                  <a:lnTo>
                    <a:pt x="314916" y="315925"/>
                  </a:lnTo>
                  <a:lnTo>
                    <a:pt x="370255" y="304263"/>
                  </a:lnTo>
                  <a:lnTo>
                    <a:pt x="421586" y="291093"/>
                  </a:lnTo>
                  <a:lnTo>
                    <a:pt x="468238" y="276603"/>
                  </a:lnTo>
                  <a:lnTo>
                    <a:pt x="509543" y="260981"/>
                  </a:lnTo>
                  <a:lnTo>
                    <a:pt x="544830" y="244416"/>
                  </a:lnTo>
                  <a:lnTo>
                    <a:pt x="594680" y="209212"/>
                  </a:lnTo>
                  <a:lnTo>
                    <a:pt x="612432" y="172499"/>
                  </a:lnTo>
                  <a:lnTo>
                    <a:pt x="607822" y="154049"/>
                  </a:lnTo>
                  <a:lnTo>
                    <a:pt x="573188" y="117902"/>
                  </a:lnTo>
                  <a:lnTo>
                    <a:pt x="509124" y="84018"/>
                  </a:lnTo>
                  <a:lnTo>
                    <a:pt x="467726" y="68396"/>
                  </a:lnTo>
                  <a:lnTo>
                    <a:pt x="420976" y="53906"/>
                  </a:lnTo>
                  <a:lnTo>
                    <a:pt x="369542" y="40736"/>
                  </a:lnTo>
                  <a:lnTo>
                    <a:pt x="314093" y="29074"/>
                  </a:lnTo>
                  <a:lnTo>
                    <a:pt x="255296" y="19110"/>
                  </a:lnTo>
                  <a:lnTo>
                    <a:pt x="193819" y="11032"/>
                  </a:lnTo>
                  <a:lnTo>
                    <a:pt x="130332" y="5029"/>
                  </a:lnTo>
                  <a:lnTo>
                    <a:pt x="65503" y="128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17554" y="30478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17554" y="30478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027337" y="302558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008029" y="3169005"/>
            <a:ext cx="889635" cy="111760"/>
            <a:chOff x="8008029" y="3169005"/>
            <a:chExt cx="889635" cy="111760"/>
          </a:xfrm>
        </p:grpSpPr>
        <p:sp>
          <p:nvSpPr>
            <p:cNvPr id="45" name="object 45"/>
            <p:cNvSpPr/>
            <p:nvPr/>
          </p:nvSpPr>
          <p:spPr>
            <a:xfrm>
              <a:off x="8017554" y="31785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17554" y="31785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027337" y="315623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008932" y="2694738"/>
            <a:ext cx="1064895" cy="641350"/>
            <a:chOff x="8008932" y="2694738"/>
            <a:chExt cx="1064895" cy="641350"/>
          </a:xfrm>
        </p:grpSpPr>
        <p:sp>
          <p:nvSpPr>
            <p:cNvPr id="49" name="object 49"/>
            <p:cNvSpPr/>
            <p:nvPr/>
          </p:nvSpPr>
          <p:spPr>
            <a:xfrm>
              <a:off x="8452704" y="3140430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5">
                  <a:moveTo>
                    <a:pt x="0" y="38099"/>
                  </a:moveTo>
                  <a:lnTo>
                    <a:pt x="0" y="0"/>
                  </a:lnTo>
                </a:path>
                <a:path w="634" h="169545">
                  <a:moveTo>
                    <a:pt x="407" y="169462"/>
                  </a:moveTo>
                  <a:lnTo>
                    <a:pt x="107" y="13076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2862" y="296972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432862" y="2969723"/>
              <a:ext cx="636270" cy="361315"/>
            </a:xfrm>
            <a:custGeom>
              <a:avLst/>
              <a:gdLst/>
              <a:ahLst/>
              <a:cxnLst/>
              <a:rect l="l" t="t" r="r" b="b"/>
              <a:pathLst>
                <a:path w="636270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636270" h="361314">
                  <a:moveTo>
                    <a:pt x="19842" y="78151"/>
                  </a:moveTo>
                  <a:lnTo>
                    <a:pt x="20142" y="42151"/>
                  </a:lnTo>
                </a:path>
                <a:path w="636270" h="361314">
                  <a:moveTo>
                    <a:pt x="40499" y="361319"/>
                  </a:moveTo>
                  <a:lnTo>
                    <a:pt x="104163" y="360048"/>
                  </a:lnTo>
                  <a:lnTo>
                    <a:pt x="167174" y="356360"/>
                  </a:lnTo>
                  <a:lnTo>
                    <a:pt x="228882" y="350440"/>
                  </a:lnTo>
                  <a:lnTo>
                    <a:pt x="288637" y="342474"/>
                  </a:lnTo>
                  <a:lnTo>
                    <a:pt x="345788" y="332649"/>
                  </a:lnTo>
                  <a:lnTo>
                    <a:pt x="399686" y="321150"/>
                  </a:lnTo>
                  <a:lnTo>
                    <a:pt x="449681" y="308163"/>
                  </a:lnTo>
                  <a:lnTo>
                    <a:pt x="495121" y="293875"/>
                  </a:lnTo>
                  <a:lnTo>
                    <a:pt x="535357" y="278470"/>
                  </a:lnTo>
                  <a:lnTo>
                    <a:pt x="597615" y="245058"/>
                  </a:lnTo>
                  <a:lnTo>
                    <a:pt x="631252" y="209414"/>
                  </a:lnTo>
                  <a:lnTo>
                    <a:pt x="635713" y="191219"/>
                  </a:lnTo>
                  <a:lnTo>
                    <a:pt x="631284" y="173025"/>
                  </a:lnTo>
                  <a:lnTo>
                    <a:pt x="597712" y="137381"/>
                  </a:lnTo>
                  <a:lnTo>
                    <a:pt x="535524" y="103969"/>
                  </a:lnTo>
                  <a:lnTo>
                    <a:pt x="495325" y="88564"/>
                  </a:lnTo>
                  <a:lnTo>
                    <a:pt x="449924" y="74276"/>
                  </a:lnTo>
                  <a:lnTo>
                    <a:pt x="399972" y="61289"/>
                  </a:lnTo>
                  <a:lnTo>
                    <a:pt x="346117" y="49790"/>
                  </a:lnTo>
                  <a:lnTo>
                    <a:pt x="289013" y="39964"/>
                  </a:lnTo>
                  <a:lnTo>
                    <a:pt x="229308" y="31999"/>
                  </a:lnTo>
                  <a:lnTo>
                    <a:pt x="167654" y="26079"/>
                  </a:lnTo>
                  <a:lnTo>
                    <a:pt x="104701" y="22390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18457" y="27042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18457" y="27042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027337" y="26819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008932" y="2825393"/>
            <a:ext cx="889635" cy="111760"/>
            <a:chOff x="8008932" y="2825393"/>
            <a:chExt cx="889635" cy="111760"/>
          </a:xfrm>
        </p:grpSpPr>
        <p:sp>
          <p:nvSpPr>
            <p:cNvPr id="56" name="object 56"/>
            <p:cNvSpPr/>
            <p:nvPr/>
          </p:nvSpPr>
          <p:spPr>
            <a:xfrm>
              <a:off x="8018457" y="28349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18457" y="28349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027337" y="2812625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9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9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r>
              <a:rPr sz="700" spc="9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/</a:t>
            </a:r>
            <a:r>
              <a:rPr sz="700" spc="9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8B81D1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007125" y="2354760"/>
            <a:ext cx="1066800" cy="641350"/>
            <a:chOff x="8007125" y="2354760"/>
            <a:chExt cx="1066800" cy="641350"/>
          </a:xfrm>
        </p:grpSpPr>
        <p:sp>
          <p:nvSpPr>
            <p:cNvPr id="60" name="object 60"/>
            <p:cNvSpPr/>
            <p:nvPr/>
          </p:nvSpPr>
          <p:spPr>
            <a:xfrm>
              <a:off x="8453111" y="2796818"/>
              <a:ext cx="635" cy="173355"/>
            </a:xfrm>
            <a:custGeom>
              <a:avLst/>
              <a:gdLst/>
              <a:ahLst/>
              <a:cxnLst/>
              <a:rect l="l" t="t" r="r" b="b"/>
              <a:pathLst>
                <a:path w="634" h="173355">
                  <a:moveTo>
                    <a:pt x="495" y="38099"/>
                  </a:moveTo>
                  <a:lnTo>
                    <a:pt x="495" y="0"/>
                  </a:lnTo>
                </a:path>
                <a:path w="634" h="173355">
                  <a:moveTo>
                    <a:pt x="0" y="172904"/>
                  </a:moveTo>
                  <a:lnTo>
                    <a:pt x="599" y="13090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433565" y="26262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433565" y="2626238"/>
              <a:ext cx="635635" cy="365125"/>
            </a:xfrm>
            <a:custGeom>
              <a:avLst/>
              <a:gdLst/>
              <a:ahLst/>
              <a:cxnLst/>
              <a:rect l="l" t="t" r="r" b="b"/>
              <a:pathLst>
                <a:path w="635634" h="36512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635634" h="365125">
                  <a:moveTo>
                    <a:pt x="20042" y="78024"/>
                  </a:moveTo>
                  <a:lnTo>
                    <a:pt x="20342" y="42324"/>
                  </a:lnTo>
                </a:path>
                <a:path w="635634" h="365125">
                  <a:moveTo>
                    <a:pt x="40499" y="21149"/>
                  </a:moveTo>
                  <a:lnTo>
                    <a:pt x="104090" y="22433"/>
                  </a:lnTo>
                  <a:lnTo>
                    <a:pt x="167032" y="26157"/>
                  </a:lnTo>
                  <a:lnTo>
                    <a:pt x="228675" y="32134"/>
                  </a:lnTo>
                  <a:lnTo>
                    <a:pt x="288369" y="40177"/>
                  </a:lnTo>
                  <a:lnTo>
                    <a:pt x="345464" y="50098"/>
                  </a:lnTo>
                  <a:lnTo>
                    <a:pt x="399309" y="61709"/>
                  </a:lnTo>
                  <a:lnTo>
                    <a:pt x="449253" y="74821"/>
                  </a:lnTo>
                  <a:lnTo>
                    <a:pt x="494646" y="89249"/>
                  </a:lnTo>
                  <a:lnTo>
                    <a:pt x="534838" y="104803"/>
                  </a:lnTo>
                  <a:lnTo>
                    <a:pt x="597016" y="138539"/>
                  </a:lnTo>
                  <a:lnTo>
                    <a:pt x="630582" y="174529"/>
                  </a:lnTo>
                  <a:lnTo>
                    <a:pt x="635009" y="192899"/>
                  </a:lnTo>
                  <a:lnTo>
                    <a:pt x="630550" y="211270"/>
                  </a:lnTo>
                  <a:lnTo>
                    <a:pt x="596918" y="247260"/>
                  </a:lnTo>
                  <a:lnTo>
                    <a:pt x="534671" y="280996"/>
                  </a:lnTo>
                  <a:lnTo>
                    <a:pt x="494442" y="296550"/>
                  </a:lnTo>
                  <a:lnTo>
                    <a:pt x="449009" y="310978"/>
                  </a:lnTo>
                  <a:lnTo>
                    <a:pt x="399024" y="324090"/>
                  </a:lnTo>
                  <a:lnTo>
                    <a:pt x="345135" y="335701"/>
                  </a:lnTo>
                  <a:lnTo>
                    <a:pt x="287993" y="345622"/>
                  </a:lnTo>
                  <a:lnTo>
                    <a:pt x="228249" y="353665"/>
                  </a:lnTo>
                  <a:lnTo>
                    <a:pt x="166551" y="359642"/>
                  </a:lnTo>
                  <a:lnTo>
                    <a:pt x="103552" y="363366"/>
                  </a:lnTo>
                  <a:lnTo>
                    <a:pt x="39899" y="3646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16650" y="23642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16650" y="23642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027337" y="234199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007125" y="2485415"/>
            <a:ext cx="889635" cy="111760"/>
            <a:chOff x="8007125" y="2485415"/>
            <a:chExt cx="889635" cy="111760"/>
          </a:xfrm>
        </p:grpSpPr>
        <p:sp>
          <p:nvSpPr>
            <p:cNvPr id="67" name="object 67"/>
            <p:cNvSpPr/>
            <p:nvPr/>
          </p:nvSpPr>
          <p:spPr>
            <a:xfrm>
              <a:off x="8016650" y="24949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16650" y="24949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027337" y="247264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007125" y="2009809"/>
            <a:ext cx="1049655" cy="642620"/>
            <a:chOff x="8007125" y="2009809"/>
            <a:chExt cx="1049655" cy="642620"/>
          </a:xfrm>
        </p:grpSpPr>
        <p:sp>
          <p:nvSpPr>
            <p:cNvPr id="71" name="object 71"/>
            <p:cNvSpPr/>
            <p:nvPr/>
          </p:nvSpPr>
          <p:spPr>
            <a:xfrm>
              <a:off x="8451715" y="2456840"/>
              <a:ext cx="2540" cy="169545"/>
            </a:xfrm>
            <a:custGeom>
              <a:avLst/>
              <a:gdLst/>
              <a:ahLst/>
              <a:cxnLst/>
              <a:rect l="l" t="t" r="r" b="b"/>
              <a:pathLst>
                <a:path w="2540" h="169544">
                  <a:moveTo>
                    <a:pt x="85" y="38099"/>
                  </a:moveTo>
                  <a:lnTo>
                    <a:pt x="85" y="0"/>
                  </a:lnTo>
                </a:path>
                <a:path w="2540" h="169544">
                  <a:moveTo>
                    <a:pt x="2099" y="169397"/>
                  </a:moveTo>
                  <a:lnTo>
                    <a:pt x="0" y="13069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32159" y="228135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32159" y="228135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641" y="82934"/>
                  </a:moveTo>
                  <a:lnTo>
                    <a:pt x="20241" y="4243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47647" y="227658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72565" y="2302388"/>
              <a:ext cx="579120" cy="345440"/>
            </a:xfrm>
            <a:custGeom>
              <a:avLst/>
              <a:gdLst/>
              <a:ahLst/>
              <a:cxnLst/>
              <a:rect l="l" t="t" r="r" b="b"/>
              <a:pathLst>
                <a:path w="579120" h="345439">
                  <a:moveTo>
                    <a:pt x="1499" y="344999"/>
                  </a:moveTo>
                  <a:lnTo>
                    <a:pt x="67992" y="343508"/>
                  </a:lnTo>
                  <a:lnTo>
                    <a:pt x="133702" y="339189"/>
                  </a:lnTo>
                  <a:lnTo>
                    <a:pt x="197838" y="332280"/>
                  </a:lnTo>
                  <a:lnTo>
                    <a:pt x="259612" y="323015"/>
                  </a:lnTo>
                  <a:lnTo>
                    <a:pt x="318232" y="311630"/>
                  </a:lnTo>
                  <a:lnTo>
                    <a:pt x="372909" y="298361"/>
                  </a:lnTo>
                  <a:lnTo>
                    <a:pt x="422853" y="283443"/>
                  </a:lnTo>
                  <a:lnTo>
                    <a:pt x="467274" y="267111"/>
                  </a:lnTo>
                  <a:lnTo>
                    <a:pt x="505382" y="249602"/>
                  </a:lnTo>
                  <a:lnTo>
                    <a:pt x="559499" y="211993"/>
                  </a:lnTo>
                  <a:lnTo>
                    <a:pt x="578884" y="172499"/>
                  </a:lnTo>
                  <a:lnTo>
                    <a:pt x="573841" y="152635"/>
                  </a:lnTo>
                  <a:lnTo>
                    <a:pt x="536122" y="113848"/>
                  </a:lnTo>
                  <a:lnTo>
                    <a:pt x="466820" y="77888"/>
                  </a:lnTo>
                  <a:lnTo>
                    <a:pt x="422297" y="61556"/>
                  </a:lnTo>
                  <a:lnTo>
                    <a:pt x="372245" y="46638"/>
                  </a:lnTo>
                  <a:lnTo>
                    <a:pt x="317452" y="33369"/>
                  </a:lnTo>
                  <a:lnTo>
                    <a:pt x="258708" y="21984"/>
                  </a:lnTo>
                  <a:lnTo>
                    <a:pt x="196802" y="12719"/>
                  </a:lnTo>
                  <a:lnTo>
                    <a:pt x="132523" y="5810"/>
                  </a:lnTo>
                  <a:lnTo>
                    <a:pt x="66659" y="149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16650" y="20193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16650" y="20193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027337" y="199704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007125" y="2140465"/>
            <a:ext cx="889635" cy="111760"/>
            <a:chOff x="8007125" y="2140465"/>
            <a:chExt cx="889635" cy="111760"/>
          </a:xfrm>
        </p:grpSpPr>
        <p:sp>
          <p:nvSpPr>
            <p:cNvPr id="80" name="object 80"/>
            <p:cNvSpPr/>
            <p:nvPr/>
          </p:nvSpPr>
          <p:spPr>
            <a:xfrm>
              <a:off x="8016650" y="214999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16650" y="214999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027337" y="212769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8427397" y="1936418"/>
            <a:ext cx="620395" cy="370840"/>
            <a:chOff x="8427397" y="1936418"/>
            <a:chExt cx="620395" cy="370840"/>
          </a:xfrm>
        </p:grpSpPr>
        <p:sp>
          <p:nvSpPr>
            <p:cNvPr id="84" name="object 84"/>
            <p:cNvSpPr/>
            <p:nvPr/>
          </p:nvSpPr>
          <p:spPr>
            <a:xfrm>
              <a:off x="8451800" y="2111889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4">
                  <a:moveTo>
                    <a:pt x="0" y="38099"/>
                  </a:moveTo>
                  <a:lnTo>
                    <a:pt x="0" y="0"/>
                  </a:lnTo>
                </a:path>
                <a:path w="634" h="169544">
                  <a:moveTo>
                    <a:pt x="608" y="169460"/>
                  </a:moveTo>
                  <a:lnTo>
                    <a:pt x="8" y="13076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432159" y="19411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432159" y="1941180"/>
              <a:ext cx="610870" cy="361315"/>
            </a:xfrm>
            <a:custGeom>
              <a:avLst/>
              <a:gdLst/>
              <a:ahLst/>
              <a:cxnLst/>
              <a:rect l="l" t="t" r="r" b="b"/>
              <a:pathLst>
                <a:path w="610870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610870" h="361314">
                  <a:moveTo>
                    <a:pt x="19641" y="78153"/>
                  </a:moveTo>
                  <a:lnTo>
                    <a:pt x="20241" y="42153"/>
                  </a:lnTo>
                </a:path>
                <a:path w="610870" h="361314">
                  <a:moveTo>
                    <a:pt x="40499" y="361319"/>
                  </a:moveTo>
                  <a:lnTo>
                    <a:pt x="106163" y="359848"/>
                  </a:lnTo>
                  <a:lnTo>
                    <a:pt x="171045" y="355590"/>
                  </a:lnTo>
                  <a:lnTo>
                    <a:pt x="234369" y="348777"/>
                  </a:lnTo>
                  <a:lnTo>
                    <a:pt x="295356" y="339641"/>
                  </a:lnTo>
                  <a:lnTo>
                    <a:pt x="353228" y="328414"/>
                  </a:lnTo>
                  <a:lnTo>
                    <a:pt x="407208" y="315330"/>
                  </a:lnTo>
                  <a:lnTo>
                    <a:pt x="456517" y="300619"/>
                  </a:lnTo>
                  <a:lnTo>
                    <a:pt x="500377" y="284515"/>
                  </a:lnTo>
                  <a:lnTo>
                    <a:pt x="538010" y="267250"/>
                  </a:lnTo>
                  <a:lnTo>
                    <a:pt x="591484" y="230164"/>
                  </a:lnTo>
                  <a:lnTo>
                    <a:pt x="610715" y="191219"/>
                  </a:lnTo>
                  <a:lnTo>
                    <a:pt x="605804" y="171631"/>
                  </a:lnTo>
                  <a:lnTo>
                    <a:pt x="568744" y="133384"/>
                  </a:lnTo>
                  <a:lnTo>
                    <a:pt x="500558" y="97924"/>
                  </a:lnTo>
                  <a:lnTo>
                    <a:pt x="456739" y="81820"/>
                  </a:lnTo>
                  <a:lnTo>
                    <a:pt x="407473" y="67109"/>
                  </a:lnTo>
                  <a:lnTo>
                    <a:pt x="353540" y="54025"/>
                  </a:lnTo>
                  <a:lnTo>
                    <a:pt x="295717" y="42798"/>
                  </a:lnTo>
                  <a:lnTo>
                    <a:pt x="234783" y="33662"/>
                  </a:lnTo>
                  <a:lnTo>
                    <a:pt x="171517" y="26849"/>
                  </a:lnTo>
                  <a:lnTo>
                    <a:pt x="106696" y="22591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8453911" y="1884817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0" y="60150"/>
                </a:moveTo>
                <a:lnTo>
                  <a:pt x="15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object 88"/>
          <p:cNvGrpSpPr/>
          <p:nvPr/>
        </p:nvGrpSpPr>
        <p:grpSpPr>
          <a:xfrm>
            <a:off x="8433569" y="1836829"/>
            <a:ext cx="41275" cy="53340"/>
            <a:chOff x="8433569" y="1836829"/>
            <a:chExt cx="41275" cy="53340"/>
          </a:xfrm>
        </p:grpSpPr>
        <p:sp>
          <p:nvSpPr>
            <p:cNvPr id="89" name="object 89"/>
            <p:cNvSpPr/>
            <p:nvPr/>
          </p:nvSpPr>
          <p:spPr>
            <a:xfrm>
              <a:off x="8438332" y="18415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0" y="43184"/>
                  </a:lnTo>
                  <a:lnTo>
                    <a:pt x="15843" y="0"/>
                  </a:lnTo>
                  <a:lnTo>
                    <a:pt x="31465" y="432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38332" y="18415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15843" y="0"/>
                  </a:lnTo>
                  <a:lnTo>
                    <a:pt x="0" y="43184"/>
                  </a:lnTo>
                  <a:lnTo>
                    <a:pt x="31465" y="432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409302" y="1666516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010739" y="1328111"/>
            <a:ext cx="889635" cy="451484"/>
            <a:chOff x="8010739" y="1328111"/>
            <a:chExt cx="889635" cy="451484"/>
          </a:xfrm>
        </p:grpSpPr>
        <p:sp>
          <p:nvSpPr>
            <p:cNvPr id="93" name="object 93"/>
            <p:cNvSpPr/>
            <p:nvPr/>
          </p:nvSpPr>
          <p:spPr>
            <a:xfrm>
              <a:off x="8454630" y="1702287"/>
              <a:ext cx="635" cy="73025"/>
            </a:xfrm>
            <a:custGeom>
              <a:avLst/>
              <a:gdLst/>
              <a:ahLst/>
              <a:cxnLst/>
              <a:rect l="l" t="t" r="r" b="b"/>
              <a:pathLst>
                <a:path w="634" h="73025">
                  <a:moveTo>
                    <a:pt x="0" y="72450"/>
                  </a:moveTo>
                  <a:lnTo>
                    <a:pt x="33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39233" y="1659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0" y="43152"/>
                  </a:lnTo>
                  <a:lnTo>
                    <a:pt x="15931" y="0"/>
                  </a:lnTo>
                  <a:lnTo>
                    <a:pt x="31464" y="4329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39233" y="1659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15931" y="0"/>
                  </a:lnTo>
                  <a:lnTo>
                    <a:pt x="0" y="43152"/>
                  </a:lnTo>
                  <a:lnTo>
                    <a:pt x="31464" y="4329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020264" y="13376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20264" y="13376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8028892" y="131534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37761C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8010739" y="1458766"/>
            <a:ext cx="889635" cy="111760"/>
            <a:chOff x="8010739" y="1458766"/>
            <a:chExt cx="889635" cy="111760"/>
          </a:xfrm>
        </p:grpSpPr>
        <p:sp>
          <p:nvSpPr>
            <p:cNvPr id="100" name="object 100"/>
            <p:cNvSpPr/>
            <p:nvPr/>
          </p:nvSpPr>
          <p:spPr>
            <a:xfrm>
              <a:off x="8020264" y="14682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20264" y="14682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028892" y="1445998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37761C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008932" y="988133"/>
            <a:ext cx="1073150" cy="662305"/>
            <a:chOff x="8008932" y="988133"/>
            <a:chExt cx="1073150" cy="662305"/>
          </a:xfrm>
        </p:grpSpPr>
        <p:sp>
          <p:nvSpPr>
            <p:cNvPr id="104" name="object 104"/>
            <p:cNvSpPr/>
            <p:nvPr/>
          </p:nvSpPr>
          <p:spPr>
            <a:xfrm>
              <a:off x="8455415" y="143019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434980" y="16028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434980" y="1561138"/>
              <a:ext cx="40640" cy="84455"/>
            </a:xfrm>
            <a:custGeom>
              <a:avLst/>
              <a:gdLst/>
              <a:ahLst/>
              <a:cxnLst/>
              <a:rect l="l" t="t" r="r" b="b"/>
              <a:pathLst>
                <a:path w="40640" h="84455">
                  <a:moveTo>
                    <a:pt x="0" y="62849"/>
                  </a:moveTo>
                  <a:lnTo>
                    <a:pt x="1591" y="54617"/>
                  </a:lnTo>
                  <a:lnTo>
                    <a:pt x="5930" y="47894"/>
                  </a:lnTo>
                  <a:lnTo>
                    <a:pt x="12367" y="43362"/>
                  </a:lnTo>
                  <a:lnTo>
                    <a:pt x="20249" y="41699"/>
                  </a:lnTo>
                  <a:lnTo>
                    <a:pt x="25620" y="41699"/>
                  </a:lnTo>
                  <a:lnTo>
                    <a:pt x="30770" y="43928"/>
                  </a:lnTo>
                  <a:lnTo>
                    <a:pt x="34568" y="47894"/>
                  </a:lnTo>
                  <a:lnTo>
                    <a:pt x="38366" y="51861"/>
                  </a:lnTo>
                  <a:lnTo>
                    <a:pt x="40499" y="57240"/>
                  </a:lnTo>
                  <a:lnTo>
                    <a:pt x="40499" y="62849"/>
                  </a:lnTo>
                  <a:lnTo>
                    <a:pt x="38908" y="71082"/>
                  </a:lnTo>
                  <a:lnTo>
                    <a:pt x="34568" y="77805"/>
                  </a:lnTo>
                  <a:lnTo>
                    <a:pt x="28132" y="82337"/>
                  </a:lnTo>
                  <a:lnTo>
                    <a:pt x="20249" y="83999"/>
                  </a:lnTo>
                  <a:lnTo>
                    <a:pt x="12367" y="82337"/>
                  </a:lnTo>
                  <a:lnTo>
                    <a:pt x="5930" y="77805"/>
                  </a:lnTo>
                  <a:lnTo>
                    <a:pt x="1591" y="71082"/>
                  </a:lnTo>
                  <a:lnTo>
                    <a:pt x="0" y="62849"/>
                  </a:lnTo>
                  <a:close/>
                </a:path>
                <a:path w="40640" h="84455">
                  <a:moveTo>
                    <a:pt x="20249" y="41699"/>
                  </a:moveTo>
                  <a:lnTo>
                    <a:pt x="2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434970" y="125960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434970" y="1259608"/>
              <a:ext cx="642620" cy="364490"/>
            </a:xfrm>
            <a:custGeom>
              <a:avLst/>
              <a:gdLst/>
              <a:ahLst/>
              <a:cxnLst/>
              <a:rect l="l" t="t" r="r" b="b"/>
              <a:pathLst>
                <a:path w="642620" h="364490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642620" h="364490">
                  <a:moveTo>
                    <a:pt x="20444" y="78027"/>
                  </a:moveTo>
                  <a:lnTo>
                    <a:pt x="20144" y="42327"/>
                  </a:lnTo>
                </a:path>
                <a:path w="642620" h="364490">
                  <a:moveTo>
                    <a:pt x="40499" y="21149"/>
                  </a:moveTo>
                  <a:lnTo>
                    <a:pt x="104855" y="22431"/>
                  </a:lnTo>
                  <a:lnTo>
                    <a:pt x="168550" y="26152"/>
                  </a:lnTo>
                  <a:lnTo>
                    <a:pt x="230928" y="32125"/>
                  </a:lnTo>
                  <a:lnTo>
                    <a:pt x="291333" y="40161"/>
                  </a:lnTo>
                  <a:lnTo>
                    <a:pt x="349105" y="50073"/>
                  </a:lnTo>
                  <a:lnTo>
                    <a:pt x="403589" y="61673"/>
                  </a:lnTo>
                  <a:lnTo>
                    <a:pt x="454126" y="74774"/>
                  </a:lnTo>
                  <a:lnTo>
                    <a:pt x="500060" y="89189"/>
                  </a:lnTo>
                  <a:lnTo>
                    <a:pt x="540733" y="104729"/>
                  </a:lnTo>
                  <a:lnTo>
                    <a:pt x="575488" y="121208"/>
                  </a:lnTo>
                  <a:lnTo>
                    <a:pt x="624614" y="156228"/>
                  </a:lnTo>
                  <a:lnTo>
                    <a:pt x="642179" y="192749"/>
                  </a:lnTo>
                  <a:lnTo>
                    <a:pt x="637703" y="211104"/>
                  </a:lnTo>
                  <a:lnTo>
                    <a:pt x="603766" y="247062"/>
                  </a:lnTo>
                  <a:lnTo>
                    <a:pt x="540901" y="280770"/>
                  </a:lnTo>
                  <a:lnTo>
                    <a:pt x="500265" y="296310"/>
                  </a:lnTo>
                  <a:lnTo>
                    <a:pt x="454370" y="310724"/>
                  </a:lnTo>
                  <a:lnTo>
                    <a:pt x="403874" y="323826"/>
                  </a:lnTo>
                  <a:lnTo>
                    <a:pt x="349434" y="335426"/>
                  </a:lnTo>
                  <a:lnTo>
                    <a:pt x="291709" y="345338"/>
                  </a:lnTo>
                  <a:lnTo>
                    <a:pt x="231355" y="353374"/>
                  </a:lnTo>
                  <a:lnTo>
                    <a:pt x="169030" y="359347"/>
                  </a:lnTo>
                  <a:lnTo>
                    <a:pt x="105392" y="363068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18457" y="9976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018457" y="9976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8028892" y="97536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37761C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8008932" y="1118788"/>
            <a:ext cx="889635" cy="111760"/>
            <a:chOff x="8008932" y="1118788"/>
            <a:chExt cx="889635" cy="111760"/>
          </a:xfrm>
        </p:grpSpPr>
        <p:sp>
          <p:nvSpPr>
            <p:cNvPr id="113" name="object 113"/>
            <p:cNvSpPr/>
            <p:nvPr/>
          </p:nvSpPr>
          <p:spPr>
            <a:xfrm>
              <a:off x="8018457" y="11283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018457" y="11283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8028892" y="110602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37761C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8008932" y="643182"/>
            <a:ext cx="1082040" cy="642620"/>
            <a:chOff x="8008932" y="643182"/>
            <a:chExt cx="1082040" cy="642620"/>
          </a:xfrm>
        </p:grpSpPr>
        <p:sp>
          <p:nvSpPr>
            <p:cNvPr id="117" name="object 117"/>
            <p:cNvSpPr/>
            <p:nvPr/>
          </p:nvSpPr>
          <p:spPr>
            <a:xfrm>
              <a:off x="8453607" y="1090213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4">
                  <a:moveTo>
                    <a:pt x="0" y="38099"/>
                  </a:moveTo>
                  <a:lnTo>
                    <a:pt x="0" y="0"/>
                  </a:lnTo>
                </a:path>
                <a:path w="1904" h="169544">
                  <a:moveTo>
                    <a:pt x="1612" y="169394"/>
                  </a:moveTo>
                  <a:lnTo>
                    <a:pt x="112" y="13069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433565" y="914721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433565" y="914721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4">
                  <a:moveTo>
                    <a:pt x="20042" y="82937"/>
                  </a:moveTo>
                  <a:lnTo>
                    <a:pt x="20342" y="4243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49053" y="90995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73970" y="935758"/>
              <a:ext cx="612140" cy="345440"/>
            </a:xfrm>
            <a:custGeom>
              <a:avLst/>
              <a:gdLst/>
              <a:ahLst/>
              <a:cxnLst/>
              <a:rect l="l" t="t" r="r" b="b"/>
              <a:pathLst>
                <a:path w="612140" h="345440">
                  <a:moveTo>
                    <a:pt x="1499" y="344999"/>
                  </a:moveTo>
                  <a:lnTo>
                    <a:pt x="66773" y="343711"/>
                  </a:lnTo>
                  <a:lnTo>
                    <a:pt x="131383" y="339970"/>
                  </a:lnTo>
                  <a:lnTo>
                    <a:pt x="194663" y="333967"/>
                  </a:lnTo>
                  <a:lnTo>
                    <a:pt x="255943" y="325889"/>
                  </a:lnTo>
                  <a:lnTo>
                    <a:pt x="314555" y="315925"/>
                  </a:lnTo>
                  <a:lnTo>
                    <a:pt x="369831" y="304263"/>
                  </a:lnTo>
                  <a:lnTo>
                    <a:pt x="421103" y="291093"/>
                  </a:lnTo>
                  <a:lnTo>
                    <a:pt x="467701" y="276603"/>
                  </a:lnTo>
                  <a:lnTo>
                    <a:pt x="508959" y="260981"/>
                  </a:lnTo>
                  <a:lnTo>
                    <a:pt x="544206" y="244416"/>
                  </a:lnTo>
                  <a:lnTo>
                    <a:pt x="593998" y="209212"/>
                  </a:lnTo>
                  <a:lnTo>
                    <a:pt x="611729" y="172499"/>
                  </a:lnTo>
                  <a:lnTo>
                    <a:pt x="607125" y="154049"/>
                  </a:lnTo>
                  <a:lnTo>
                    <a:pt x="572530" y="117902"/>
                  </a:lnTo>
                  <a:lnTo>
                    <a:pt x="508540" y="84018"/>
                  </a:lnTo>
                  <a:lnTo>
                    <a:pt x="467190" y="68396"/>
                  </a:lnTo>
                  <a:lnTo>
                    <a:pt x="420494" y="53906"/>
                  </a:lnTo>
                  <a:lnTo>
                    <a:pt x="369119" y="40736"/>
                  </a:lnTo>
                  <a:lnTo>
                    <a:pt x="313733" y="29074"/>
                  </a:lnTo>
                  <a:lnTo>
                    <a:pt x="255003" y="19110"/>
                  </a:lnTo>
                  <a:lnTo>
                    <a:pt x="193597" y="11032"/>
                  </a:lnTo>
                  <a:lnTo>
                    <a:pt x="130183" y="5029"/>
                  </a:lnTo>
                  <a:lnTo>
                    <a:pt x="65428" y="128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018457" y="6527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18457" y="6527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8028892" y="63041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37761C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008932" y="773838"/>
            <a:ext cx="889635" cy="111760"/>
            <a:chOff x="8008932" y="773838"/>
            <a:chExt cx="889635" cy="111760"/>
          </a:xfrm>
        </p:grpSpPr>
        <p:sp>
          <p:nvSpPr>
            <p:cNvPr id="126" name="object 126"/>
            <p:cNvSpPr/>
            <p:nvPr/>
          </p:nvSpPr>
          <p:spPr>
            <a:xfrm>
              <a:off x="8018457" y="7833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18457" y="7833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8028892" y="7610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37761C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8010766" y="413248"/>
            <a:ext cx="1088390" cy="527685"/>
            <a:chOff x="8010766" y="413248"/>
            <a:chExt cx="1088390" cy="527685"/>
          </a:xfrm>
        </p:grpSpPr>
        <p:sp>
          <p:nvSpPr>
            <p:cNvPr id="130" name="object 130"/>
            <p:cNvSpPr/>
            <p:nvPr/>
          </p:nvSpPr>
          <p:spPr>
            <a:xfrm>
              <a:off x="8453515" y="583970"/>
              <a:ext cx="641350" cy="352425"/>
            </a:xfrm>
            <a:custGeom>
              <a:avLst/>
              <a:gdLst/>
              <a:ahLst/>
              <a:cxnLst/>
              <a:rect l="l" t="t" r="r" b="b"/>
              <a:pathLst>
                <a:path w="641350" h="352425">
                  <a:moveTo>
                    <a:pt x="92" y="199392"/>
                  </a:moveTo>
                  <a:lnTo>
                    <a:pt x="92" y="161292"/>
                  </a:lnTo>
                </a:path>
                <a:path w="641350" h="352425">
                  <a:moveTo>
                    <a:pt x="299" y="330749"/>
                  </a:moveTo>
                  <a:lnTo>
                    <a:pt x="0" y="292049"/>
                  </a:lnTo>
                </a:path>
                <a:path w="641350" h="352425">
                  <a:moveTo>
                    <a:pt x="20549" y="351899"/>
                  </a:moveTo>
                  <a:lnTo>
                    <a:pt x="86885" y="350585"/>
                  </a:lnTo>
                  <a:lnTo>
                    <a:pt x="152538" y="346770"/>
                  </a:lnTo>
                  <a:lnTo>
                    <a:pt x="216831" y="340646"/>
                  </a:lnTo>
                  <a:lnTo>
                    <a:pt x="279088" y="332406"/>
                  </a:lnTo>
                  <a:lnTo>
                    <a:pt x="338632" y="322243"/>
                  </a:lnTo>
                  <a:lnTo>
                    <a:pt x="394786" y="310349"/>
                  </a:lnTo>
                  <a:lnTo>
                    <a:pt x="446873" y="296915"/>
                  </a:lnTo>
                  <a:lnTo>
                    <a:pt x="494217" y="282135"/>
                  </a:lnTo>
                  <a:lnTo>
                    <a:pt x="536140" y="266201"/>
                  </a:lnTo>
                  <a:lnTo>
                    <a:pt x="571966" y="249305"/>
                  </a:lnTo>
                  <a:lnTo>
                    <a:pt x="622619" y="213397"/>
                  </a:lnTo>
                  <a:lnTo>
                    <a:pt x="640759" y="175949"/>
                  </a:lnTo>
                  <a:lnTo>
                    <a:pt x="636172" y="157130"/>
                  </a:lnTo>
                  <a:lnTo>
                    <a:pt x="601263" y="120260"/>
                  </a:lnTo>
                  <a:lnTo>
                    <a:pt x="536559" y="85698"/>
                  </a:lnTo>
                  <a:lnTo>
                    <a:pt x="494729" y="69764"/>
                  </a:lnTo>
                  <a:lnTo>
                    <a:pt x="447483" y="54984"/>
                  </a:lnTo>
                  <a:lnTo>
                    <a:pt x="395499" y="41550"/>
                  </a:lnTo>
                  <a:lnTo>
                    <a:pt x="339455" y="29656"/>
                  </a:lnTo>
                  <a:lnTo>
                    <a:pt x="280028" y="19493"/>
                  </a:lnTo>
                  <a:lnTo>
                    <a:pt x="217897" y="11253"/>
                  </a:lnTo>
                  <a:lnTo>
                    <a:pt x="153738" y="5129"/>
                  </a:lnTo>
                  <a:lnTo>
                    <a:pt x="88230" y="1314"/>
                  </a:lnTo>
                  <a:lnTo>
                    <a:pt x="220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434990" y="562842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434990" y="562842"/>
              <a:ext cx="40640" cy="90170"/>
            </a:xfrm>
            <a:custGeom>
              <a:avLst/>
              <a:gdLst/>
              <a:ahLst/>
              <a:cxnLst/>
              <a:rect l="l" t="t" r="r" b="b"/>
              <a:pathLst>
                <a:path w="40640" h="90170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90170">
                  <a:moveTo>
                    <a:pt x="18616" y="89865"/>
                  </a:moveTo>
                  <a:lnTo>
                    <a:pt x="20116" y="4216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455390" y="51547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31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20291" y="42277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8028892" y="411160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1905" rIns="0" bIns="0" rtlCol="0">
            <a:spAutoFit/>
          </a:bodyPr>
          <a:lstStyle/>
          <a:p>
            <a:pPr marL="1270" algn="ctr">
              <a:lnSpc>
                <a:spcPts val="730"/>
              </a:lnSpc>
              <a:spcBef>
                <a:spcPts val="15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658590" y="21972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049324" y="3213867"/>
            <a:ext cx="118173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latin typeface="Arial"/>
                <a:cs typeface="Arial"/>
              </a:rPr>
              <a:t>Residual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183785" y="2516686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183868" y="18158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5596339" y="2136148"/>
            <a:ext cx="41275" cy="381000"/>
            <a:chOff x="5596339" y="2136148"/>
            <a:chExt cx="41275" cy="381000"/>
          </a:xfrm>
        </p:grpSpPr>
        <p:sp>
          <p:nvSpPr>
            <p:cNvPr id="141" name="object 141"/>
            <p:cNvSpPr/>
            <p:nvPr/>
          </p:nvSpPr>
          <p:spPr>
            <a:xfrm>
              <a:off x="5616834" y="21841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601102" y="2140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601102" y="2140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4" name="object 1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656" y="2836898"/>
            <a:ext cx="142349" cy="361045"/>
          </a:xfrm>
          <a:prstGeom prst="rect">
            <a:avLst/>
          </a:prstGeom>
        </p:spPr>
      </p:pic>
      <p:sp>
        <p:nvSpPr>
          <p:cNvPr id="145" name="object 145"/>
          <p:cNvSpPr/>
          <p:nvPr/>
        </p:nvSpPr>
        <p:spPr>
          <a:xfrm>
            <a:off x="5678481" y="1465848"/>
            <a:ext cx="872490" cy="1661160"/>
          </a:xfrm>
          <a:custGeom>
            <a:avLst/>
            <a:gdLst/>
            <a:ahLst/>
            <a:cxnLst/>
            <a:rect l="l" t="t" r="r" b="b"/>
            <a:pathLst>
              <a:path w="872490" h="1661160">
                <a:moveTo>
                  <a:pt x="0" y="1660921"/>
                </a:moveTo>
                <a:lnTo>
                  <a:pt x="45056" y="1659447"/>
                </a:lnTo>
                <a:lnTo>
                  <a:pt x="89955" y="1655095"/>
                </a:lnTo>
                <a:lnTo>
                  <a:pt x="134596" y="1647967"/>
                </a:lnTo>
                <a:lnTo>
                  <a:pt x="178877" y="1638166"/>
                </a:lnTo>
                <a:lnTo>
                  <a:pt x="222698" y="1625794"/>
                </a:lnTo>
                <a:lnTo>
                  <a:pt x="265955" y="1610956"/>
                </a:lnTo>
                <a:lnTo>
                  <a:pt x="308547" y="1593752"/>
                </a:lnTo>
                <a:lnTo>
                  <a:pt x="350374" y="1574287"/>
                </a:lnTo>
                <a:lnTo>
                  <a:pt x="391334" y="1552663"/>
                </a:lnTo>
                <a:lnTo>
                  <a:pt x="431324" y="1528983"/>
                </a:lnTo>
                <a:lnTo>
                  <a:pt x="470243" y="1503349"/>
                </a:lnTo>
                <a:lnTo>
                  <a:pt x="507990" y="1475865"/>
                </a:lnTo>
                <a:lnTo>
                  <a:pt x="544464" y="1446633"/>
                </a:lnTo>
                <a:lnTo>
                  <a:pt x="579562" y="1415756"/>
                </a:lnTo>
                <a:lnTo>
                  <a:pt x="613184" y="1383337"/>
                </a:lnTo>
                <a:lnTo>
                  <a:pt x="645227" y="1349479"/>
                </a:lnTo>
                <a:lnTo>
                  <a:pt x="675590" y="1314284"/>
                </a:lnTo>
                <a:lnTo>
                  <a:pt x="704171" y="1277856"/>
                </a:lnTo>
                <a:lnTo>
                  <a:pt x="730870" y="1240296"/>
                </a:lnTo>
                <a:lnTo>
                  <a:pt x="755583" y="1201709"/>
                </a:lnTo>
                <a:lnTo>
                  <a:pt x="778211" y="1162196"/>
                </a:lnTo>
                <a:lnTo>
                  <a:pt x="798651" y="1121861"/>
                </a:lnTo>
                <a:lnTo>
                  <a:pt x="816802" y="1080806"/>
                </a:lnTo>
                <a:lnTo>
                  <a:pt x="832561" y="1039134"/>
                </a:lnTo>
                <a:lnTo>
                  <a:pt x="845829" y="996948"/>
                </a:lnTo>
                <a:lnTo>
                  <a:pt x="856502" y="954351"/>
                </a:lnTo>
                <a:lnTo>
                  <a:pt x="864480" y="911446"/>
                </a:lnTo>
                <a:lnTo>
                  <a:pt x="869661" y="868334"/>
                </a:lnTo>
                <a:lnTo>
                  <a:pt x="871943" y="825121"/>
                </a:lnTo>
                <a:lnTo>
                  <a:pt x="870993" y="776925"/>
                </a:lnTo>
                <a:lnTo>
                  <a:pt x="866456" y="728872"/>
                </a:lnTo>
                <a:lnTo>
                  <a:pt x="858479" y="681105"/>
                </a:lnTo>
                <a:lnTo>
                  <a:pt x="847208" y="633765"/>
                </a:lnTo>
                <a:lnTo>
                  <a:pt x="832790" y="586997"/>
                </a:lnTo>
                <a:lnTo>
                  <a:pt x="815370" y="540941"/>
                </a:lnTo>
                <a:lnTo>
                  <a:pt x="795095" y="495741"/>
                </a:lnTo>
                <a:lnTo>
                  <a:pt x="772111" y="451540"/>
                </a:lnTo>
                <a:lnTo>
                  <a:pt x="746564" y="408481"/>
                </a:lnTo>
                <a:lnTo>
                  <a:pt x="718600" y="366705"/>
                </a:lnTo>
                <a:lnTo>
                  <a:pt x="688366" y="326356"/>
                </a:lnTo>
                <a:lnTo>
                  <a:pt x="656007" y="287576"/>
                </a:lnTo>
                <a:lnTo>
                  <a:pt x="621670" y="250508"/>
                </a:lnTo>
                <a:lnTo>
                  <a:pt x="582409" y="212448"/>
                </a:lnTo>
                <a:lnTo>
                  <a:pt x="541184" y="176747"/>
                </a:lnTo>
                <a:lnTo>
                  <a:pt x="498181" y="143584"/>
                </a:lnTo>
                <a:lnTo>
                  <a:pt x="453585" y="113143"/>
                </a:lnTo>
                <a:lnTo>
                  <a:pt x="407583" y="85603"/>
                </a:lnTo>
                <a:lnTo>
                  <a:pt x="360360" y="61147"/>
                </a:lnTo>
                <a:lnTo>
                  <a:pt x="324254" y="44938"/>
                </a:lnTo>
                <a:lnTo>
                  <a:pt x="287644" y="30641"/>
                </a:lnTo>
                <a:lnTo>
                  <a:pt x="250609" y="18334"/>
                </a:lnTo>
                <a:lnTo>
                  <a:pt x="213227" y="8093"/>
                </a:lnTo>
                <a:lnTo>
                  <a:pt x="185010" y="1815"/>
                </a:lnTo>
                <a:lnTo>
                  <a:pt x="1755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6" name="object 146"/>
          <p:cNvGrpSpPr/>
          <p:nvPr/>
        </p:nvGrpSpPr>
        <p:grpSpPr>
          <a:xfrm>
            <a:off x="5596422" y="1424995"/>
            <a:ext cx="270510" cy="396240"/>
            <a:chOff x="5596422" y="1424995"/>
            <a:chExt cx="270510" cy="396240"/>
          </a:xfrm>
        </p:grpSpPr>
        <p:sp>
          <p:nvSpPr>
            <p:cNvPr id="147" name="object 147"/>
            <p:cNvSpPr/>
            <p:nvPr/>
          </p:nvSpPr>
          <p:spPr>
            <a:xfrm>
              <a:off x="5616917" y="15910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601184" y="15477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601184" y="15477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8483" y="1424995"/>
              <a:ext cx="108062" cy="81705"/>
            </a:xfrm>
            <a:prstGeom prst="rect">
              <a:avLst/>
            </a:prstGeom>
          </p:spPr>
        </p:pic>
      </p:grpSp>
      <p:sp>
        <p:nvSpPr>
          <p:cNvPr id="151" name="object 151"/>
          <p:cNvSpPr txBox="1"/>
          <p:nvPr/>
        </p:nvSpPr>
        <p:spPr>
          <a:xfrm>
            <a:off x="6624218" y="2089125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799600" y="1277863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F(x)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515925" y="2159362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734790" y="10542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5484138" y="1009614"/>
            <a:ext cx="266065" cy="578485"/>
            <a:chOff x="5484138" y="1009614"/>
            <a:chExt cx="266065" cy="578485"/>
          </a:xfrm>
        </p:grpSpPr>
        <p:sp>
          <p:nvSpPr>
            <p:cNvPr id="156" name="object 156"/>
            <p:cNvSpPr/>
            <p:nvPr/>
          </p:nvSpPr>
          <p:spPr>
            <a:xfrm>
              <a:off x="5616918" y="10576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601185" y="1014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601185" y="1014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93663" y="133201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5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549646" y="13881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65</a:t>
            </a:fld>
            <a:endParaRPr sz="2000"/>
          </a:p>
        </p:txBody>
      </p:sp>
      <p:sp>
        <p:nvSpPr>
          <p:cNvPr id="163" name="object 1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64" name="object 1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66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150" y="1058531"/>
            <a:ext cx="834453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happens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continue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“plain”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convolutional </a:t>
            </a:r>
            <a:r>
              <a:rPr sz="1800" dirty="0">
                <a:latin typeface="Arial"/>
                <a:cs typeface="Arial"/>
              </a:rPr>
              <a:t>neural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9074" y="2062274"/>
            <a:ext cx="1833245" cy="1353820"/>
            <a:chOff x="1709074" y="2062274"/>
            <a:chExt cx="1833245" cy="1353820"/>
          </a:xfrm>
        </p:grpSpPr>
        <p:sp>
          <p:nvSpPr>
            <p:cNvPr id="3" name="object 3"/>
            <p:cNvSpPr/>
            <p:nvPr/>
          </p:nvSpPr>
          <p:spPr>
            <a:xfrm>
              <a:off x="1709074" y="2062274"/>
              <a:ext cx="1833245" cy="1353820"/>
            </a:xfrm>
            <a:custGeom>
              <a:avLst/>
              <a:gdLst/>
              <a:ahLst/>
              <a:cxnLst/>
              <a:rect l="l" t="t" r="r" b="b"/>
              <a:pathLst>
                <a:path w="1833245" h="1353820">
                  <a:moveTo>
                    <a:pt x="113274" y="0"/>
                  </a:moveTo>
                  <a:lnTo>
                    <a:pt x="113274" y="1353299"/>
                  </a:lnTo>
                </a:path>
                <a:path w="1833245" h="1353820">
                  <a:moveTo>
                    <a:pt x="1832699" y="1265874"/>
                  </a:moveTo>
                  <a:lnTo>
                    <a:pt x="0" y="1265874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0874" y="2224949"/>
              <a:ext cx="1344930" cy="814069"/>
            </a:xfrm>
            <a:custGeom>
              <a:avLst/>
              <a:gdLst/>
              <a:ahLst/>
              <a:cxnLst/>
              <a:rect l="l" t="t" r="r" b="b"/>
              <a:pathLst>
                <a:path w="1344930" h="814069">
                  <a:moveTo>
                    <a:pt x="0" y="0"/>
                  </a:moveTo>
                  <a:lnTo>
                    <a:pt x="25208" y="40516"/>
                  </a:lnTo>
                  <a:lnTo>
                    <a:pt x="54070" y="78310"/>
                  </a:lnTo>
                  <a:lnTo>
                    <a:pt x="86274" y="113480"/>
                  </a:lnTo>
                  <a:lnTo>
                    <a:pt x="121512" y="146125"/>
                  </a:lnTo>
                  <a:lnTo>
                    <a:pt x="159472" y="176345"/>
                  </a:lnTo>
                  <a:lnTo>
                    <a:pt x="199845" y="204236"/>
                  </a:lnTo>
                  <a:lnTo>
                    <a:pt x="242321" y="229899"/>
                  </a:lnTo>
                  <a:lnTo>
                    <a:pt x="286590" y="253433"/>
                  </a:lnTo>
                  <a:lnTo>
                    <a:pt x="332343" y="274935"/>
                  </a:lnTo>
                  <a:lnTo>
                    <a:pt x="379268" y="294505"/>
                  </a:lnTo>
                  <a:lnTo>
                    <a:pt x="427057" y="312241"/>
                  </a:lnTo>
                  <a:lnTo>
                    <a:pt x="475399" y="328242"/>
                  </a:lnTo>
                  <a:lnTo>
                    <a:pt x="523984" y="342607"/>
                  </a:lnTo>
                  <a:lnTo>
                    <a:pt x="572502" y="355435"/>
                  </a:lnTo>
                  <a:lnTo>
                    <a:pt x="620644" y="366825"/>
                  </a:lnTo>
                  <a:lnTo>
                    <a:pt x="668099" y="376874"/>
                  </a:lnTo>
                  <a:lnTo>
                    <a:pt x="694923" y="390014"/>
                  </a:lnTo>
                  <a:lnTo>
                    <a:pt x="710727" y="414393"/>
                  </a:lnTo>
                  <a:lnTo>
                    <a:pt x="718195" y="447415"/>
                  </a:lnTo>
                  <a:lnTo>
                    <a:pt x="720008" y="486483"/>
                  </a:lnTo>
                  <a:lnTo>
                    <a:pt x="718847" y="528998"/>
                  </a:lnTo>
                  <a:lnTo>
                    <a:pt x="717394" y="572363"/>
                  </a:lnTo>
                  <a:lnTo>
                    <a:pt x="718332" y="613981"/>
                  </a:lnTo>
                  <a:lnTo>
                    <a:pt x="738103" y="681584"/>
                  </a:lnTo>
                  <a:lnTo>
                    <a:pt x="807523" y="721447"/>
                  </a:lnTo>
                  <a:lnTo>
                    <a:pt x="854554" y="735178"/>
                  </a:lnTo>
                  <a:lnTo>
                    <a:pt x="903032" y="744635"/>
                  </a:lnTo>
                  <a:lnTo>
                    <a:pt x="952593" y="750887"/>
                  </a:lnTo>
                  <a:lnTo>
                    <a:pt x="1002878" y="755003"/>
                  </a:lnTo>
                  <a:lnTo>
                    <a:pt x="1053524" y="758049"/>
                  </a:lnTo>
                  <a:lnTo>
                    <a:pt x="1104171" y="761096"/>
                  </a:lnTo>
                  <a:lnTo>
                    <a:pt x="1154456" y="765212"/>
                  </a:lnTo>
                  <a:lnTo>
                    <a:pt x="1204017" y="771464"/>
                  </a:lnTo>
                  <a:lnTo>
                    <a:pt x="1252495" y="780921"/>
                  </a:lnTo>
                  <a:lnTo>
                    <a:pt x="1299526" y="794652"/>
                  </a:lnTo>
                  <a:lnTo>
                    <a:pt x="1344749" y="813724"/>
                  </a:lnTo>
                </a:path>
              </a:pathLst>
            </a:custGeom>
            <a:ln w="19049">
              <a:solidFill>
                <a:srgbClr val="9FC5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94024" y="2122174"/>
              <a:ext cx="1010919" cy="582930"/>
            </a:xfrm>
            <a:custGeom>
              <a:avLst/>
              <a:gdLst/>
              <a:ahLst/>
              <a:cxnLst/>
              <a:rect l="l" t="t" r="r" b="b"/>
              <a:pathLst>
                <a:path w="1010920" h="582930">
                  <a:moveTo>
                    <a:pt x="0" y="0"/>
                  </a:moveTo>
                  <a:lnTo>
                    <a:pt x="40594" y="27768"/>
                  </a:lnTo>
                  <a:lnTo>
                    <a:pt x="85028" y="48275"/>
                  </a:lnTo>
                  <a:lnTo>
                    <a:pt x="132405" y="63288"/>
                  </a:lnTo>
                  <a:lnTo>
                    <a:pt x="181827" y="74577"/>
                  </a:lnTo>
                  <a:lnTo>
                    <a:pt x="232400" y="83909"/>
                  </a:lnTo>
                  <a:lnTo>
                    <a:pt x="283224" y="93054"/>
                  </a:lnTo>
                  <a:lnTo>
                    <a:pt x="333405" y="103780"/>
                  </a:lnTo>
                  <a:lnTo>
                    <a:pt x="382046" y="117855"/>
                  </a:lnTo>
                  <a:lnTo>
                    <a:pt x="428249" y="137049"/>
                  </a:lnTo>
                  <a:lnTo>
                    <a:pt x="472046" y="196329"/>
                  </a:lnTo>
                  <a:lnTo>
                    <a:pt x="477967" y="238422"/>
                  </a:lnTo>
                  <a:lnTo>
                    <a:pt x="478774" y="284835"/>
                  </a:lnTo>
                  <a:lnTo>
                    <a:pt x="478620" y="332581"/>
                  </a:lnTo>
                  <a:lnTo>
                    <a:pt x="481658" y="378673"/>
                  </a:lnTo>
                  <a:lnTo>
                    <a:pt x="492042" y="420125"/>
                  </a:lnTo>
                  <a:lnTo>
                    <a:pt x="513924" y="453949"/>
                  </a:lnTo>
                  <a:lnTo>
                    <a:pt x="570170" y="472795"/>
                  </a:lnTo>
                  <a:lnTo>
                    <a:pt x="602794" y="474250"/>
                  </a:lnTo>
                  <a:lnTo>
                    <a:pt x="633824" y="479649"/>
                  </a:lnTo>
                  <a:lnTo>
                    <a:pt x="680148" y="495879"/>
                  </a:lnTo>
                  <a:lnTo>
                    <a:pt x="726520" y="513069"/>
                  </a:lnTo>
                  <a:lnTo>
                    <a:pt x="773028" y="530256"/>
                  </a:lnTo>
                  <a:lnTo>
                    <a:pt x="819761" y="546478"/>
                  </a:lnTo>
                  <a:lnTo>
                    <a:pt x="866806" y="560771"/>
                  </a:lnTo>
                  <a:lnTo>
                    <a:pt x="914252" y="572173"/>
                  </a:lnTo>
                  <a:lnTo>
                    <a:pt x="962187" y="579720"/>
                  </a:lnTo>
                  <a:lnTo>
                    <a:pt x="1010699" y="582449"/>
                  </a:lnTo>
                </a:path>
              </a:pathLst>
            </a:custGeom>
            <a:ln w="19049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6963" y="2258354"/>
            <a:ext cx="201930" cy="81915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Training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1669" y="3364957"/>
            <a:ext cx="572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Iterations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5982" y="2344187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E06666"/>
                </a:solidFill>
                <a:latin typeface="Calibri"/>
                <a:cs typeface="Calibri"/>
              </a:rPr>
              <a:t>56-</a:t>
            </a:r>
            <a:r>
              <a:rPr sz="1100" spc="-10" dirty="0">
                <a:solidFill>
                  <a:srgbClr val="E06666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0882" y="3074724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FA8DC"/>
                </a:solidFill>
                <a:latin typeface="Calibri"/>
                <a:cs typeface="Calibri"/>
              </a:rPr>
              <a:t>20-</a:t>
            </a:r>
            <a:r>
              <a:rPr sz="1100" spc="-10" dirty="0">
                <a:solidFill>
                  <a:srgbClr val="6FA8DC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4849" y="2062274"/>
            <a:ext cx="1833245" cy="1353820"/>
          </a:xfrm>
          <a:custGeom>
            <a:avLst/>
            <a:gdLst/>
            <a:ahLst/>
            <a:cxnLst/>
            <a:rect l="l" t="t" r="r" b="b"/>
            <a:pathLst>
              <a:path w="1833245" h="1353820">
                <a:moveTo>
                  <a:pt x="113274" y="0"/>
                </a:moveTo>
                <a:lnTo>
                  <a:pt x="113274" y="1353299"/>
                </a:lnTo>
              </a:path>
              <a:path w="1833245" h="1353820">
                <a:moveTo>
                  <a:pt x="1832699" y="1265874"/>
                </a:moveTo>
                <a:lnTo>
                  <a:pt x="0" y="1265874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82738" y="2473123"/>
            <a:ext cx="201930" cy="60452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7445" y="3364957"/>
            <a:ext cx="572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Iterations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3107" y="2078662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E06666"/>
                </a:solidFill>
                <a:latin typeface="Calibri"/>
                <a:cs typeface="Calibri"/>
              </a:rPr>
              <a:t>56-</a:t>
            </a:r>
            <a:r>
              <a:rPr sz="1100" spc="-10" dirty="0">
                <a:solidFill>
                  <a:srgbClr val="E06666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75157" y="2721811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FA8DC"/>
                </a:solidFill>
                <a:latin typeface="Calibri"/>
                <a:cs typeface="Calibri"/>
              </a:rPr>
              <a:t>20-</a:t>
            </a:r>
            <a:r>
              <a:rPr sz="1100" spc="-10" dirty="0">
                <a:solidFill>
                  <a:srgbClr val="6FA8DC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90924" y="1967225"/>
            <a:ext cx="1800860" cy="706755"/>
            <a:chOff x="5390924" y="1967225"/>
            <a:chExt cx="1800860" cy="706755"/>
          </a:xfrm>
        </p:grpSpPr>
        <p:sp>
          <p:nvSpPr>
            <p:cNvPr id="16" name="object 16"/>
            <p:cNvSpPr/>
            <p:nvPr/>
          </p:nvSpPr>
          <p:spPr>
            <a:xfrm>
              <a:off x="5400449" y="2113600"/>
              <a:ext cx="1781810" cy="551180"/>
            </a:xfrm>
            <a:custGeom>
              <a:avLst/>
              <a:gdLst/>
              <a:ahLst/>
              <a:cxnLst/>
              <a:rect l="l" t="t" r="r" b="b"/>
              <a:pathLst>
                <a:path w="1781809" h="551180">
                  <a:moveTo>
                    <a:pt x="0" y="0"/>
                  </a:moveTo>
                  <a:lnTo>
                    <a:pt x="44225" y="19171"/>
                  </a:lnTo>
                  <a:lnTo>
                    <a:pt x="86343" y="42848"/>
                  </a:lnTo>
                  <a:lnTo>
                    <a:pt x="127174" y="69151"/>
                  </a:lnTo>
                  <a:lnTo>
                    <a:pt x="167538" y="96199"/>
                  </a:lnTo>
                  <a:lnTo>
                    <a:pt x="208257" y="122111"/>
                  </a:lnTo>
                  <a:lnTo>
                    <a:pt x="250152" y="145007"/>
                  </a:lnTo>
                  <a:lnTo>
                    <a:pt x="294043" y="163007"/>
                  </a:lnTo>
                  <a:lnTo>
                    <a:pt x="340752" y="174229"/>
                  </a:lnTo>
                  <a:lnTo>
                    <a:pt x="391695" y="179828"/>
                  </a:lnTo>
                  <a:lnTo>
                    <a:pt x="443105" y="182095"/>
                  </a:lnTo>
                  <a:lnTo>
                    <a:pt x="494851" y="181874"/>
                  </a:lnTo>
                  <a:lnTo>
                    <a:pt x="546805" y="180008"/>
                  </a:lnTo>
                  <a:lnTo>
                    <a:pt x="598837" y="177339"/>
                  </a:lnTo>
                  <a:lnTo>
                    <a:pt x="650817" y="174710"/>
                  </a:lnTo>
                  <a:lnTo>
                    <a:pt x="702617" y="172964"/>
                  </a:lnTo>
                  <a:lnTo>
                    <a:pt x="754106" y="172945"/>
                  </a:lnTo>
                  <a:lnTo>
                    <a:pt x="805155" y="175494"/>
                  </a:lnTo>
                  <a:lnTo>
                    <a:pt x="855634" y="181456"/>
                  </a:lnTo>
                  <a:lnTo>
                    <a:pt x="905415" y="191672"/>
                  </a:lnTo>
                  <a:lnTo>
                    <a:pt x="940325" y="207657"/>
                  </a:lnTo>
                  <a:lnTo>
                    <a:pt x="985927" y="266517"/>
                  </a:lnTo>
                  <a:lnTo>
                    <a:pt x="1001374" y="304418"/>
                  </a:lnTo>
                  <a:lnTo>
                    <a:pt x="1015085" y="344651"/>
                  </a:lnTo>
                  <a:lnTo>
                    <a:pt x="1029438" y="384729"/>
                  </a:lnTo>
                  <a:lnTo>
                    <a:pt x="1046810" y="422163"/>
                  </a:lnTo>
                  <a:lnTo>
                    <a:pt x="1069577" y="454468"/>
                  </a:lnTo>
                  <a:lnTo>
                    <a:pt x="1100115" y="479155"/>
                  </a:lnTo>
                  <a:lnTo>
                    <a:pt x="1142392" y="500306"/>
                  </a:lnTo>
                  <a:lnTo>
                    <a:pt x="1186531" y="517063"/>
                  </a:lnTo>
                  <a:lnTo>
                    <a:pt x="1232312" y="529877"/>
                  </a:lnTo>
                  <a:lnTo>
                    <a:pt x="1279516" y="539201"/>
                  </a:lnTo>
                  <a:lnTo>
                    <a:pt x="1327924" y="545489"/>
                  </a:lnTo>
                  <a:lnTo>
                    <a:pt x="1377316" y="549194"/>
                  </a:lnTo>
                  <a:lnTo>
                    <a:pt x="1427473" y="550767"/>
                  </a:lnTo>
                  <a:lnTo>
                    <a:pt x="1478177" y="550661"/>
                  </a:lnTo>
                  <a:lnTo>
                    <a:pt x="1529207" y="549330"/>
                  </a:lnTo>
                  <a:lnTo>
                    <a:pt x="1580346" y="547225"/>
                  </a:lnTo>
                  <a:lnTo>
                    <a:pt x="1631372" y="544800"/>
                  </a:lnTo>
                  <a:lnTo>
                    <a:pt x="1682068" y="542508"/>
                  </a:lnTo>
                  <a:lnTo>
                    <a:pt x="1732215" y="540800"/>
                  </a:lnTo>
                  <a:lnTo>
                    <a:pt x="1781592" y="540130"/>
                  </a:lnTo>
                </a:path>
              </a:pathLst>
            </a:custGeom>
            <a:ln w="19049">
              <a:solidFill>
                <a:srgbClr val="9FC5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88674" y="1976750"/>
              <a:ext cx="1293495" cy="413384"/>
            </a:xfrm>
            <a:custGeom>
              <a:avLst/>
              <a:gdLst/>
              <a:ahLst/>
              <a:cxnLst/>
              <a:rect l="l" t="t" r="r" b="b"/>
              <a:pathLst>
                <a:path w="1293495" h="413385">
                  <a:moveTo>
                    <a:pt x="0" y="0"/>
                  </a:moveTo>
                  <a:lnTo>
                    <a:pt x="39091" y="19089"/>
                  </a:lnTo>
                  <a:lnTo>
                    <a:pt x="80424" y="32848"/>
                  </a:lnTo>
                  <a:lnTo>
                    <a:pt x="123583" y="42229"/>
                  </a:lnTo>
                  <a:lnTo>
                    <a:pt x="168150" y="48182"/>
                  </a:lnTo>
                  <a:lnTo>
                    <a:pt x="213708" y="51659"/>
                  </a:lnTo>
                  <a:lnTo>
                    <a:pt x="259842" y="53610"/>
                  </a:lnTo>
                  <a:lnTo>
                    <a:pt x="306133" y="54989"/>
                  </a:lnTo>
                  <a:lnTo>
                    <a:pt x="352165" y="56744"/>
                  </a:lnTo>
                  <a:lnTo>
                    <a:pt x="397521" y="59828"/>
                  </a:lnTo>
                  <a:lnTo>
                    <a:pt x="441785" y="65193"/>
                  </a:lnTo>
                  <a:lnTo>
                    <a:pt x="484539" y="73788"/>
                  </a:lnTo>
                  <a:lnTo>
                    <a:pt x="525366" y="86566"/>
                  </a:lnTo>
                  <a:lnTo>
                    <a:pt x="563850" y="104478"/>
                  </a:lnTo>
                  <a:lnTo>
                    <a:pt x="599574" y="128474"/>
                  </a:lnTo>
                  <a:lnTo>
                    <a:pt x="620667" y="160636"/>
                  </a:lnTo>
                  <a:lnTo>
                    <a:pt x="626744" y="202319"/>
                  </a:lnTo>
                  <a:lnTo>
                    <a:pt x="627414" y="247623"/>
                  </a:lnTo>
                  <a:lnTo>
                    <a:pt x="632288" y="290649"/>
                  </a:lnTo>
                  <a:lnTo>
                    <a:pt x="650974" y="325499"/>
                  </a:lnTo>
                  <a:lnTo>
                    <a:pt x="685380" y="354471"/>
                  </a:lnTo>
                  <a:lnTo>
                    <a:pt x="723156" y="376703"/>
                  </a:lnTo>
                  <a:lnTo>
                    <a:pt x="763901" y="392931"/>
                  </a:lnTo>
                  <a:lnTo>
                    <a:pt x="807214" y="403889"/>
                  </a:lnTo>
                  <a:lnTo>
                    <a:pt x="852695" y="410313"/>
                  </a:lnTo>
                  <a:lnTo>
                    <a:pt x="899941" y="412939"/>
                  </a:lnTo>
                  <a:lnTo>
                    <a:pt x="948553" y="412502"/>
                  </a:lnTo>
                  <a:lnTo>
                    <a:pt x="998128" y="409737"/>
                  </a:lnTo>
                  <a:lnTo>
                    <a:pt x="1048267" y="405380"/>
                  </a:lnTo>
                  <a:lnTo>
                    <a:pt x="1098569" y="400166"/>
                  </a:lnTo>
                  <a:lnTo>
                    <a:pt x="1148631" y="394831"/>
                  </a:lnTo>
                  <a:lnTo>
                    <a:pt x="1198053" y="390109"/>
                  </a:lnTo>
                  <a:lnTo>
                    <a:pt x="1246435" y="386737"/>
                  </a:lnTo>
                  <a:lnTo>
                    <a:pt x="1293374" y="385449"/>
                  </a:lnTo>
                </a:path>
              </a:pathLst>
            </a:custGeom>
            <a:ln w="19049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67</a:t>
            </a:fld>
            <a:endParaRPr sz="200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68150" y="1058531"/>
            <a:ext cx="834453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happens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continue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“plain”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convolutional </a:t>
            </a:r>
            <a:r>
              <a:rPr sz="1800" dirty="0">
                <a:latin typeface="Arial"/>
                <a:cs typeface="Arial"/>
              </a:rPr>
              <a:t>neural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350" y="3877931"/>
            <a:ext cx="56635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What’s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strange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about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these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curves?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[Hint: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look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order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curves]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150" y="1058531"/>
            <a:ext cx="834453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happens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continue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“plain”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convolutional </a:t>
            </a:r>
            <a:r>
              <a:rPr sz="1800" dirty="0">
                <a:latin typeface="Arial"/>
                <a:cs typeface="Arial"/>
              </a:rPr>
              <a:t>neural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350" y="3925556"/>
            <a:ext cx="718058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56-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performs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worse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both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-&gt;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deeper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performs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worse,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it’s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caused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overfitting!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9074" y="2062274"/>
            <a:ext cx="1833245" cy="1353820"/>
            <a:chOff x="1709074" y="2062274"/>
            <a:chExt cx="1833245" cy="1353820"/>
          </a:xfrm>
        </p:grpSpPr>
        <p:sp>
          <p:nvSpPr>
            <p:cNvPr id="6" name="object 6"/>
            <p:cNvSpPr/>
            <p:nvPr/>
          </p:nvSpPr>
          <p:spPr>
            <a:xfrm>
              <a:off x="1709074" y="2062274"/>
              <a:ext cx="1833245" cy="1353820"/>
            </a:xfrm>
            <a:custGeom>
              <a:avLst/>
              <a:gdLst/>
              <a:ahLst/>
              <a:cxnLst/>
              <a:rect l="l" t="t" r="r" b="b"/>
              <a:pathLst>
                <a:path w="1833245" h="1353820">
                  <a:moveTo>
                    <a:pt x="113274" y="0"/>
                  </a:moveTo>
                  <a:lnTo>
                    <a:pt x="113274" y="1353299"/>
                  </a:lnTo>
                </a:path>
                <a:path w="1833245" h="1353820">
                  <a:moveTo>
                    <a:pt x="1832699" y="1265874"/>
                  </a:moveTo>
                  <a:lnTo>
                    <a:pt x="0" y="1265874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0874" y="2224949"/>
              <a:ext cx="1344930" cy="814069"/>
            </a:xfrm>
            <a:custGeom>
              <a:avLst/>
              <a:gdLst/>
              <a:ahLst/>
              <a:cxnLst/>
              <a:rect l="l" t="t" r="r" b="b"/>
              <a:pathLst>
                <a:path w="1344930" h="814069">
                  <a:moveTo>
                    <a:pt x="0" y="0"/>
                  </a:moveTo>
                  <a:lnTo>
                    <a:pt x="25208" y="40516"/>
                  </a:lnTo>
                  <a:lnTo>
                    <a:pt x="54070" y="78310"/>
                  </a:lnTo>
                  <a:lnTo>
                    <a:pt x="86274" y="113480"/>
                  </a:lnTo>
                  <a:lnTo>
                    <a:pt x="121512" y="146125"/>
                  </a:lnTo>
                  <a:lnTo>
                    <a:pt x="159472" y="176345"/>
                  </a:lnTo>
                  <a:lnTo>
                    <a:pt x="199845" y="204236"/>
                  </a:lnTo>
                  <a:lnTo>
                    <a:pt x="242321" y="229899"/>
                  </a:lnTo>
                  <a:lnTo>
                    <a:pt x="286590" y="253433"/>
                  </a:lnTo>
                  <a:lnTo>
                    <a:pt x="332343" y="274935"/>
                  </a:lnTo>
                  <a:lnTo>
                    <a:pt x="379268" y="294505"/>
                  </a:lnTo>
                  <a:lnTo>
                    <a:pt x="427057" y="312241"/>
                  </a:lnTo>
                  <a:lnTo>
                    <a:pt x="475399" y="328242"/>
                  </a:lnTo>
                  <a:lnTo>
                    <a:pt x="523984" y="342607"/>
                  </a:lnTo>
                  <a:lnTo>
                    <a:pt x="572502" y="355435"/>
                  </a:lnTo>
                  <a:lnTo>
                    <a:pt x="620644" y="366825"/>
                  </a:lnTo>
                  <a:lnTo>
                    <a:pt x="668099" y="376874"/>
                  </a:lnTo>
                  <a:lnTo>
                    <a:pt x="694923" y="390014"/>
                  </a:lnTo>
                  <a:lnTo>
                    <a:pt x="710727" y="414393"/>
                  </a:lnTo>
                  <a:lnTo>
                    <a:pt x="718195" y="447415"/>
                  </a:lnTo>
                  <a:lnTo>
                    <a:pt x="720008" y="486483"/>
                  </a:lnTo>
                  <a:lnTo>
                    <a:pt x="718847" y="528998"/>
                  </a:lnTo>
                  <a:lnTo>
                    <a:pt x="717394" y="572363"/>
                  </a:lnTo>
                  <a:lnTo>
                    <a:pt x="718332" y="613981"/>
                  </a:lnTo>
                  <a:lnTo>
                    <a:pt x="738103" y="681584"/>
                  </a:lnTo>
                  <a:lnTo>
                    <a:pt x="807523" y="721447"/>
                  </a:lnTo>
                  <a:lnTo>
                    <a:pt x="854554" y="735178"/>
                  </a:lnTo>
                  <a:lnTo>
                    <a:pt x="903032" y="744635"/>
                  </a:lnTo>
                  <a:lnTo>
                    <a:pt x="952593" y="750887"/>
                  </a:lnTo>
                  <a:lnTo>
                    <a:pt x="1002878" y="755003"/>
                  </a:lnTo>
                  <a:lnTo>
                    <a:pt x="1053524" y="758049"/>
                  </a:lnTo>
                  <a:lnTo>
                    <a:pt x="1104171" y="761096"/>
                  </a:lnTo>
                  <a:lnTo>
                    <a:pt x="1154456" y="765212"/>
                  </a:lnTo>
                  <a:lnTo>
                    <a:pt x="1204017" y="771464"/>
                  </a:lnTo>
                  <a:lnTo>
                    <a:pt x="1252495" y="780921"/>
                  </a:lnTo>
                  <a:lnTo>
                    <a:pt x="1299526" y="794652"/>
                  </a:lnTo>
                  <a:lnTo>
                    <a:pt x="1344749" y="813724"/>
                  </a:lnTo>
                </a:path>
              </a:pathLst>
            </a:custGeom>
            <a:ln w="19049">
              <a:solidFill>
                <a:srgbClr val="9FC5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4024" y="2122174"/>
              <a:ext cx="1010919" cy="582930"/>
            </a:xfrm>
            <a:custGeom>
              <a:avLst/>
              <a:gdLst/>
              <a:ahLst/>
              <a:cxnLst/>
              <a:rect l="l" t="t" r="r" b="b"/>
              <a:pathLst>
                <a:path w="1010920" h="582930">
                  <a:moveTo>
                    <a:pt x="0" y="0"/>
                  </a:moveTo>
                  <a:lnTo>
                    <a:pt x="40594" y="27768"/>
                  </a:lnTo>
                  <a:lnTo>
                    <a:pt x="85028" y="48275"/>
                  </a:lnTo>
                  <a:lnTo>
                    <a:pt x="132405" y="63288"/>
                  </a:lnTo>
                  <a:lnTo>
                    <a:pt x="181827" y="74577"/>
                  </a:lnTo>
                  <a:lnTo>
                    <a:pt x="232400" y="83909"/>
                  </a:lnTo>
                  <a:lnTo>
                    <a:pt x="283224" y="93054"/>
                  </a:lnTo>
                  <a:lnTo>
                    <a:pt x="333405" y="103780"/>
                  </a:lnTo>
                  <a:lnTo>
                    <a:pt x="382046" y="117855"/>
                  </a:lnTo>
                  <a:lnTo>
                    <a:pt x="428249" y="137049"/>
                  </a:lnTo>
                  <a:lnTo>
                    <a:pt x="472046" y="196329"/>
                  </a:lnTo>
                  <a:lnTo>
                    <a:pt x="477967" y="238422"/>
                  </a:lnTo>
                  <a:lnTo>
                    <a:pt x="478774" y="284835"/>
                  </a:lnTo>
                  <a:lnTo>
                    <a:pt x="478620" y="332581"/>
                  </a:lnTo>
                  <a:lnTo>
                    <a:pt x="481658" y="378673"/>
                  </a:lnTo>
                  <a:lnTo>
                    <a:pt x="492042" y="420125"/>
                  </a:lnTo>
                  <a:lnTo>
                    <a:pt x="513924" y="453949"/>
                  </a:lnTo>
                  <a:lnTo>
                    <a:pt x="570170" y="472795"/>
                  </a:lnTo>
                  <a:lnTo>
                    <a:pt x="602794" y="474250"/>
                  </a:lnTo>
                  <a:lnTo>
                    <a:pt x="633824" y="479649"/>
                  </a:lnTo>
                  <a:lnTo>
                    <a:pt x="680148" y="495879"/>
                  </a:lnTo>
                  <a:lnTo>
                    <a:pt x="726520" y="513069"/>
                  </a:lnTo>
                  <a:lnTo>
                    <a:pt x="773028" y="530256"/>
                  </a:lnTo>
                  <a:lnTo>
                    <a:pt x="819761" y="546478"/>
                  </a:lnTo>
                  <a:lnTo>
                    <a:pt x="866806" y="560771"/>
                  </a:lnTo>
                  <a:lnTo>
                    <a:pt x="914252" y="572173"/>
                  </a:lnTo>
                  <a:lnTo>
                    <a:pt x="962187" y="579720"/>
                  </a:lnTo>
                  <a:lnTo>
                    <a:pt x="1010699" y="582449"/>
                  </a:lnTo>
                </a:path>
              </a:pathLst>
            </a:custGeom>
            <a:ln w="19049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6963" y="2258354"/>
            <a:ext cx="201930" cy="81915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Training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669" y="3364957"/>
            <a:ext cx="572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Iterations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982" y="2344187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E06666"/>
                </a:solidFill>
                <a:latin typeface="Calibri"/>
                <a:cs typeface="Calibri"/>
              </a:rPr>
              <a:t>56-</a:t>
            </a:r>
            <a:r>
              <a:rPr sz="1100" spc="-10" dirty="0">
                <a:solidFill>
                  <a:srgbClr val="E06666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0882" y="3074724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FA8DC"/>
                </a:solidFill>
                <a:latin typeface="Calibri"/>
                <a:cs typeface="Calibri"/>
              </a:rPr>
              <a:t>20-</a:t>
            </a:r>
            <a:r>
              <a:rPr sz="1100" spc="-10" dirty="0">
                <a:solidFill>
                  <a:srgbClr val="6FA8DC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4849" y="2062274"/>
            <a:ext cx="1833245" cy="1353820"/>
          </a:xfrm>
          <a:custGeom>
            <a:avLst/>
            <a:gdLst/>
            <a:ahLst/>
            <a:cxnLst/>
            <a:rect l="l" t="t" r="r" b="b"/>
            <a:pathLst>
              <a:path w="1833245" h="1353820">
                <a:moveTo>
                  <a:pt x="113274" y="0"/>
                </a:moveTo>
                <a:lnTo>
                  <a:pt x="113274" y="1353299"/>
                </a:lnTo>
              </a:path>
              <a:path w="1833245" h="1353820">
                <a:moveTo>
                  <a:pt x="1832699" y="1265874"/>
                </a:moveTo>
                <a:lnTo>
                  <a:pt x="0" y="1265874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82738" y="2473123"/>
            <a:ext cx="201930" cy="60452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Test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7445" y="3364957"/>
            <a:ext cx="572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Iterations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3107" y="2078662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E06666"/>
                </a:solidFill>
                <a:latin typeface="Calibri"/>
                <a:cs typeface="Calibri"/>
              </a:rPr>
              <a:t>56-</a:t>
            </a:r>
            <a:r>
              <a:rPr sz="1100" spc="-10" dirty="0">
                <a:solidFill>
                  <a:srgbClr val="E06666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5157" y="2721811"/>
            <a:ext cx="511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FA8DC"/>
                </a:solidFill>
                <a:latin typeface="Calibri"/>
                <a:cs typeface="Calibri"/>
              </a:rPr>
              <a:t>20-</a:t>
            </a:r>
            <a:r>
              <a:rPr sz="1100" spc="-10" dirty="0">
                <a:solidFill>
                  <a:srgbClr val="6FA8DC"/>
                </a:solidFill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90924" y="1967225"/>
            <a:ext cx="1800860" cy="706755"/>
            <a:chOff x="5390924" y="1967225"/>
            <a:chExt cx="1800860" cy="706755"/>
          </a:xfrm>
        </p:grpSpPr>
        <p:sp>
          <p:nvSpPr>
            <p:cNvPr id="19" name="object 19"/>
            <p:cNvSpPr/>
            <p:nvPr/>
          </p:nvSpPr>
          <p:spPr>
            <a:xfrm>
              <a:off x="5400449" y="2113600"/>
              <a:ext cx="1781810" cy="551180"/>
            </a:xfrm>
            <a:custGeom>
              <a:avLst/>
              <a:gdLst/>
              <a:ahLst/>
              <a:cxnLst/>
              <a:rect l="l" t="t" r="r" b="b"/>
              <a:pathLst>
                <a:path w="1781809" h="551180">
                  <a:moveTo>
                    <a:pt x="0" y="0"/>
                  </a:moveTo>
                  <a:lnTo>
                    <a:pt x="44225" y="19171"/>
                  </a:lnTo>
                  <a:lnTo>
                    <a:pt x="86343" y="42848"/>
                  </a:lnTo>
                  <a:lnTo>
                    <a:pt x="127174" y="69151"/>
                  </a:lnTo>
                  <a:lnTo>
                    <a:pt x="167538" y="96199"/>
                  </a:lnTo>
                  <a:lnTo>
                    <a:pt x="208257" y="122111"/>
                  </a:lnTo>
                  <a:lnTo>
                    <a:pt x="250152" y="145007"/>
                  </a:lnTo>
                  <a:lnTo>
                    <a:pt x="294043" y="163007"/>
                  </a:lnTo>
                  <a:lnTo>
                    <a:pt x="340752" y="174229"/>
                  </a:lnTo>
                  <a:lnTo>
                    <a:pt x="391695" y="179828"/>
                  </a:lnTo>
                  <a:lnTo>
                    <a:pt x="443105" y="182095"/>
                  </a:lnTo>
                  <a:lnTo>
                    <a:pt x="494851" y="181874"/>
                  </a:lnTo>
                  <a:lnTo>
                    <a:pt x="546805" y="180008"/>
                  </a:lnTo>
                  <a:lnTo>
                    <a:pt x="598837" y="177339"/>
                  </a:lnTo>
                  <a:lnTo>
                    <a:pt x="650817" y="174710"/>
                  </a:lnTo>
                  <a:lnTo>
                    <a:pt x="702617" y="172964"/>
                  </a:lnTo>
                  <a:lnTo>
                    <a:pt x="754106" y="172945"/>
                  </a:lnTo>
                  <a:lnTo>
                    <a:pt x="805155" y="175494"/>
                  </a:lnTo>
                  <a:lnTo>
                    <a:pt x="855634" y="181456"/>
                  </a:lnTo>
                  <a:lnTo>
                    <a:pt x="905415" y="191672"/>
                  </a:lnTo>
                  <a:lnTo>
                    <a:pt x="940325" y="207657"/>
                  </a:lnTo>
                  <a:lnTo>
                    <a:pt x="985927" y="266517"/>
                  </a:lnTo>
                  <a:lnTo>
                    <a:pt x="1001374" y="304418"/>
                  </a:lnTo>
                  <a:lnTo>
                    <a:pt x="1015085" y="344651"/>
                  </a:lnTo>
                  <a:lnTo>
                    <a:pt x="1029438" y="384729"/>
                  </a:lnTo>
                  <a:lnTo>
                    <a:pt x="1046810" y="422163"/>
                  </a:lnTo>
                  <a:lnTo>
                    <a:pt x="1069577" y="454468"/>
                  </a:lnTo>
                  <a:lnTo>
                    <a:pt x="1100115" y="479155"/>
                  </a:lnTo>
                  <a:lnTo>
                    <a:pt x="1142392" y="500306"/>
                  </a:lnTo>
                  <a:lnTo>
                    <a:pt x="1186531" y="517063"/>
                  </a:lnTo>
                  <a:lnTo>
                    <a:pt x="1232312" y="529877"/>
                  </a:lnTo>
                  <a:lnTo>
                    <a:pt x="1279516" y="539201"/>
                  </a:lnTo>
                  <a:lnTo>
                    <a:pt x="1327924" y="545489"/>
                  </a:lnTo>
                  <a:lnTo>
                    <a:pt x="1377316" y="549194"/>
                  </a:lnTo>
                  <a:lnTo>
                    <a:pt x="1427473" y="550767"/>
                  </a:lnTo>
                  <a:lnTo>
                    <a:pt x="1478177" y="550661"/>
                  </a:lnTo>
                  <a:lnTo>
                    <a:pt x="1529207" y="549330"/>
                  </a:lnTo>
                  <a:lnTo>
                    <a:pt x="1580346" y="547225"/>
                  </a:lnTo>
                  <a:lnTo>
                    <a:pt x="1631372" y="544800"/>
                  </a:lnTo>
                  <a:lnTo>
                    <a:pt x="1682068" y="542508"/>
                  </a:lnTo>
                  <a:lnTo>
                    <a:pt x="1732215" y="540800"/>
                  </a:lnTo>
                  <a:lnTo>
                    <a:pt x="1781592" y="540130"/>
                  </a:lnTo>
                </a:path>
              </a:pathLst>
            </a:custGeom>
            <a:ln w="19049">
              <a:solidFill>
                <a:srgbClr val="9FC5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88674" y="1976750"/>
              <a:ext cx="1293495" cy="413384"/>
            </a:xfrm>
            <a:custGeom>
              <a:avLst/>
              <a:gdLst/>
              <a:ahLst/>
              <a:cxnLst/>
              <a:rect l="l" t="t" r="r" b="b"/>
              <a:pathLst>
                <a:path w="1293495" h="413385">
                  <a:moveTo>
                    <a:pt x="0" y="0"/>
                  </a:moveTo>
                  <a:lnTo>
                    <a:pt x="39091" y="19089"/>
                  </a:lnTo>
                  <a:lnTo>
                    <a:pt x="80424" y="32848"/>
                  </a:lnTo>
                  <a:lnTo>
                    <a:pt x="123583" y="42229"/>
                  </a:lnTo>
                  <a:lnTo>
                    <a:pt x="168150" y="48182"/>
                  </a:lnTo>
                  <a:lnTo>
                    <a:pt x="213708" y="51659"/>
                  </a:lnTo>
                  <a:lnTo>
                    <a:pt x="259842" y="53610"/>
                  </a:lnTo>
                  <a:lnTo>
                    <a:pt x="306133" y="54989"/>
                  </a:lnTo>
                  <a:lnTo>
                    <a:pt x="352165" y="56744"/>
                  </a:lnTo>
                  <a:lnTo>
                    <a:pt x="397521" y="59828"/>
                  </a:lnTo>
                  <a:lnTo>
                    <a:pt x="441785" y="65193"/>
                  </a:lnTo>
                  <a:lnTo>
                    <a:pt x="484539" y="73788"/>
                  </a:lnTo>
                  <a:lnTo>
                    <a:pt x="525366" y="86566"/>
                  </a:lnTo>
                  <a:lnTo>
                    <a:pt x="563850" y="104478"/>
                  </a:lnTo>
                  <a:lnTo>
                    <a:pt x="599574" y="128474"/>
                  </a:lnTo>
                  <a:lnTo>
                    <a:pt x="620667" y="160636"/>
                  </a:lnTo>
                  <a:lnTo>
                    <a:pt x="626744" y="202319"/>
                  </a:lnTo>
                  <a:lnTo>
                    <a:pt x="627414" y="247623"/>
                  </a:lnTo>
                  <a:lnTo>
                    <a:pt x="632288" y="290649"/>
                  </a:lnTo>
                  <a:lnTo>
                    <a:pt x="650974" y="325499"/>
                  </a:lnTo>
                  <a:lnTo>
                    <a:pt x="685380" y="354471"/>
                  </a:lnTo>
                  <a:lnTo>
                    <a:pt x="723156" y="376703"/>
                  </a:lnTo>
                  <a:lnTo>
                    <a:pt x="763901" y="392931"/>
                  </a:lnTo>
                  <a:lnTo>
                    <a:pt x="807214" y="403889"/>
                  </a:lnTo>
                  <a:lnTo>
                    <a:pt x="852695" y="410313"/>
                  </a:lnTo>
                  <a:lnTo>
                    <a:pt x="899941" y="412939"/>
                  </a:lnTo>
                  <a:lnTo>
                    <a:pt x="948553" y="412502"/>
                  </a:lnTo>
                  <a:lnTo>
                    <a:pt x="998128" y="409737"/>
                  </a:lnTo>
                  <a:lnTo>
                    <a:pt x="1048267" y="405380"/>
                  </a:lnTo>
                  <a:lnTo>
                    <a:pt x="1098569" y="400166"/>
                  </a:lnTo>
                  <a:lnTo>
                    <a:pt x="1148631" y="394831"/>
                  </a:lnTo>
                  <a:lnTo>
                    <a:pt x="1198053" y="390109"/>
                  </a:lnTo>
                  <a:lnTo>
                    <a:pt x="1246435" y="386737"/>
                  </a:lnTo>
                  <a:lnTo>
                    <a:pt x="1293374" y="385449"/>
                  </a:lnTo>
                </a:path>
              </a:pathLst>
            </a:custGeom>
            <a:ln w="19049">
              <a:solidFill>
                <a:srgbClr val="E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68</a:t>
            </a:fld>
            <a:endParaRPr sz="200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69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925" y="1054256"/>
            <a:ext cx="821944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Hypothesis: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problem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optimization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problem,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harder</a:t>
            </a:r>
            <a:r>
              <a:rPr sz="1800" spc="-25" dirty="0">
                <a:latin typeface="Arial"/>
                <a:cs typeface="Arial"/>
              </a:rPr>
              <a:t> to </a:t>
            </a:r>
            <a:r>
              <a:rPr sz="1800" spc="-10" dirty="0">
                <a:latin typeface="Arial"/>
                <a:cs typeface="Arial"/>
              </a:rPr>
              <a:t>optimize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67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Today:</a:t>
            </a:r>
            <a:r>
              <a:rPr spc="-25" dirty="0"/>
              <a:t> </a:t>
            </a:r>
            <a:r>
              <a:rPr dirty="0"/>
              <a:t>CNN</a:t>
            </a:r>
            <a:r>
              <a:rPr spc="-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91775" y="977182"/>
            <a:ext cx="1870075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287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Case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marL="502284" indent="-305435">
              <a:lnSpc>
                <a:spcPts val="2155"/>
              </a:lnSpc>
              <a:buChar char="-"/>
              <a:tabLst>
                <a:tab pos="502284" algn="l"/>
                <a:tab pos="502920" algn="l"/>
              </a:tabLst>
            </a:pPr>
            <a:r>
              <a:rPr sz="1800" spc="-10" dirty="0">
                <a:latin typeface="Arial"/>
                <a:cs typeface="Arial"/>
              </a:rPr>
              <a:t>AlexNet</a:t>
            </a:r>
            <a:endParaRPr sz="1800">
              <a:latin typeface="Arial"/>
              <a:cs typeface="Arial"/>
            </a:endParaRPr>
          </a:p>
          <a:p>
            <a:pPr marL="502284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25" dirty="0">
                <a:latin typeface="Arial"/>
                <a:cs typeface="Arial"/>
              </a:rPr>
              <a:t>VGG</a:t>
            </a:r>
            <a:endParaRPr sz="1800">
              <a:latin typeface="Arial"/>
              <a:cs typeface="Arial"/>
            </a:endParaRPr>
          </a:p>
          <a:p>
            <a:pPr marL="502284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10" dirty="0">
                <a:latin typeface="Arial"/>
                <a:cs typeface="Arial"/>
              </a:rPr>
              <a:t>GoogLeNet</a:t>
            </a:r>
            <a:endParaRPr sz="1800">
              <a:latin typeface="Arial"/>
              <a:cs typeface="Arial"/>
            </a:endParaRPr>
          </a:p>
          <a:p>
            <a:pPr marL="502284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502284" algn="l"/>
                <a:tab pos="502920" algn="l"/>
              </a:tabLst>
            </a:pPr>
            <a:r>
              <a:rPr sz="1800" spc="-10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Also....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249" y="3147631"/>
            <a:ext cx="290703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"/>
                <a:cs typeface="Arial"/>
              </a:rPr>
              <a:t>NiN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(Network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"/>
                <a:cs typeface="Arial"/>
              </a:rPr>
              <a:t>Wide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ResNeXT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"/>
                <a:cs typeface="Arial"/>
              </a:rPr>
              <a:t>Stochastic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0099" y="3150406"/>
            <a:ext cx="158813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DenseNet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FractalNet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latin typeface="Arial"/>
                <a:cs typeface="Arial"/>
              </a:rPr>
              <a:t>SqueezeNet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70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925" y="1054256"/>
            <a:ext cx="8219440" cy="2607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Hypothesis: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problem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optimization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problem,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harder</a:t>
            </a:r>
            <a:r>
              <a:rPr sz="1800" spc="-25" dirty="0">
                <a:latin typeface="Arial"/>
                <a:cs typeface="Arial"/>
              </a:rPr>
              <a:t> to </a:t>
            </a:r>
            <a:r>
              <a:rPr sz="1800" spc="-10" dirty="0">
                <a:latin typeface="Arial"/>
                <a:cs typeface="Arial"/>
              </a:rPr>
              <a:t>optimize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Arial"/>
              <a:cs typeface="Arial"/>
            </a:endParaRPr>
          </a:p>
          <a:p>
            <a:pPr marL="48260" marR="3399790">
              <a:lnSpc>
                <a:spcPct val="100699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deeper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should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able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perform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least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well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shallower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model.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48260" marR="3273425">
              <a:lnSpc>
                <a:spcPct val="100699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solution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construction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copying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learned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setting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additional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identity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mapping.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8060" y="2936611"/>
          <a:ext cx="885190" cy="642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relu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 gridSpan="2"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200" spc="-2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97667" y="25778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0150" y="3598899"/>
            <a:ext cx="41275" cy="228600"/>
            <a:chOff x="1710150" y="3598899"/>
            <a:chExt cx="41275" cy="228600"/>
          </a:xfrm>
        </p:grpSpPr>
        <p:sp>
          <p:nvSpPr>
            <p:cNvPr id="6" name="object 6"/>
            <p:cNvSpPr/>
            <p:nvPr/>
          </p:nvSpPr>
          <p:spPr>
            <a:xfrm>
              <a:off x="1730645" y="364688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913" y="360366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913" y="360366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88689" y="2898148"/>
            <a:ext cx="41275" cy="53340"/>
            <a:chOff x="1688689" y="2898148"/>
            <a:chExt cx="41275" cy="53340"/>
          </a:xfrm>
        </p:grpSpPr>
        <p:sp>
          <p:nvSpPr>
            <p:cNvPr id="10" name="object 10"/>
            <p:cNvSpPr/>
            <p:nvPr/>
          </p:nvSpPr>
          <p:spPr>
            <a:xfrm>
              <a:off x="1693452" y="2902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3452" y="2902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88689" y="2212348"/>
            <a:ext cx="41275" cy="381000"/>
            <a:chOff x="1688689" y="2212348"/>
            <a:chExt cx="41275" cy="381000"/>
          </a:xfrm>
        </p:grpSpPr>
        <p:sp>
          <p:nvSpPr>
            <p:cNvPr id="13" name="object 13"/>
            <p:cNvSpPr/>
            <p:nvPr/>
          </p:nvSpPr>
          <p:spPr>
            <a:xfrm>
              <a:off x="1709184" y="22603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3452" y="22171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3452" y="22171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3125" y="3867667"/>
            <a:ext cx="1062355" cy="43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algn="ctr">
              <a:lnSpc>
                <a:spcPts val="161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“Plain”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3109" y="1940542"/>
            <a:ext cx="361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H(x)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6190" y="28830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6925" y="3899667"/>
            <a:ext cx="118173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latin typeface="Arial"/>
                <a:cs typeface="Arial"/>
              </a:rPr>
              <a:t>Residual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1385" y="3202486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1468" y="25016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43939" y="2821948"/>
            <a:ext cx="41275" cy="381000"/>
            <a:chOff x="5443939" y="2821948"/>
            <a:chExt cx="41275" cy="381000"/>
          </a:xfrm>
        </p:grpSpPr>
        <p:sp>
          <p:nvSpPr>
            <p:cNvPr id="23" name="object 23"/>
            <p:cNvSpPr/>
            <p:nvPr/>
          </p:nvSpPr>
          <p:spPr>
            <a:xfrm>
              <a:off x="5464434" y="28699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48702" y="28267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48702" y="28267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3256" y="3522699"/>
            <a:ext cx="142349" cy="36104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526081" y="2152768"/>
            <a:ext cx="831850" cy="1659889"/>
          </a:xfrm>
          <a:custGeom>
            <a:avLst/>
            <a:gdLst/>
            <a:ahLst/>
            <a:cxnLst/>
            <a:rect l="l" t="t" r="r" b="b"/>
            <a:pathLst>
              <a:path w="831850" h="1659889">
                <a:moveTo>
                  <a:pt x="0" y="1659800"/>
                </a:moveTo>
                <a:lnTo>
                  <a:pt x="44512" y="1658220"/>
                </a:lnTo>
                <a:lnTo>
                  <a:pt x="88859" y="1653556"/>
                </a:lnTo>
                <a:lnTo>
                  <a:pt x="132932" y="1645923"/>
                </a:lnTo>
                <a:lnTo>
                  <a:pt x="176623" y="1635433"/>
                </a:lnTo>
                <a:lnTo>
                  <a:pt x="219826" y="1622202"/>
                </a:lnTo>
                <a:lnTo>
                  <a:pt x="262433" y="1606345"/>
                </a:lnTo>
                <a:lnTo>
                  <a:pt x="304337" y="1587974"/>
                </a:lnTo>
                <a:lnTo>
                  <a:pt x="345431" y="1567205"/>
                </a:lnTo>
                <a:lnTo>
                  <a:pt x="385607" y="1544151"/>
                </a:lnTo>
                <a:lnTo>
                  <a:pt x="424757" y="1518927"/>
                </a:lnTo>
                <a:lnTo>
                  <a:pt x="462775" y="1491647"/>
                </a:lnTo>
                <a:lnTo>
                  <a:pt x="499554" y="1462425"/>
                </a:lnTo>
                <a:lnTo>
                  <a:pt x="534985" y="1431376"/>
                </a:lnTo>
                <a:lnTo>
                  <a:pt x="568961" y="1398613"/>
                </a:lnTo>
                <a:lnTo>
                  <a:pt x="601376" y="1364251"/>
                </a:lnTo>
                <a:lnTo>
                  <a:pt x="632121" y="1328405"/>
                </a:lnTo>
                <a:lnTo>
                  <a:pt x="661090" y="1291187"/>
                </a:lnTo>
                <a:lnTo>
                  <a:pt x="688175" y="1252714"/>
                </a:lnTo>
                <a:lnTo>
                  <a:pt x="713268" y="1213098"/>
                </a:lnTo>
                <a:lnTo>
                  <a:pt x="736263" y="1172454"/>
                </a:lnTo>
                <a:lnTo>
                  <a:pt x="757052" y="1130896"/>
                </a:lnTo>
                <a:lnTo>
                  <a:pt x="775528" y="1088539"/>
                </a:lnTo>
                <a:lnTo>
                  <a:pt x="791583" y="1045496"/>
                </a:lnTo>
                <a:lnTo>
                  <a:pt x="805111" y="1001882"/>
                </a:lnTo>
                <a:lnTo>
                  <a:pt x="816003" y="957811"/>
                </a:lnTo>
                <a:lnTo>
                  <a:pt x="824152" y="913398"/>
                </a:lnTo>
                <a:lnTo>
                  <a:pt x="829452" y="868756"/>
                </a:lnTo>
                <a:lnTo>
                  <a:pt x="831794" y="824000"/>
                </a:lnTo>
                <a:lnTo>
                  <a:pt x="830931" y="775805"/>
                </a:lnTo>
                <a:lnTo>
                  <a:pt x="826654" y="727752"/>
                </a:lnTo>
                <a:lnTo>
                  <a:pt x="819101" y="679985"/>
                </a:lnTo>
                <a:lnTo>
                  <a:pt x="808411" y="632645"/>
                </a:lnTo>
                <a:lnTo>
                  <a:pt x="794725" y="585876"/>
                </a:lnTo>
                <a:lnTo>
                  <a:pt x="778181" y="539821"/>
                </a:lnTo>
                <a:lnTo>
                  <a:pt x="758919" y="494621"/>
                </a:lnTo>
                <a:lnTo>
                  <a:pt x="737078" y="450420"/>
                </a:lnTo>
                <a:lnTo>
                  <a:pt x="712798" y="407361"/>
                </a:lnTo>
                <a:lnTo>
                  <a:pt x="686217" y="365585"/>
                </a:lnTo>
                <a:lnTo>
                  <a:pt x="657476" y="325236"/>
                </a:lnTo>
                <a:lnTo>
                  <a:pt x="626713" y="286456"/>
                </a:lnTo>
                <a:lnTo>
                  <a:pt x="594067" y="249388"/>
                </a:lnTo>
                <a:lnTo>
                  <a:pt x="556739" y="211328"/>
                </a:lnTo>
                <a:lnTo>
                  <a:pt x="517543" y="175627"/>
                </a:lnTo>
                <a:lnTo>
                  <a:pt x="476655" y="142464"/>
                </a:lnTo>
                <a:lnTo>
                  <a:pt x="434254" y="112023"/>
                </a:lnTo>
                <a:lnTo>
                  <a:pt x="390516" y="84483"/>
                </a:lnTo>
                <a:lnTo>
                  <a:pt x="345618" y="60027"/>
                </a:lnTo>
                <a:lnTo>
                  <a:pt x="276484" y="29521"/>
                </a:lnTo>
                <a:lnTo>
                  <a:pt x="205738" y="6973"/>
                </a:lnTo>
                <a:lnTo>
                  <a:pt x="187870" y="2651"/>
                </a:lnTo>
                <a:lnTo>
                  <a:pt x="184887" y="1976"/>
                </a:lnTo>
                <a:lnTo>
                  <a:pt x="181902" y="1324"/>
                </a:lnTo>
                <a:lnTo>
                  <a:pt x="178915" y="694"/>
                </a:lnTo>
                <a:lnTo>
                  <a:pt x="17548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444022" y="2111946"/>
            <a:ext cx="270510" cy="394970"/>
            <a:chOff x="5444022" y="2111946"/>
            <a:chExt cx="270510" cy="394970"/>
          </a:xfrm>
        </p:grpSpPr>
        <p:sp>
          <p:nvSpPr>
            <p:cNvPr id="29" name="object 29"/>
            <p:cNvSpPr/>
            <p:nvPr/>
          </p:nvSpPr>
          <p:spPr>
            <a:xfrm>
              <a:off x="5464517" y="22768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48784" y="22335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8784" y="22335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6056" y="2111946"/>
              <a:ext cx="108286" cy="8164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471818" y="2774925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7200" y="1963663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F(x)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150" y="1058531"/>
            <a:ext cx="8557260" cy="9207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Solution: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residual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mapping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trying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desired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underlying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  <a:p>
            <a:pPr marL="2393315" algn="ctr">
              <a:lnSpc>
                <a:spcPct val="100000"/>
              </a:lnSpc>
              <a:spcBef>
                <a:spcPts val="103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63525" y="2845163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31738" y="1695414"/>
            <a:ext cx="266065" cy="578485"/>
            <a:chOff x="5331738" y="1695414"/>
            <a:chExt cx="266065" cy="578485"/>
          </a:xfrm>
        </p:grpSpPr>
        <p:sp>
          <p:nvSpPr>
            <p:cNvPr id="38" name="object 38"/>
            <p:cNvSpPr/>
            <p:nvPr/>
          </p:nvSpPr>
          <p:spPr>
            <a:xfrm>
              <a:off x="5464518" y="17434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8785" y="17001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48785" y="17001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1263" y="201781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97246" y="20739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71</a:t>
            </a:fld>
            <a:endParaRPr sz="2000"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6190" y="28830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150" y="1058531"/>
            <a:ext cx="855726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Solution: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residual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mapping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trying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desired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underlying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6925" y="3899667"/>
            <a:ext cx="118173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latin typeface="Arial"/>
                <a:cs typeface="Arial"/>
              </a:rPr>
              <a:t>Residual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1385" y="3202486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468" y="25016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43939" y="2821948"/>
            <a:ext cx="41275" cy="381000"/>
            <a:chOff x="5443939" y="2821948"/>
            <a:chExt cx="41275" cy="381000"/>
          </a:xfrm>
        </p:grpSpPr>
        <p:sp>
          <p:nvSpPr>
            <p:cNvPr id="9" name="object 9"/>
            <p:cNvSpPr/>
            <p:nvPr/>
          </p:nvSpPr>
          <p:spPr>
            <a:xfrm>
              <a:off x="5464434" y="28699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8702" y="28267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8702" y="28267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3256" y="3522699"/>
            <a:ext cx="142349" cy="36104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526081" y="2152768"/>
            <a:ext cx="831850" cy="1659889"/>
          </a:xfrm>
          <a:custGeom>
            <a:avLst/>
            <a:gdLst/>
            <a:ahLst/>
            <a:cxnLst/>
            <a:rect l="l" t="t" r="r" b="b"/>
            <a:pathLst>
              <a:path w="831850" h="1659889">
                <a:moveTo>
                  <a:pt x="0" y="1659800"/>
                </a:moveTo>
                <a:lnTo>
                  <a:pt x="44512" y="1658220"/>
                </a:lnTo>
                <a:lnTo>
                  <a:pt x="88859" y="1653556"/>
                </a:lnTo>
                <a:lnTo>
                  <a:pt x="132932" y="1645923"/>
                </a:lnTo>
                <a:lnTo>
                  <a:pt x="176623" y="1635433"/>
                </a:lnTo>
                <a:lnTo>
                  <a:pt x="219826" y="1622202"/>
                </a:lnTo>
                <a:lnTo>
                  <a:pt x="262433" y="1606345"/>
                </a:lnTo>
                <a:lnTo>
                  <a:pt x="304337" y="1587974"/>
                </a:lnTo>
                <a:lnTo>
                  <a:pt x="345431" y="1567205"/>
                </a:lnTo>
                <a:lnTo>
                  <a:pt x="385607" y="1544151"/>
                </a:lnTo>
                <a:lnTo>
                  <a:pt x="424757" y="1518927"/>
                </a:lnTo>
                <a:lnTo>
                  <a:pt x="462775" y="1491647"/>
                </a:lnTo>
                <a:lnTo>
                  <a:pt x="499554" y="1462425"/>
                </a:lnTo>
                <a:lnTo>
                  <a:pt x="534985" y="1431376"/>
                </a:lnTo>
                <a:lnTo>
                  <a:pt x="568961" y="1398613"/>
                </a:lnTo>
                <a:lnTo>
                  <a:pt x="601376" y="1364251"/>
                </a:lnTo>
                <a:lnTo>
                  <a:pt x="632121" y="1328405"/>
                </a:lnTo>
                <a:lnTo>
                  <a:pt x="661090" y="1291187"/>
                </a:lnTo>
                <a:lnTo>
                  <a:pt x="688175" y="1252714"/>
                </a:lnTo>
                <a:lnTo>
                  <a:pt x="713268" y="1213098"/>
                </a:lnTo>
                <a:lnTo>
                  <a:pt x="736263" y="1172454"/>
                </a:lnTo>
                <a:lnTo>
                  <a:pt x="757052" y="1130896"/>
                </a:lnTo>
                <a:lnTo>
                  <a:pt x="775528" y="1088539"/>
                </a:lnTo>
                <a:lnTo>
                  <a:pt x="791583" y="1045496"/>
                </a:lnTo>
                <a:lnTo>
                  <a:pt x="805111" y="1001882"/>
                </a:lnTo>
                <a:lnTo>
                  <a:pt x="816003" y="957811"/>
                </a:lnTo>
                <a:lnTo>
                  <a:pt x="824152" y="913398"/>
                </a:lnTo>
                <a:lnTo>
                  <a:pt x="829452" y="868756"/>
                </a:lnTo>
                <a:lnTo>
                  <a:pt x="831794" y="824000"/>
                </a:lnTo>
                <a:lnTo>
                  <a:pt x="830931" y="775805"/>
                </a:lnTo>
                <a:lnTo>
                  <a:pt x="826654" y="727752"/>
                </a:lnTo>
                <a:lnTo>
                  <a:pt x="819101" y="679985"/>
                </a:lnTo>
                <a:lnTo>
                  <a:pt x="808411" y="632645"/>
                </a:lnTo>
                <a:lnTo>
                  <a:pt x="794725" y="585876"/>
                </a:lnTo>
                <a:lnTo>
                  <a:pt x="778181" y="539821"/>
                </a:lnTo>
                <a:lnTo>
                  <a:pt x="758919" y="494621"/>
                </a:lnTo>
                <a:lnTo>
                  <a:pt x="737078" y="450420"/>
                </a:lnTo>
                <a:lnTo>
                  <a:pt x="712798" y="407361"/>
                </a:lnTo>
                <a:lnTo>
                  <a:pt x="686217" y="365585"/>
                </a:lnTo>
                <a:lnTo>
                  <a:pt x="657476" y="325236"/>
                </a:lnTo>
                <a:lnTo>
                  <a:pt x="626713" y="286456"/>
                </a:lnTo>
                <a:lnTo>
                  <a:pt x="594067" y="249388"/>
                </a:lnTo>
                <a:lnTo>
                  <a:pt x="556739" y="211328"/>
                </a:lnTo>
                <a:lnTo>
                  <a:pt x="517543" y="175627"/>
                </a:lnTo>
                <a:lnTo>
                  <a:pt x="476655" y="142464"/>
                </a:lnTo>
                <a:lnTo>
                  <a:pt x="434254" y="112023"/>
                </a:lnTo>
                <a:lnTo>
                  <a:pt x="390516" y="84483"/>
                </a:lnTo>
                <a:lnTo>
                  <a:pt x="345618" y="60027"/>
                </a:lnTo>
                <a:lnTo>
                  <a:pt x="276484" y="29521"/>
                </a:lnTo>
                <a:lnTo>
                  <a:pt x="205738" y="6973"/>
                </a:lnTo>
                <a:lnTo>
                  <a:pt x="187870" y="2651"/>
                </a:lnTo>
                <a:lnTo>
                  <a:pt x="184887" y="1976"/>
                </a:lnTo>
                <a:lnTo>
                  <a:pt x="181902" y="1324"/>
                </a:lnTo>
                <a:lnTo>
                  <a:pt x="178915" y="694"/>
                </a:lnTo>
                <a:lnTo>
                  <a:pt x="17548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444022" y="2111946"/>
            <a:ext cx="270510" cy="394970"/>
            <a:chOff x="5444022" y="2111946"/>
            <a:chExt cx="270510" cy="394970"/>
          </a:xfrm>
        </p:grpSpPr>
        <p:sp>
          <p:nvSpPr>
            <p:cNvPr id="15" name="object 15"/>
            <p:cNvSpPr/>
            <p:nvPr/>
          </p:nvSpPr>
          <p:spPr>
            <a:xfrm>
              <a:off x="5464517" y="22768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8784" y="22335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8784" y="22335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6056" y="2111946"/>
              <a:ext cx="108286" cy="8164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471818" y="2774925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7200" y="1963663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F(x)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3525" y="2845163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2390" y="17400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31738" y="1695414"/>
            <a:ext cx="266065" cy="578485"/>
            <a:chOff x="5331738" y="1695414"/>
            <a:chExt cx="266065" cy="578485"/>
          </a:xfrm>
        </p:grpSpPr>
        <p:sp>
          <p:nvSpPr>
            <p:cNvPr id="24" name="object 24"/>
            <p:cNvSpPr/>
            <p:nvPr/>
          </p:nvSpPr>
          <p:spPr>
            <a:xfrm>
              <a:off x="5464518" y="17434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48785" y="17001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48785" y="17001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1263" y="201781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97246" y="20739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88060" y="2936611"/>
          <a:ext cx="885190" cy="642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relu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FF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 gridSpan="2"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200" spc="-2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conv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FF9900"/>
                      </a:solidFill>
                      <a:prstDash val="solid"/>
                    </a:lnL>
                    <a:lnR w="19050">
                      <a:solidFill>
                        <a:srgbClr val="FF9900"/>
                      </a:solidFill>
                      <a:prstDash val="solid"/>
                    </a:lnR>
                    <a:lnT w="19050">
                      <a:solidFill>
                        <a:srgbClr val="FF9900"/>
                      </a:solidFill>
                      <a:prstDash val="solid"/>
                    </a:lnT>
                    <a:lnB w="19050">
                      <a:solidFill>
                        <a:srgbClr val="FF9900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297667" y="25778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64"/>
              </a:spcBef>
            </a:pP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10150" y="3598899"/>
            <a:ext cx="41275" cy="228600"/>
            <a:chOff x="1710150" y="3598899"/>
            <a:chExt cx="41275" cy="228600"/>
          </a:xfrm>
        </p:grpSpPr>
        <p:sp>
          <p:nvSpPr>
            <p:cNvPr id="32" name="object 32"/>
            <p:cNvSpPr/>
            <p:nvPr/>
          </p:nvSpPr>
          <p:spPr>
            <a:xfrm>
              <a:off x="1730645" y="3646887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14913" y="360366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14913" y="360366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688689" y="2898148"/>
            <a:ext cx="41275" cy="53340"/>
            <a:chOff x="1688689" y="2898148"/>
            <a:chExt cx="41275" cy="53340"/>
          </a:xfrm>
        </p:grpSpPr>
        <p:sp>
          <p:nvSpPr>
            <p:cNvPr id="36" name="object 36"/>
            <p:cNvSpPr/>
            <p:nvPr/>
          </p:nvSpPr>
          <p:spPr>
            <a:xfrm>
              <a:off x="1693452" y="2902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3452" y="29029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688689" y="2212348"/>
            <a:ext cx="41275" cy="381000"/>
            <a:chOff x="1688689" y="2212348"/>
            <a:chExt cx="41275" cy="381000"/>
          </a:xfrm>
        </p:grpSpPr>
        <p:sp>
          <p:nvSpPr>
            <p:cNvPr id="39" name="object 39"/>
            <p:cNvSpPr/>
            <p:nvPr/>
          </p:nvSpPr>
          <p:spPr>
            <a:xfrm>
              <a:off x="1709184" y="22603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3452" y="22171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3452" y="22171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3125" y="3867667"/>
            <a:ext cx="1062355" cy="43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algn="ctr">
              <a:lnSpc>
                <a:spcPts val="161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“Plain”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layers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13109" y="1940542"/>
            <a:ext cx="361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H(x)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99975" y="2208581"/>
            <a:ext cx="144018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F(x)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H(x)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12700" marR="200660">
              <a:lnSpc>
                <a:spcPct val="100699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instead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H(x)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directly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06550" y="1715756"/>
            <a:ext cx="149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H(x)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F(x)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20623" y="1839149"/>
            <a:ext cx="422909" cy="163830"/>
            <a:chOff x="1920623" y="1839149"/>
            <a:chExt cx="422909" cy="163830"/>
          </a:xfrm>
        </p:grpSpPr>
        <p:sp>
          <p:nvSpPr>
            <p:cNvPr id="47" name="object 47"/>
            <p:cNvSpPr/>
            <p:nvPr/>
          </p:nvSpPr>
          <p:spPr>
            <a:xfrm>
              <a:off x="2011552" y="1848674"/>
              <a:ext cx="322580" cy="115570"/>
            </a:xfrm>
            <a:custGeom>
              <a:avLst/>
              <a:gdLst/>
              <a:ahLst/>
              <a:cxnLst/>
              <a:rect l="l" t="t" r="r" b="b"/>
              <a:pathLst>
                <a:path w="322580" h="115569">
                  <a:moveTo>
                    <a:pt x="321972" y="0"/>
                  </a:moveTo>
                  <a:lnTo>
                    <a:pt x="0" y="115118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623" y="1924639"/>
              <a:ext cx="111047" cy="7830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4025550" y="1828675"/>
            <a:ext cx="532130" cy="203835"/>
            <a:chOff x="4025550" y="1828675"/>
            <a:chExt cx="532130" cy="203835"/>
          </a:xfrm>
        </p:grpSpPr>
        <p:sp>
          <p:nvSpPr>
            <p:cNvPr id="50" name="object 50"/>
            <p:cNvSpPr/>
            <p:nvPr/>
          </p:nvSpPr>
          <p:spPr>
            <a:xfrm>
              <a:off x="4035075" y="1838200"/>
              <a:ext cx="431800" cy="154940"/>
            </a:xfrm>
            <a:custGeom>
              <a:avLst/>
              <a:gdLst/>
              <a:ahLst/>
              <a:cxnLst/>
              <a:rect l="l" t="t" r="r" b="b"/>
              <a:pathLst>
                <a:path w="431800" h="154939">
                  <a:moveTo>
                    <a:pt x="0" y="0"/>
                  </a:moveTo>
                  <a:lnTo>
                    <a:pt x="431519" y="154886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6440" y="1953945"/>
              <a:ext cx="111048" cy="7828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72</a:t>
            </a:fld>
            <a:endParaRPr sz="2000"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3053" y="3433800"/>
            <a:ext cx="1269365" cy="1071880"/>
            <a:chOff x="6813053" y="3433800"/>
            <a:chExt cx="1269365" cy="1071880"/>
          </a:xfrm>
        </p:grpSpPr>
        <p:sp>
          <p:nvSpPr>
            <p:cNvPr id="3" name="object 3"/>
            <p:cNvSpPr/>
            <p:nvPr/>
          </p:nvSpPr>
          <p:spPr>
            <a:xfrm>
              <a:off x="6824399" y="44030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4399" y="44030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2592" y="426773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2592" y="426773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4386" y="413283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24386" y="413283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4386" y="39139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4386" y="39139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59536" y="387585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39302" y="404851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9302" y="4006510"/>
              <a:ext cx="40640" cy="126364"/>
            </a:xfrm>
            <a:custGeom>
              <a:avLst/>
              <a:gdLst/>
              <a:ahLst/>
              <a:cxnLst/>
              <a:rect l="l" t="t" r="r" b="b"/>
              <a:pathLst>
                <a:path w="40640" h="126364">
                  <a:moveTo>
                    <a:pt x="0" y="63149"/>
                  </a:moveTo>
                  <a:lnTo>
                    <a:pt x="1591" y="54917"/>
                  </a:lnTo>
                  <a:lnTo>
                    <a:pt x="5931" y="48194"/>
                  </a:lnTo>
                  <a:lnTo>
                    <a:pt x="12367" y="43662"/>
                  </a:lnTo>
                  <a:lnTo>
                    <a:pt x="20249" y="41999"/>
                  </a:lnTo>
                  <a:lnTo>
                    <a:pt x="25620" y="41999"/>
                  </a:lnTo>
                  <a:lnTo>
                    <a:pt x="30771" y="44228"/>
                  </a:lnTo>
                  <a:lnTo>
                    <a:pt x="34568" y="48194"/>
                  </a:lnTo>
                  <a:lnTo>
                    <a:pt x="38366" y="52161"/>
                  </a:lnTo>
                  <a:lnTo>
                    <a:pt x="40499" y="57540"/>
                  </a:lnTo>
                  <a:lnTo>
                    <a:pt x="40499" y="63149"/>
                  </a:lnTo>
                  <a:lnTo>
                    <a:pt x="38908" y="71382"/>
                  </a:lnTo>
                  <a:lnTo>
                    <a:pt x="34568" y="78105"/>
                  </a:lnTo>
                  <a:lnTo>
                    <a:pt x="28132" y="82637"/>
                  </a:lnTo>
                  <a:lnTo>
                    <a:pt x="20249" y="84299"/>
                  </a:lnTo>
                  <a:lnTo>
                    <a:pt x="12367" y="82637"/>
                  </a:lnTo>
                  <a:lnTo>
                    <a:pt x="5931" y="78105"/>
                  </a:lnTo>
                  <a:lnTo>
                    <a:pt x="1591" y="71382"/>
                  </a:lnTo>
                  <a:lnTo>
                    <a:pt x="0" y="63149"/>
                  </a:lnTo>
                  <a:close/>
                </a:path>
                <a:path w="40640" h="126364">
                  <a:moveTo>
                    <a:pt x="20234" y="126322"/>
                  </a:moveTo>
                  <a:lnTo>
                    <a:pt x="20234" y="84322"/>
                  </a:lnTo>
                </a:path>
                <a:path w="40640" h="126364">
                  <a:moveTo>
                    <a:pt x="20249" y="41999"/>
                  </a:moveTo>
                  <a:lnTo>
                    <a:pt x="202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9292" y="37052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292" y="3705280"/>
              <a:ext cx="838200" cy="364490"/>
            </a:xfrm>
            <a:custGeom>
              <a:avLst/>
              <a:gdLst/>
              <a:ahLst/>
              <a:cxnLst/>
              <a:rect l="l" t="t" r="r" b="b"/>
              <a:pathLst>
                <a:path w="838200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200" h="364489">
                  <a:moveTo>
                    <a:pt x="20244" y="78022"/>
                  </a:moveTo>
                  <a:lnTo>
                    <a:pt x="20244" y="42322"/>
                  </a:lnTo>
                </a:path>
                <a:path w="838200" h="364489">
                  <a:moveTo>
                    <a:pt x="40499" y="21149"/>
                  </a:moveTo>
                  <a:lnTo>
                    <a:pt x="106871" y="21929"/>
                  </a:lnTo>
                  <a:lnTo>
                    <a:pt x="172831" y="24210"/>
                  </a:lnTo>
                  <a:lnTo>
                    <a:pt x="237970" y="27902"/>
                  </a:lnTo>
                  <a:lnTo>
                    <a:pt x="301878" y="32919"/>
                  </a:lnTo>
                  <a:lnTo>
                    <a:pt x="364145" y="39172"/>
                  </a:lnTo>
                  <a:lnTo>
                    <a:pt x="424361" y="46572"/>
                  </a:lnTo>
                  <a:lnTo>
                    <a:pt x="482116" y="55031"/>
                  </a:lnTo>
                  <a:lnTo>
                    <a:pt x="537001" y="64461"/>
                  </a:lnTo>
                  <a:lnTo>
                    <a:pt x="588605" y="74774"/>
                  </a:lnTo>
                  <a:lnTo>
                    <a:pt x="636519" y="85882"/>
                  </a:lnTo>
                  <a:lnTo>
                    <a:pt x="680332" y="97696"/>
                  </a:lnTo>
                  <a:lnTo>
                    <a:pt x="719635" y="110127"/>
                  </a:lnTo>
                  <a:lnTo>
                    <a:pt x="783071" y="136491"/>
                  </a:lnTo>
                  <a:lnTo>
                    <a:pt x="823548" y="164267"/>
                  </a:lnTo>
                  <a:lnTo>
                    <a:pt x="837785" y="192749"/>
                  </a:lnTo>
                  <a:lnTo>
                    <a:pt x="834176" y="207035"/>
                  </a:lnTo>
                  <a:lnTo>
                    <a:pt x="806460" y="235252"/>
                  </a:lnTo>
                  <a:lnTo>
                    <a:pt x="754146" y="262411"/>
                  </a:lnTo>
                  <a:lnTo>
                    <a:pt x="680516" y="287803"/>
                  </a:lnTo>
                  <a:lnTo>
                    <a:pt x="636732" y="299617"/>
                  </a:lnTo>
                  <a:lnTo>
                    <a:pt x="588849" y="310724"/>
                  </a:lnTo>
                  <a:lnTo>
                    <a:pt x="537277" y="321038"/>
                  </a:lnTo>
                  <a:lnTo>
                    <a:pt x="482425" y="330468"/>
                  </a:lnTo>
                  <a:lnTo>
                    <a:pt x="424705" y="338927"/>
                  </a:lnTo>
                  <a:lnTo>
                    <a:pt x="364526" y="346327"/>
                  </a:lnTo>
                  <a:lnTo>
                    <a:pt x="302298" y="352580"/>
                  </a:lnTo>
                  <a:lnTo>
                    <a:pt x="238432" y="357597"/>
                  </a:lnTo>
                  <a:lnTo>
                    <a:pt x="173336" y="361289"/>
                  </a:lnTo>
                  <a:lnTo>
                    <a:pt x="107422" y="363570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6827542" y="20300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3917" y="212524"/>
            <a:ext cx="851535" cy="9525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690"/>
              </a:lnSpc>
            </a:pPr>
            <a:r>
              <a:rPr sz="700" spc="-10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23089" y="33829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33917" y="326523"/>
            <a:ext cx="851535" cy="116205"/>
          </a:xfrm>
          <a:prstGeom prst="rect">
            <a:avLst/>
          </a:prstGeom>
          <a:solidFill>
            <a:srgbClr val="D9EAD3"/>
          </a:solidFill>
        </p:spPr>
        <p:txBody>
          <a:bodyPr vert="horz" wrap="square" lIns="0" tIns="190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spc="80" dirty="0">
                <a:solidFill>
                  <a:srgbClr val="37761C"/>
                </a:solidFill>
                <a:latin typeface="Calibri"/>
                <a:cs typeface="Calibri"/>
              </a:rPr>
              <a:t>FC</a:t>
            </a:r>
            <a:r>
              <a:rPr sz="700" spc="4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37761C"/>
                </a:solidFill>
                <a:latin typeface="Calibri"/>
                <a:cs typeface="Calibri"/>
              </a:rPr>
              <a:t>1000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2363" y="342103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13053" y="3564455"/>
            <a:ext cx="889635" cy="111760"/>
            <a:chOff x="6813053" y="3564455"/>
            <a:chExt cx="889635" cy="111760"/>
          </a:xfrm>
        </p:grpSpPr>
        <p:sp>
          <p:nvSpPr>
            <p:cNvPr id="26" name="object 26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32363" y="355168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13053" y="3088850"/>
            <a:ext cx="1269365" cy="642620"/>
            <a:chOff x="6813053" y="3088850"/>
            <a:chExt cx="1269365" cy="642620"/>
          </a:xfrm>
        </p:grpSpPr>
        <p:sp>
          <p:nvSpPr>
            <p:cNvPr id="30" name="object 30"/>
            <p:cNvSpPr/>
            <p:nvPr/>
          </p:nvSpPr>
          <p:spPr>
            <a:xfrm>
              <a:off x="7257728" y="3535880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5">
                  <a:moveTo>
                    <a:pt x="0" y="38099"/>
                  </a:moveTo>
                  <a:lnTo>
                    <a:pt x="0" y="0"/>
                  </a:lnTo>
                </a:path>
                <a:path w="1904" h="169545">
                  <a:moveTo>
                    <a:pt x="1813" y="169399"/>
                  </a:moveTo>
                  <a:lnTo>
                    <a:pt x="13" y="1306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37886" y="336039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37886" y="3360393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842" y="82932"/>
                  </a:moveTo>
                  <a:lnTo>
                    <a:pt x="20142" y="4243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3374" y="33556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78292" y="3381430"/>
              <a:ext cx="798830" cy="345440"/>
            </a:xfrm>
            <a:custGeom>
              <a:avLst/>
              <a:gdLst/>
              <a:ahLst/>
              <a:cxnLst/>
              <a:rect l="l" t="t" r="r" b="b"/>
              <a:pathLst>
                <a:path w="798829" h="345439">
                  <a:moveTo>
                    <a:pt x="1499" y="344999"/>
                  </a:moveTo>
                  <a:lnTo>
                    <a:pt x="67873" y="344216"/>
                  </a:lnTo>
                  <a:lnTo>
                    <a:pt x="133840" y="341923"/>
                  </a:lnTo>
                  <a:lnTo>
                    <a:pt x="198988" y="338211"/>
                  </a:lnTo>
                  <a:lnTo>
                    <a:pt x="262908" y="333168"/>
                  </a:lnTo>
                  <a:lnTo>
                    <a:pt x="325189" y="326883"/>
                  </a:lnTo>
                  <a:lnTo>
                    <a:pt x="385419" y="319444"/>
                  </a:lnTo>
                  <a:lnTo>
                    <a:pt x="443189" y="310940"/>
                  </a:lnTo>
                  <a:lnTo>
                    <a:pt x="498087" y="301460"/>
                  </a:lnTo>
                  <a:lnTo>
                    <a:pt x="549703" y="291093"/>
                  </a:lnTo>
                  <a:lnTo>
                    <a:pt x="597627" y="279927"/>
                  </a:lnTo>
                  <a:lnTo>
                    <a:pt x="641446" y="268052"/>
                  </a:lnTo>
                  <a:lnTo>
                    <a:pt x="680752" y="255555"/>
                  </a:lnTo>
                  <a:lnTo>
                    <a:pt x="744177" y="229053"/>
                  </a:lnTo>
                  <a:lnTo>
                    <a:pt x="784617" y="201131"/>
                  </a:lnTo>
                  <a:lnTo>
                    <a:pt x="798785" y="172499"/>
                  </a:lnTo>
                  <a:lnTo>
                    <a:pt x="795128" y="158139"/>
                  </a:lnTo>
                  <a:lnTo>
                    <a:pt x="767286" y="129774"/>
                  </a:lnTo>
                  <a:lnTo>
                    <a:pt x="714812" y="102473"/>
                  </a:lnTo>
                  <a:lnTo>
                    <a:pt x="640987" y="76947"/>
                  </a:lnTo>
                  <a:lnTo>
                    <a:pt x="597094" y="65072"/>
                  </a:lnTo>
                  <a:lnTo>
                    <a:pt x="549094" y="53906"/>
                  </a:lnTo>
                  <a:lnTo>
                    <a:pt x="497398" y="43539"/>
                  </a:lnTo>
                  <a:lnTo>
                    <a:pt x="442416" y="34059"/>
                  </a:lnTo>
                  <a:lnTo>
                    <a:pt x="384558" y="25555"/>
                  </a:lnTo>
                  <a:lnTo>
                    <a:pt x="324235" y="18116"/>
                  </a:lnTo>
                  <a:lnTo>
                    <a:pt x="261857" y="11831"/>
                  </a:lnTo>
                  <a:lnTo>
                    <a:pt x="197834" y="6788"/>
                  </a:lnTo>
                  <a:lnTo>
                    <a:pt x="132576" y="3076"/>
                  </a:lnTo>
                  <a:lnTo>
                    <a:pt x="66495" y="783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832363" y="3052106"/>
            <a:ext cx="851535" cy="2870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285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13957" y="2745238"/>
            <a:ext cx="1250950" cy="641350"/>
            <a:chOff x="6813957" y="2745238"/>
            <a:chExt cx="1250950" cy="641350"/>
          </a:xfrm>
        </p:grpSpPr>
        <p:sp>
          <p:nvSpPr>
            <p:cNvPr id="41" name="object 41"/>
            <p:cNvSpPr/>
            <p:nvPr/>
          </p:nvSpPr>
          <p:spPr>
            <a:xfrm>
              <a:off x="7257729" y="3190930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5">
                  <a:moveTo>
                    <a:pt x="0" y="38099"/>
                  </a:moveTo>
                  <a:lnTo>
                    <a:pt x="0" y="0"/>
                  </a:lnTo>
                </a:path>
                <a:path w="634" h="169545">
                  <a:moveTo>
                    <a:pt x="407" y="169462"/>
                  </a:moveTo>
                  <a:lnTo>
                    <a:pt x="107" y="13076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7886" y="302022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37886" y="3020223"/>
              <a:ext cx="822325" cy="361315"/>
            </a:xfrm>
            <a:custGeom>
              <a:avLst/>
              <a:gdLst/>
              <a:ahLst/>
              <a:cxnLst/>
              <a:rect l="l" t="t" r="r" b="b"/>
              <a:pathLst>
                <a:path w="822325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22325" h="361314">
                  <a:moveTo>
                    <a:pt x="19842" y="78151"/>
                  </a:moveTo>
                  <a:lnTo>
                    <a:pt x="20142" y="42151"/>
                  </a:lnTo>
                </a:path>
                <a:path w="822325" h="361314">
                  <a:moveTo>
                    <a:pt x="40499" y="361319"/>
                  </a:moveTo>
                  <a:lnTo>
                    <a:pt x="109381" y="360454"/>
                  </a:lnTo>
                  <a:lnTo>
                    <a:pt x="177784" y="357926"/>
                  </a:lnTo>
                  <a:lnTo>
                    <a:pt x="245231" y="353841"/>
                  </a:lnTo>
                  <a:lnTo>
                    <a:pt x="311246" y="348301"/>
                  </a:lnTo>
                  <a:lnTo>
                    <a:pt x="375352" y="341411"/>
                  </a:lnTo>
                  <a:lnTo>
                    <a:pt x="437071" y="333275"/>
                  </a:lnTo>
                  <a:lnTo>
                    <a:pt x="495927" y="323996"/>
                  </a:lnTo>
                  <a:lnTo>
                    <a:pt x="551442" y="313679"/>
                  </a:lnTo>
                  <a:lnTo>
                    <a:pt x="603140" y="302427"/>
                  </a:lnTo>
                  <a:lnTo>
                    <a:pt x="650544" y="290343"/>
                  </a:lnTo>
                  <a:lnTo>
                    <a:pt x="693177" y="277533"/>
                  </a:lnTo>
                  <a:lnTo>
                    <a:pt x="730561" y="264100"/>
                  </a:lnTo>
                  <a:lnTo>
                    <a:pt x="787677" y="235778"/>
                  </a:lnTo>
                  <a:lnTo>
                    <a:pt x="818077" y="206211"/>
                  </a:lnTo>
                  <a:lnTo>
                    <a:pt x="822066" y="191219"/>
                  </a:lnTo>
                  <a:lnTo>
                    <a:pt x="818103" y="176228"/>
                  </a:lnTo>
                  <a:lnTo>
                    <a:pt x="787758" y="146660"/>
                  </a:lnTo>
                  <a:lnTo>
                    <a:pt x="730697" y="118339"/>
                  </a:lnTo>
                  <a:lnTo>
                    <a:pt x="693342" y="104906"/>
                  </a:lnTo>
                  <a:lnTo>
                    <a:pt x="650740" y="92095"/>
                  </a:lnTo>
                  <a:lnTo>
                    <a:pt x="603368" y="80012"/>
                  </a:lnTo>
                  <a:lnTo>
                    <a:pt x="551703" y="68760"/>
                  </a:lnTo>
                  <a:lnTo>
                    <a:pt x="496222" y="58442"/>
                  </a:lnTo>
                  <a:lnTo>
                    <a:pt x="437403" y="49164"/>
                  </a:lnTo>
                  <a:lnTo>
                    <a:pt x="375722" y="41027"/>
                  </a:lnTo>
                  <a:lnTo>
                    <a:pt x="311658" y="34138"/>
                  </a:lnTo>
                  <a:lnTo>
                    <a:pt x="245686" y="28598"/>
                  </a:lnTo>
                  <a:lnTo>
                    <a:pt x="178284" y="24512"/>
                  </a:lnTo>
                  <a:lnTo>
                    <a:pt x="109930" y="21985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32363" y="27324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13957" y="2875893"/>
            <a:ext cx="889635" cy="111760"/>
            <a:chOff x="6813957" y="2875893"/>
            <a:chExt cx="889635" cy="111760"/>
          </a:xfrm>
        </p:grpSpPr>
        <p:sp>
          <p:nvSpPr>
            <p:cNvPr id="48" name="object 48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32363" y="2868395"/>
            <a:ext cx="8515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128,</a:t>
            </a:r>
            <a:r>
              <a:rPr sz="600" spc="8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/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spc="-50" dirty="0">
                <a:solidFill>
                  <a:srgbClr val="8B81D1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12150" y="2405260"/>
            <a:ext cx="1270000" cy="641350"/>
            <a:chOff x="6812150" y="2405260"/>
            <a:chExt cx="1270000" cy="641350"/>
          </a:xfrm>
        </p:grpSpPr>
        <p:sp>
          <p:nvSpPr>
            <p:cNvPr id="52" name="object 52"/>
            <p:cNvSpPr/>
            <p:nvPr/>
          </p:nvSpPr>
          <p:spPr>
            <a:xfrm>
              <a:off x="7258136" y="2847318"/>
              <a:ext cx="635" cy="173355"/>
            </a:xfrm>
            <a:custGeom>
              <a:avLst/>
              <a:gdLst/>
              <a:ahLst/>
              <a:cxnLst/>
              <a:rect l="l" t="t" r="r" b="b"/>
              <a:pathLst>
                <a:path w="634" h="173355">
                  <a:moveTo>
                    <a:pt x="495" y="38099"/>
                  </a:moveTo>
                  <a:lnTo>
                    <a:pt x="495" y="0"/>
                  </a:lnTo>
                </a:path>
                <a:path w="634" h="173355">
                  <a:moveTo>
                    <a:pt x="0" y="172904"/>
                  </a:moveTo>
                  <a:lnTo>
                    <a:pt x="599" y="13090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38590" y="26767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38590" y="2676738"/>
              <a:ext cx="838835" cy="365125"/>
            </a:xfrm>
            <a:custGeom>
              <a:avLst/>
              <a:gdLst/>
              <a:ahLst/>
              <a:cxnLst/>
              <a:rect l="l" t="t" r="r" b="b"/>
              <a:pathLst>
                <a:path w="838834" h="36512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834" h="365125">
                  <a:moveTo>
                    <a:pt x="20042" y="78024"/>
                  </a:moveTo>
                  <a:lnTo>
                    <a:pt x="20342" y="42324"/>
                  </a:lnTo>
                </a:path>
                <a:path w="838834" h="365125">
                  <a:moveTo>
                    <a:pt x="40499" y="21149"/>
                  </a:moveTo>
                  <a:lnTo>
                    <a:pt x="106931" y="21930"/>
                  </a:lnTo>
                  <a:lnTo>
                    <a:pt x="172953" y="24212"/>
                  </a:lnTo>
                  <a:lnTo>
                    <a:pt x="238154" y="27908"/>
                  </a:lnTo>
                  <a:lnTo>
                    <a:pt x="302125" y="32929"/>
                  </a:lnTo>
                  <a:lnTo>
                    <a:pt x="364455" y="39187"/>
                  </a:lnTo>
                  <a:lnTo>
                    <a:pt x="424732" y="46594"/>
                  </a:lnTo>
                  <a:lnTo>
                    <a:pt x="482547" y="55061"/>
                  </a:lnTo>
                  <a:lnTo>
                    <a:pt x="537488" y="64499"/>
                  </a:lnTo>
                  <a:lnTo>
                    <a:pt x="589144" y="74821"/>
                  </a:lnTo>
                  <a:lnTo>
                    <a:pt x="637106" y="85939"/>
                  </a:lnTo>
                  <a:lnTo>
                    <a:pt x="680961" y="97763"/>
                  </a:lnTo>
                  <a:lnTo>
                    <a:pt x="720300" y="110205"/>
                  </a:lnTo>
                  <a:lnTo>
                    <a:pt x="783786" y="136592"/>
                  </a:lnTo>
                  <a:lnTo>
                    <a:pt x="824277" y="164392"/>
                  </a:lnTo>
                  <a:lnTo>
                    <a:pt x="838487" y="192899"/>
                  </a:lnTo>
                  <a:lnTo>
                    <a:pt x="834848" y="207197"/>
                  </a:lnTo>
                  <a:lnTo>
                    <a:pt x="807036" y="235439"/>
                  </a:lnTo>
                  <a:lnTo>
                    <a:pt x="754584" y="262621"/>
                  </a:lnTo>
                  <a:lnTo>
                    <a:pt x="680777" y="288036"/>
                  </a:lnTo>
                  <a:lnTo>
                    <a:pt x="636892" y="299860"/>
                  </a:lnTo>
                  <a:lnTo>
                    <a:pt x="588900" y="310978"/>
                  </a:lnTo>
                  <a:lnTo>
                    <a:pt x="537212" y="321300"/>
                  </a:lnTo>
                  <a:lnTo>
                    <a:pt x="482238" y="330738"/>
                  </a:lnTo>
                  <a:lnTo>
                    <a:pt x="424388" y="339205"/>
                  </a:lnTo>
                  <a:lnTo>
                    <a:pt x="364073" y="346612"/>
                  </a:lnTo>
                  <a:lnTo>
                    <a:pt x="301705" y="352870"/>
                  </a:lnTo>
                  <a:lnTo>
                    <a:pt x="237693" y="357891"/>
                  </a:lnTo>
                  <a:lnTo>
                    <a:pt x="172447" y="361587"/>
                  </a:lnTo>
                  <a:lnTo>
                    <a:pt x="106379" y="363869"/>
                  </a:lnTo>
                  <a:lnTo>
                    <a:pt x="39899" y="3646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832363" y="239249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812150" y="2535915"/>
            <a:ext cx="889635" cy="111760"/>
            <a:chOff x="6812150" y="2535915"/>
            <a:chExt cx="889635" cy="111760"/>
          </a:xfrm>
        </p:grpSpPr>
        <p:sp>
          <p:nvSpPr>
            <p:cNvPr id="59" name="object 59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832363" y="252314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812150" y="2060309"/>
            <a:ext cx="1252855" cy="642620"/>
            <a:chOff x="6812150" y="2060309"/>
            <a:chExt cx="1252855" cy="642620"/>
          </a:xfrm>
        </p:grpSpPr>
        <p:sp>
          <p:nvSpPr>
            <p:cNvPr id="63" name="object 63"/>
            <p:cNvSpPr/>
            <p:nvPr/>
          </p:nvSpPr>
          <p:spPr>
            <a:xfrm>
              <a:off x="7256740" y="2507340"/>
              <a:ext cx="2540" cy="169545"/>
            </a:xfrm>
            <a:custGeom>
              <a:avLst/>
              <a:gdLst/>
              <a:ahLst/>
              <a:cxnLst/>
              <a:rect l="l" t="t" r="r" b="b"/>
              <a:pathLst>
                <a:path w="2540" h="169544">
                  <a:moveTo>
                    <a:pt x="85" y="38099"/>
                  </a:moveTo>
                  <a:lnTo>
                    <a:pt x="85" y="0"/>
                  </a:lnTo>
                </a:path>
                <a:path w="2540" h="169544">
                  <a:moveTo>
                    <a:pt x="2099" y="169397"/>
                  </a:moveTo>
                  <a:lnTo>
                    <a:pt x="0" y="13069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37184" y="233185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37184" y="233185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641" y="82934"/>
                  </a:moveTo>
                  <a:lnTo>
                    <a:pt x="20241" y="4243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52672" y="232708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77590" y="2352888"/>
              <a:ext cx="782955" cy="345440"/>
            </a:xfrm>
            <a:custGeom>
              <a:avLst/>
              <a:gdLst/>
              <a:ahLst/>
              <a:cxnLst/>
              <a:rect l="l" t="t" r="r" b="b"/>
              <a:pathLst>
                <a:path w="782954" h="345439">
                  <a:moveTo>
                    <a:pt x="1499" y="344999"/>
                  </a:moveTo>
                  <a:lnTo>
                    <a:pt x="70321" y="344122"/>
                  </a:lnTo>
                  <a:lnTo>
                    <a:pt x="138670" y="341559"/>
                  </a:lnTo>
                  <a:lnTo>
                    <a:pt x="206067" y="337416"/>
                  </a:lnTo>
                  <a:lnTo>
                    <a:pt x="272036" y="331798"/>
                  </a:lnTo>
                  <a:lnTo>
                    <a:pt x="336098" y="324811"/>
                  </a:lnTo>
                  <a:lnTo>
                    <a:pt x="397777" y="316560"/>
                  </a:lnTo>
                  <a:lnTo>
                    <a:pt x="456595" y="307150"/>
                  </a:lnTo>
                  <a:lnTo>
                    <a:pt x="512074" y="296687"/>
                  </a:lnTo>
                  <a:lnTo>
                    <a:pt x="563738" y="285276"/>
                  </a:lnTo>
                  <a:lnTo>
                    <a:pt x="611107" y="273022"/>
                  </a:lnTo>
                  <a:lnTo>
                    <a:pt x="653706" y="260031"/>
                  </a:lnTo>
                  <a:lnTo>
                    <a:pt x="691055" y="246408"/>
                  </a:lnTo>
                  <a:lnTo>
                    <a:pt x="748099" y="217687"/>
                  </a:lnTo>
                  <a:lnTo>
                    <a:pt x="778418" y="187703"/>
                  </a:lnTo>
                  <a:lnTo>
                    <a:pt x="782362" y="172499"/>
                  </a:lnTo>
                  <a:lnTo>
                    <a:pt x="778352" y="157296"/>
                  </a:lnTo>
                  <a:lnTo>
                    <a:pt x="747899" y="127312"/>
                  </a:lnTo>
                  <a:lnTo>
                    <a:pt x="690715" y="98591"/>
                  </a:lnTo>
                  <a:lnTo>
                    <a:pt x="653292" y="84968"/>
                  </a:lnTo>
                  <a:lnTo>
                    <a:pt x="610618" y="71977"/>
                  </a:lnTo>
                  <a:lnTo>
                    <a:pt x="563169" y="59723"/>
                  </a:lnTo>
                  <a:lnTo>
                    <a:pt x="511423" y="48312"/>
                  </a:lnTo>
                  <a:lnTo>
                    <a:pt x="455857" y="37849"/>
                  </a:lnTo>
                  <a:lnTo>
                    <a:pt x="396948" y="28439"/>
                  </a:lnTo>
                  <a:lnTo>
                    <a:pt x="335172" y="20188"/>
                  </a:lnTo>
                  <a:lnTo>
                    <a:pt x="271008" y="13201"/>
                  </a:lnTo>
                  <a:lnTo>
                    <a:pt x="204931" y="7583"/>
                  </a:lnTo>
                  <a:lnTo>
                    <a:pt x="137420" y="3440"/>
                  </a:lnTo>
                  <a:lnTo>
                    <a:pt x="68950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832363" y="204754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812150" y="2190964"/>
            <a:ext cx="889635" cy="111760"/>
            <a:chOff x="6812150" y="2190964"/>
            <a:chExt cx="889635" cy="111760"/>
          </a:xfrm>
        </p:grpSpPr>
        <p:sp>
          <p:nvSpPr>
            <p:cNvPr id="72" name="object 72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832363" y="217819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232422" y="1986918"/>
            <a:ext cx="849630" cy="370840"/>
            <a:chOff x="7232422" y="1986918"/>
            <a:chExt cx="849630" cy="370840"/>
          </a:xfrm>
        </p:grpSpPr>
        <p:sp>
          <p:nvSpPr>
            <p:cNvPr id="76" name="object 76"/>
            <p:cNvSpPr/>
            <p:nvPr/>
          </p:nvSpPr>
          <p:spPr>
            <a:xfrm>
              <a:off x="7256825" y="2162389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4">
                  <a:moveTo>
                    <a:pt x="0" y="38099"/>
                  </a:moveTo>
                  <a:lnTo>
                    <a:pt x="0" y="0"/>
                  </a:lnTo>
                </a:path>
                <a:path w="634" h="169544">
                  <a:moveTo>
                    <a:pt x="608" y="169460"/>
                  </a:moveTo>
                  <a:lnTo>
                    <a:pt x="8" y="13076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37184" y="19916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37184" y="1991680"/>
              <a:ext cx="840105" cy="361315"/>
            </a:xfrm>
            <a:custGeom>
              <a:avLst/>
              <a:gdLst/>
              <a:ahLst/>
              <a:cxnLst/>
              <a:rect l="l" t="t" r="r" b="b"/>
              <a:pathLst>
                <a:path w="840104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40104" h="361314">
                  <a:moveTo>
                    <a:pt x="19641" y="78153"/>
                  </a:moveTo>
                  <a:lnTo>
                    <a:pt x="20241" y="42153"/>
                  </a:lnTo>
                </a:path>
                <a:path w="840104" h="361314">
                  <a:moveTo>
                    <a:pt x="40499" y="361319"/>
                  </a:moveTo>
                  <a:lnTo>
                    <a:pt x="107046" y="360547"/>
                  </a:lnTo>
                  <a:lnTo>
                    <a:pt x="173181" y="358286"/>
                  </a:lnTo>
                  <a:lnTo>
                    <a:pt x="238492" y="354626"/>
                  </a:lnTo>
                  <a:lnTo>
                    <a:pt x="302569" y="349653"/>
                  </a:lnTo>
                  <a:lnTo>
                    <a:pt x="365001" y="343455"/>
                  </a:lnTo>
                  <a:lnTo>
                    <a:pt x="425376" y="336119"/>
                  </a:lnTo>
                  <a:lnTo>
                    <a:pt x="483284" y="327734"/>
                  </a:lnTo>
                  <a:lnTo>
                    <a:pt x="538314" y="318386"/>
                  </a:lnTo>
                  <a:lnTo>
                    <a:pt x="590054" y="308163"/>
                  </a:lnTo>
                  <a:lnTo>
                    <a:pt x="638095" y="297153"/>
                  </a:lnTo>
                  <a:lnTo>
                    <a:pt x="682024" y="285442"/>
                  </a:lnTo>
                  <a:lnTo>
                    <a:pt x="721431" y="273119"/>
                  </a:lnTo>
                  <a:lnTo>
                    <a:pt x="785035" y="246986"/>
                  </a:lnTo>
                  <a:lnTo>
                    <a:pt x="825618" y="219453"/>
                  </a:lnTo>
                  <a:lnTo>
                    <a:pt x="839893" y="191219"/>
                  </a:lnTo>
                  <a:lnTo>
                    <a:pt x="836275" y="177059"/>
                  </a:lnTo>
                  <a:lnTo>
                    <a:pt x="808485" y="149088"/>
                  </a:lnTo>
                  <a:lnTo>
                    <a:pt x="756033" y="122167"/>
                  </a:lnTo>
                  <a:lnTo>
                    <a:pt x="682208" y="96997"/>
                  </a:lnTo>
                  <a:lnTo>
                    <a:pt x="638308" y="85286"/>
                  </a:lnTo>
                  <a:lnTo>
                    <a:pt x="590298" y="74276"/>
                  </a:lnTo>
                  <a:lnTo>
                    <a:pt x="538590" y="64053"/>
                  </a:lnTo>
                  <a:lnTo>
                    <a:pt x="483593" y="54705"/>
                  </a:lnTo>
                  <a:lnTo>
                    <a:pt x="425720" y="46319"/>
                  </a:lnTo>
                  <a:lnTo>
                    <a:pt x="365382" y="38984"/>
                  </a:lnTo>
                  <a:lnTo>
                    <a:pt x="302990" y="32786"/>
                  </a:lnTo>
                  <a:lnTo>
                    <a:pt x="238954" y="27813"/>
                  </a:lnTo>
                  <a:lnTo>
                    <a:pt x="173686" y="24153"/>
                  </a:lnTo>
                  <a:lnTo>
                    <a:pt x="107598" y="21892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7258936" y="1935317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0" y="60150"/>
                </a:moveTo>
                <a:lnTo>
                  <a:pt x="15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7238594" y="1887329"/>
            <a:ext cx="41275" cy="53340"/>
            <a:chOff x="7238594" y="1887329"/>
            <a:chExt cx="41275" cy="53340"/>
          </a:xfrm>
        </p:grpSpPr>
        <p:sp>
          <p:nvSpPr>
            <p:cNvPr id="81" name="object 81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0" y="43184"/>
                  </a:lnTo>
                  <a:lnTo>
                    <a:pt x="15843" y="0"/>
                  </a:lnTo>
                  <a:lnTo>
                    <a:pt x="31465" y="432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15843" y="0"/>
                  </a:lnTo>
                  <a:lnTo>
                    <a:pt x="0" y="43184"/>
                  </a:lnTo>
                  <a:lnTo>
                    <a:pt x="31465" y="432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214328" y="1717016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815764" y="1378611"/>
            <a:ext cx="889635" cy="451484"/>
            <a:chOff x="6815764" y="1378611"/>
            <a:chExt cx="889635" cy="451484"/>
          </a:xfrm>
        </p:grpSpPr>
        <p:sp>
          <p:nvSpPr>
            <p:cNvPr id="85" name="object 85"/>
            <p:cNvSpPr/>
            <p:nvPr/>
          </p:nvSpPr>
          <p:spPr>
            <a:xfrm>
              <a:off x="7259655" y="1752787"/>
              <a:ext cx="635" cy="73025"/>
            </a:xfrm>
            <a:custGeom>
              <a:avLst/>
              <a:gdLst/>
              <a:ahLst/>
              <a:cxnLst/>
              <a:rect l="l" t="t" r="r" b="b"/>
              <a:pathLst>
                <a:path w="634" h="73025">
                  <a:moveTo>
                    <a:pt x="0" y="72450"/>
                  </a:moveTo>
                  <a:lnTo>
                    <a:pt x="33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0" y="43152"/>
                  </a:lnTo>
                  <a:lnTo>
                    <a:pt x="15931" y="0"/>
                  </a:lnTo>
                  <a:lnTo>
                    <a:pt x="31464" y="4329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15931" y="0"/>
                  </a:lnTo>
                  <a:lnTo>
                    <a:pt x="0" y="43152"/>
                  </a:lnTo>
                  <a:lnTo>
                    <a:pt x="31464" y="4329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833917" y="136584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815764" y="1509266"/>
            <a:ext cx="889635" cy="111760"/>
            <a:chOff x="6815764" y="1509266"/>
            <a:chExt cx="889635" cy="111760"/>
          </a:xfrm>
        </p:grpSpPr>
        <p:sp>
          <p:nvSpPr>
            <p:cNvPr id="92" name="object 92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833917" y="1496498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512,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/2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813957" y="1038633"/>
            <a:ext cx="1250950" cy="662305"/>
            <a:chOff x="6813957" y="1038633"/>
            <a:chExt cx="1250950" cy="662305"/>
          </a:xfrm>
        </p:grpSpPr>
        <p:sp>
          <p:nvSpPr>
            <p:cNvPr id="96" name="object 96"/>
            <p:cNvSpPr/>
            <p:nvPr/>
          </p:nvSpPr>
          <p:spPr>
            <a:xfrm>
              <a:off x="7260440" y="148069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40005" y="16533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40005" y="1611638"/>
              <a:ext cx="40640" cy="84455"/>
            </a:xfrm>
            <a:custGeom>
              <a:avLst/>
              <a:gdLst/>
              <a:ahLst/>
              <a:cxnLst/>
              <a:rect l="l" t="t" r="r" b="b"/>
              <a:pathLst>
                <a:path w="40640" h="84455">
                  <a:moveTo>
                    <a:pt x="0" y="62849"/>
                  </a:moveTo>
                  <a:lnTo>
                    <a:pt x="1591" y="54617"/>
                  </a:lnTo>
                  <a:lnTo>
                    <a:pt x="5930" y="47894"/>
                  </a:lnTo>
                  <a:lnTo>
                    <a:pt x="12367" y="43362"/>
                  </a:lnTo>
                  <a:lnTo>
                    <a:pt x="20249" y="41699"/>
                  </a:lnTo>
                  <a:lnTo>
                    <a:pt x="25620" y="41699"/>
                  </a:lnTo>
                  <a:lnTo>
                    <a:pt x="30770" y="43928"/>
                  </a:lnTo>
                  <a:lnTo>
                    <a:pt x="34568" y="47894"/>
                  </a:lnTo>
                  <a:lnTo>
                    <a:pt x="38366" y="51861"/>
                  </a:lnTo>
                  <a:lnTo>
                    <a:pt x="40499" y="57240"/>
                  </a:lnTo>
                  <a:lnTo>
                    <a:pt x="40499" y="62849"/>
                  </a:lnTo>
                  <a:lnTo>
                    <a:pt x="38908" y="71082"/>
                  </a:lnTo>
                  <a:lnTo>
                    <a:pt x="34568" y="77805"/>
                  </a:lnTo>
                  <a:lnTo>
                    <a:pt x="28132" y="82337"/>
                  </a:lnTo>
                  <a:lnTo>
                    <a:pt x="20249" y="83999"/>
                  </a:lnTo>
                  <a:lnTo>
                    <a:pt x="12367" y="82337"/>
                  </a:lnTo>
                  <a:lnTo>
                    <a:pt x="5930" y="77805"/>
                  </a:lnTo>
                  <a:lnTo>
                    <a:pt x="1591" y="71082"/>
                  </a:lnTo>
                  <a:lnTo>
                    <a:pt x="0" y="62849"/>
                  </a:lnTo>
                  <a:close/>
                </a:path>
                <a:path w="40640" h="84455">
                  <a:moveTo>
                    <a:pt x="20249" y="41699"/>
                  </a:moveTo>
                  <a:lnTo>
                    <a:pt x="2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39995" y="131010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39995" y="1310108"/>
              <a:ext cx="819785" cy="364490"/>
            </a:xfrm>
            <a:custGeom>
              <a:avLst/>
              <a:gdLst/>
              <a:ahLst/>
              <a:cxnLst/>
              <a:rect l="l" t="t" r="r" b="b"/>
              <a:pathLst>
                <a:path w="819784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19784" h="364489">
                  <a:moveTo>
                    <a:pt x="20444" y="78027"/>
                  </a:moveTo>
                  <a:lnTo>
                    <a:pt x="20144" y="42327"/>
                  </a:lnTo>
                </a:path>
                <a:path w="819784" h="364489">
                  <a:moveTo>
                    <a:pt x="40499" y="21149"/>
                  </a:moveTo>
                  <a:lnTo>
                    <a:pt x="109174" y="22023"/>
                  </a:lnTo>
                  <a:lnTo>
                    <a:pt x="177372" y="24572"/>
                  </a:lnTo>
                  <a:lnTo>
                    <a:pt x="244617" y="28694"/>
                  </a:lnTo>
                  <a:lnTo>
                    <a:pt x="310434" y="34282"/>
                  </a:lnTo>
                  <a:lnTo>
                    <a:pt x="374348" y="41233"/>
                  </a:lnTo>
                  <a:lnTo>
                    <a:pt x="435882" y="49441"/>
                  </a:lnTo>
                  <a:lnTo>
                    <a:pt x="494561" y="58802"/>
                  </a:lnTo>
                  <a:lnTo>
                    <a:pt x="549910" y="69210"/>
                  </a:lnTo>
                  <a:lnTo>
                    <a:pt x="601453" y="80562"/>
                  </a:lnTo>
                  <a:lnTo>
                    <a:pt x="648715" y="92751"/>
                  </a:lnTo>
                  <a:lnTo>
                    <a:pt x="691220" y="105675"/>
                  </a:lnTo>
                  <a:lnTo>
                    <a:pt x="728492" y="119227"/>
                  </a:lnTo>
                  <a:lnTo>
                    <a:pt x="785437" y="147797"/>
                  </a:lnTo>
                  <a:lnTo>
                    <a:pt x="815746" y="177626"/>
                  </a:lnTo>
                  <a:lnTo>
                    <a:pt x="819722" y="192749"/>
                  </a:lnTo>
                  <a:lnTo>
                    <a:pt x="815772" y="207873"/>
                  </a:lnTo>
                  <a:lnTo>
                    <a:pt x="785517" y="237702"/>
                  </a:lnTo>
                  <a:lnTo>
                    <a:pt x="728628" y="266272"/>
                  </a:lnTo>
                  <a:lnTo>
                    <a:pt x="691385" y="279824"/>
                  </a:lnTo>
                  <a:lnTo>
                    <a:pt x="648911" y="292748"/>
                  </a:lnTo>
                  <a:lnTo>
                    <a:pt x="601681" y="304937"/>
                  </a:lnTo>
                  <a:lnTo>
                    <a:pt x="550171" y="316289"/>
                  </a:lnTo>
                  <a:lnTo>
                    <a:pt x="494856" y="326697"/>
                  </a:lnTo>
                  <a:lnTo>
                    <a:pt x="436214" y="336058"/>
                  </a:lnTo>
                  <a:lnTo>
                    <a:pt x="374718" y="344266"/>
                  </a:lnTo>
                  <a:lnTo>
                    <a:pt x="310846" y="351217"/>
                  </a:lnTo>
                  <a:lnTo>
                    <a:pt x="245072" y="356805"/>
                  </a:lnTo>
                  <a:lnTo>
                    <a:pt x="177872" y="360927"/>
                  </a:lnTo>
                  <a:lnTo>
                    <a:pt x="109723" y="363476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833917" y="102586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813957" y="1169288"/>
            <a:ext cx="889635" cy="111760"/>
            <a:chOff x="6813957" y="1169288"/>
            <a:chExt cx="889635" cy="111760"/>
          </a:xfrm>
        </p:grpSpPr>
        <p:sp>
          <p:nvSpPr>
            <p:cNvPr id="105" name="object 105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833917" y="115652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813957" y="693682"/>
            <a:ext cx="1250950" cy="642620"/>
            <a:chOff x="6813957" y="693682"/>
            <a:chExt cx="1250950" cy="642620"/>
          </a:xfrm>
        </p:grpSpPr>
        <p:sp>
          <p:nvSpPr>
            <p:cNvPr id="109" name="object 109"/>
            <p:cNvSpPr/>
            <p:nvPr/>
          </p:nvSpPr>
          <p:spPr>
            <a:xfrm>
              <a:off x="7258632" y="1140713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4">
                  <a:moveTo>
                    <a:pt x="0" y="38099"/>
                  </a:moveTo>
                  <a:lnTo>
                    <a:pt x="0" y="0"/>
                  </a:lnTo>
                </a:path>
                <a:path w="1904" h="169544">
                  <a:moveTo>
                    <a:pt x="1612" y="169394"/>
                  </a:moveTo>
                  <a:lnTo>
                    <a:pt x="112" y="13069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38590" y="96522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38590" y="96522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4">
                  <a:moveTo>
                    <a:pt x="20042" y="82937"/>
                  </a:moveTo>
                  <a:lnTo>
                    <a:pt x="20342" y="4243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54078" y="96045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78995" y="986258"/>
              <a:ext cx="781050" cy="345440"/>
            </a:xfrm>
            <a:custGeom>
              <a:avLst/>
              <a:gdLst/>
              <a:ahLst/>
              <a:cxnLst/>
              <a:rect l="l" t="t" r="r" b="b"/>
              <a:pathLst>
                <a:path w="781050" h="345440">
                  <a:moveTo>
                    <a:pt x="1499" y="344999"/>
                  </a:moveTo>
                  <a:lnTo>
                    <a:pt x="70198" y="344122"/>
                  </a:lnTo>
                  <a:lnTo>
                    <a:pt x="138423" y="341559"/>
                  </a:lnTo>
                  <a:lnTo>
                    <a:pt x="205699" y="337416"/>
                  </a:lnTo>
                  <a:lnTo>
                    <a:pt x="271549" y="331798"/>
                  </a:lnTo>
                  <a:lnTo>
                    <a:pt x="335497" y="324811"/>
                  </a:lnTo>
                  <a:lnTo>
                    <a:pt x="397065" y="316560"/>
                  </a:lnTo>
                  <a:lnTo>
                    <a:pt x="455777" y="307150"/>
                  </a:lnTo>
                  <a:lnTo>
                    <a:pt x="511156" y="296687"/>
                  </a:lnTo>
                  <a:lnTo>
                    <a:pt x="562726" y="285276"/>
                  </a:lnTo>
                  <a:lnTo>
                    <a:pt x="610011" y="273022"/>
                  </a:lnTo>
                  <a:lnTo>
                    <a:pt x="652532" y="260031"/>
                  </a:lnTo>
                  <a:lnTo>
                    <a:pt x="689815" y="246408"/>
                  </a:lnTo>
                  <a:lnTo>
                    <a:pt x="746756" y="217687"/>
                  </a:lnTo>
                  <a:lnTo>
                    <a:pt x="777021" y="187703"/>
                  </a:lnTo>
                  <a:lnTo>
                    <a:pt x="780957" y="172499"/>
                  </a:lnTo>
                  <a:lnTo>
                    <a:pt x="776954" y="157296"/>
                  </a:lnTo>
                  <a:lnTo>
                    <a:pt x="746555" y="127312"/>
                  </a:lnTo>
                  <a:lnTo>
                    <a:pt x="689475" y="98591"/>
                  </a:lnTo>
                  <a:lnTo>
                    <a:pt x="652119" y="84968"/>
                  </a:lnTo>
                  <a:lnTo>
                    <a:pt x="609521" y="71977"/>
                  </a:lnTo>
                  <a:lnTo>
                    <a:pt x="562158" y="59723"/>
                  </a:lnTo>
                  <a:lnTo>
                    <a:pt x="510505" y="48312"/>
                  </a:lnTo>
                  <a:lnTo>
                    <a:pt x="455039" y="37849"/>
                  </a:lnTo>
                  <a:lnTo>
                    <a:pt x="396235" y="28439"/>
                  </a:lnTo>
                  <a:lnTo>
                    <a:pt x="334571" y="20188"/>
                  </a:lnTo>
                  <a:lnTo>
                    <a:pt x="270521" y="13201"/>
                  </a:lnTo>
                  <a:lnTo>
                    <a:pt x="204563" y="7583"/>
                  </a:lnTo>
                  <a:lnTo>
                    <a:pt x="137173" y="3440"/>
                  </a:lnTo>
                  <a:lnTo>
                    <a:pt x="68826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833917" y="68091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813957" y="824337"/>
            <a:ext cx="889635" cy="111760"/>
            <a:chOff x="6813957" y="824337"/>
            <a:chExt cx="889635" cy="111760"/>
          </a:xfrm>
        </p:grpSpPr>
        <p:sp>
          <p:nvSpPr>
            <p:cNvPr id="118" name="object 118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833917" y="8115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815791" y="463748"/>
            <a:ext cx="1249045" cy="527685"/>
            <a:chOff x="6815791" y="463748"/>
            <a:chExt cx="1249045" cy="527685"/>
          </a:xfrm>
        </p:grpSpPr>
        <p:sp>
          <p:nvSpPr>
            <p:cNvPr id="122" name="object 122"/>
            <p:cNvSpPr/>
            <p:nvPr/>
          </p:nvSpPr>
          <p:spPr>
            <a:xfrm>
              <a:off x="7258540" y="634470"/>
              <a:ext cx="802005" cy="352425"/>
            </a:xfrm>
            <a:custGeom>
              <a:avLst/>
              <a:gdLst/>
              <a:ahLst/>
              <a:cxnLst/>
              <a:rect l="l" t="t" r="r" b="b"/>
              <a:pathLst>
                <a:path w="802004" h="352425">
                  <a:moveTo>
                    <a:pt x="92" y="199391"/>
                  </a:moveTo>
                  <a:lnTo>
                    <a:pt x="92" y="161292"/>
                  </a:lnTo>
                </a:path>
                <a:path w="802004" h="352425">
                  <a:moveTo>
                    <a:pt x="299" y="330749"/>
                  </a:moveTo>
                  <a:lnTo>
                    <a:pt x="0" y="292049"/>
                  </a:lnTo>
                </a:path>
                <a:path w="802004" h="352425">
                  <a:moveTo>
                    <a:pt x="20549" y="351899"/>
                  </a:moveTo>
                  <a:lnTo>
                    <a:pt x="89368" y="351004"/>
                  </a:lnTo>
                  <a:lnTo>
                    <a:pt x="157706" y="348390"/>
                  </a:lnTo>
                  <a:lnTo>
                    <a:pt x="225088" y="344164"/>
                  </a:lnTo>
                  <a:lnTo>
                    <a:pt x="291038" y="338434"/>
                  </a:lnTo>
                  <a:lnTo>
                    <a:pt x="355080" y="331307"/>
                  </a:lnTo>
                  <a:lnTo>
                    <a:pt x="416737" y="322891"/>
                  </a:lnTo>
                  <a:lnTo>
                    <a:pt x="475533" y="313293"/>
                  </a:lnTo>
                  <a:lnTo>
                    <a:pt x="530993" y="302621"/>
                  </a:lnTo>
                  <a:lnTo>
                    <a:pt x="582639" y="290981"/>
                  </a:lnTo>
                  <a:lnTo>
                    <a:pt x="629997" y="278483"/>
                  </a:lnTo>
                  <a:lnTo>
                    <a:pt x="672589" y="265232"/>
                  </a:lnTo>
                  <a:lnTo>
                    <a:pt x="709941" y="251336"/>
                  </a:lnTo>
                  <a:lnTo>
                    <a:pt x="767015" y="222041"/>
                  </a:lnTo>
                  <a:lnTo>
                    <a:pt x="797410" y="191457"/>
                  </a:lnTo>
                  <a:lnTo>
                    <a:pt x="801412" y="175949"/>
                  </a:lnTo>
                  <a:lnTo>
                    <a:pt x="797476" y="160442"/>
                  </a:lnTo>
                  <a:lnTo>
                    <a:pt x="767215" y="129858"/>
                  </a:lnTo>
                  <a:lnTo>
                    <a:pt x="710281" y="100563"/>
                  </a:lnTo>
                  <a:lnTo>
                    <a:pt x="673003" y="86667"/>
                  </a:lnTo>
                  <a:lnTo>
                    <a:pt x="630486" y="73416"/>
                  </a:lnTo>
                  <a:lnTo>
                    <a:pt x="583208" y="60918"/>
                  </a:lnTo>
                  <a:lnTo>
                    <a:pt x="531644" y="49278"/>
                  </a:lnTo>
                  <a:lnTo>
                    <a:pt x="476271" y="38606"/>
                  </a:lnTo>
                  <a:lnTo>
                    <a:pt x="417566" y="29008"/>
                  </a:lnTo>
                  <a:lnTo>
                    <a:pt x="356006" y="20592"/>
                  </a:lnTo>
                  <a:lnTo>
                    <a:pt x="292066" y="13465"/>
                  </a:lnTo>
                  <a:lnTo>
                    <a:pt x="226224" y="7735"/>
                  </a:lnTo>
                  <a:lnTo>
                    <a:pt x="158956" y="3509"/>
                  </a:lnTo>
                  <a:lnTo>
                    <a:pt x="90739" y="895"/>
                  </a:lnTo>
                  <a:lnTo>
                    <a:pt x="220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40015" y="613342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40015" y="613342"/>
              <a:ext cx="40640" cy="90170"/>
            </a:xfrm>
            <a:custGeom>
              <a:avLst/>
              <a:gdLst/>
              <a:ahLst/>
              <a:cxnLst/>
              <a:rect l="l" t="t" r="r" b="b"/>
              <a:pathLst>
                <a:path w="40640" h="90170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90170">
                  <a:moveTo>
                    <a:pt x="18616" y="89865"/>
                  </a:moveTo>
                  <a:lnTo>
                    <a:pt x="20116" y="4216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60415" y="56597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31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25316" y="47327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833917" y="461660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1905" rIns="0" bIns="0" rtlCol="0">
            <a:spAutoFit/>
          </a:bodyPr>
          <a:lstStyle/>
          <a:p>
            <a:pPr marL="1270" algn="ctr">
              <a:lnSpc>
                <a:spcPts val="730"/>
              </a:lnSpc>
              <a:spcBef>
                <a:spcPts val="15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347472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744190" y="2425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269385" y="2745286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269468" y="20444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681939" y="2364748"/>
            <a:ext cx="41275" cy="381000"/>
            <a:chOff x="4681939" y="2364748"/>
            <a:chExt cx="41275" cy="381000"/>
          </a:xfrm>
        </p:grpSpPr>
        <p:sp>
          <p:nvSpPr>
            <p:cNvPr id="133" name="object 133"/>
            <p:cNvSpPr/>
            <p:nvPr/>
          </p:nvSpPr>
          <p:spPr>
            <a:xfrm>
              <a:off x="4702434" y="24127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6" name="object 1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1256" y="3065498"/>
            <a:ext cx="142349" cy="361045"/>
          </a:xfrm>
          <a:prstGeom prst="rect">
            <a:avLst/>
          </a:prstGeom>
        </p:spPr>
      </p:pic>
      <p:sp>
        <p:nvSpPr>
          <p:cNvPr id="137" name="object 137"/>
          <p:cNvSpPr/>
          <p:nvPr/>
        </p:nvSpPr>
        <p:spPr>
          <a:xfrm>
            <a:off x="4764081" y="1693946"/>
            <a:ext cx="893444" cy="1661795"/>
          </a:xfrm>
          <a:custGeom>
            <a:avLst/>
            <a:gdLst/>
            <a:ahLst/>
            <a:cxnLst/>
            <a:rect l="l" t="t" r="r" b="b"/>
            <a:pathLst>
              <a:path w="893445" h="1661795">
                <a:moveTo>
                  <a:pt x="0" y="1661423"/>
                </a:moveTo>
                <a:lnTo>
                  <a:pt x="46139" y="1659949"/>
                </a:lnTo>
                <a:lnTo>
                  <a:pt x="92119" y="1655597"/>
                </a:lnTo>
                <a:lnTo>
                  <a:pt x="137835" y="1648469"/>
                </a:lnTo>
                <a:lnTo>
                  <a:pt x="183184" y="1638668"/>
                </a:lnTo>
                <a:lnTo>
                  <a:pt x="228062" y="1626296"/>
                </a:lnTo>
                <a:lnTo>
                  <a:pt x="272364" y="1611458"/>
                </a:lnTo>
                <a:lnTo>
                  <a:pt x="315986" y="1594254"/>
                </a:lnTo>
                <a:lnTo>
                  <a:pt x="358823" y="1574789"/>
                </a:lnTo>
                <a:lnTo>
                  <a:pt x="400773" y="1553165"/>
                </a:lnTo>
                <a:lnTo>
                  <a:pt x="441730" y="1529485"/>
                </a:lnTo>
                <a:lnTo>
                  <a:pt x="481591" y="1503851"/>
                </a:lnTo>
                <a:lnTo>
                  <a:pt x="520252" y="1476367"/>
                </a:lnTo>
                <a:lnTo>
                  <a:pt x="557607" y="1447135"/>
                </a:lnTo>
                <a:lnTo>
                  <a:pt x="593554" y="1416258"/>
                </a:lnTo>
                <a:lnTo>
                  <a:pt x="627988" y="1383839"/>
                </a:lnTo>
                <a:lnTo>
                  <a:pt x="660805" y="1349981"/>
                </a:lnTo>
                <a:lnTo>
                  <a:pt x="691901" y="1314786"/>
                </a:lnTo>
                <a:lnTo>
                  <a:pt x="721171" y="1278358"/>
                </a:lnTo>
                <a:lnTo>
                  <a:pt x="748512" y="1240798"/>
                </a:lnTo>
                <a:lnTo>
                  <a:pt x="773820" y="1202211"/>
                </a:lnTo>
                <a:lnTo>
                  <a:pt x="796989" y="1162698"/>
                </a:lnTo>
                <a:lnTo>
                  <a:pt x="817917" y="1122363"/>
                </a:lnTo>
                <a:lnTo>
                  <a:pt x="836499" y="1081308"/>
                </a:lnTo>
                <a:lnTo>
                  <a:pt x="852631" y="1039636"/>
                </a:lnTo>
                <a:lnTo>
                  <a:pt x="866208" y="997450"/>
                </a:lnTo>
                <a:lnTo>
                  <a:pt x="877127" y="954853"/>
                </a:lnTo>
                <a:lnTo>
                  <a:pt x="885284" y="911948"/>
                </a:lnTo>
                <a:lnTo>
                  <a:pt x="890574" y="868837"/>
                </a:lnTo>
                <a:lnTo>
                  <a:pt x="892893" y="825623"/>
                </a:lnTo>
                <a:lnTo>
                  <a:pt x="891897" y="777427"/>
                </a:lnTo>
                <a:lnTo>
                  <a:pt x="887225" y="729374"/>
                </a:lnTo>
                <a:lnTo>
                  <a:pt x="879027" y="681607"/>
                </a:lnTo>
                <a:lnTo>
                  <a:pt x="867453" y="634268"/>
                </a:lnTo>
                <a:lnTo>
                  <a:pt x="852652" y="587499"/>
                </a:lnTo>
                <a:lnTo>
                  <a:pt x="834775" y="541443"/>
                </a:lnTo>
                <a:lnTo>
                  <a:pt x="813972" y="496244"/>
                </a:lnTo>
                <a:lnTo>
                  <a:pt x="790391" y="452043"/>
                </a:lnTo>
                <a:lnTo>
                  <a:pt x="764183" y="408983"/>
                </a:lnTo>
                <a:lnTo>
                  <a:pt x="735497" y="367207"/>
                </a:lnTo>
                <a:lnTo>
                  <a:pt x="704484" y="326858"/>
                </a:lnTo>
                <a:lnTo>
                  <a:pt x="671293" y="288078"/>
                </a:lnTo>
                <a:lnTo>
                  <a:pt x="636073" y="251010"/>
                </a:lnTo>
                <a:lnTo>
                  <a:pt x="601684" y="218248"/>
                </a:lnTo>
                <a:lnTo>
                  <a:pt x="565796" y="187198"/>
                </a:lnTo>
                <a:lnTo>
                  <a:pt x="528527" y="157976"/>
                </a:lnTo>
                <a:lnTo>
                  <a:pt x="489999" y="130696"/>
                </a:lnTo>
                <a:lnTo>
                  <a:pt x="450330" y="105472"/>
                </a:lnTo>
                <a:lnTo>
                  <a:pt x="409642" y="82419"/>
                </a:lnTo>
                <a:lnTo>
                  <a:pt x="368053" y="61649"/>
                </a:lnTo>
                <a:lnTo>
                  <a:pt x="331019" y="45440"/>
                </a:lnTo>
                <a:lnTo>
                  <a:pt x="293467" y="31143"/>
                </a:lnTo>
                <a:lnTo>
                  <a:pt x="255479" y="18836"/>
                </a:lnTo>
                <a:lnTo>
                  <a:pt x="217135" y="8595"/>
                </a:lnTo>
                <a:lnTo>
                  <a:pt x="178514" y="497"/>
                </a:lnTo>
                <a:lnTo>
                  <a:pt x="17564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8" name="object 138"/>
          <p:cNvGrpSpPr/>
          <p:nvPr/>
        </p:nvGrpSpPr>
        <p:grpSpPr>
          <a:xfrm>
            <a:off x="4682022" y="1653081"/>
            <a:ext cx="270510" cy="396240"/>
            <a:chOff x="4682022" y="1653081"/>
            <a:chExt cx="270510" cy="396240"/>
          </a:xfrm>
        </p:grpSpPr>
        <p:sp>
          <p:nvSpPr>
            <p:cNvPr id="139" name="object 139"/>
            <p:cNvSpPr/>
            <p:nvPr/>
          </p:nvSpPr>
          <p:spPr>
            <a:xfrm>
              <a:off x="4702517" y="1819603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094" y="1653081"/>
              <a:ext cx="107958" cy="81730"/>
            </a:xfrm>
            <a:prstGeom prst="rect">
              <a:avLst/>
            </a:prstGeom>
          </p:spPr>
        </p:pic>
      </p:grpSp>
      <p:sp>
        <p:nvSpPr>
          <p:cNvPr id="143" name="object 143"/>
          <p:cNvSpPr txBox="1"/>
          <p:nvPr/>
        </p:nvSpPr>
        <p:spPr>
          <a:xfrm>
            <a:off x="5709818" y="2317725"/>
            <a:ext cx="58864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Arial"/>
                <a:cs typeface="Arial"/>
              </a:rPr>
              <a:t>identity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885200" y="1506463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F(x)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601525" y="2387962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20390" y="1282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4569738" y="1238214"/>
            <a:ext cx="266065" cy="578485"/>
            <a:chOff x="4569738" y="1238214"/>
            <a:chExt cx="266065" cy="578485"/>
          </a:xfrm>
        </p:grpSpPr>
        <p:sp>
          <p:nvSpPr>
            <p:cNvPr id="148" name="object 148"/>
            <p:cNvSpPr/>
            <p:nvPr/>
          </p:nvSpPr>
          <p:spPr>
            <a:xfrm>
              <a:off x="4702518" y="12862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79263" y="156061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635246" y="16167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4614537" y="3442467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05000" y="1110446"/>
            <a:ext cx="2259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65949" y="1358096"/>
            <a:ext cx="252349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325" y="1244999"/>
            <a:ext cx="610235" cy="2825115"/>
          </a:xfrm>
          <a:custGeom>
            <a:avLst/>
            <a:gdLst/>
            <a:ahLst/>
            <a:cxnLst/>
            <a:rect l="l" t="t" r="r" b="b"/>
            <a:pathLst>
              <a:path w="610234" h="2825115">
                <a:moveTo>
                  <a:pt x="0" y="2824799"/>
                </a:moveTo>
                <a:lnTo>
                  <a:pt x="69126" y="2823870"/>
                </a:lnTo>
                <a:lnTo>
                  <a:pt x="129161" y="2821283"/>
                </a:lnTo>
                <a:lnTo>
                  <a:pt x="176503" y="2817338"/>
                </a:lnTo>
                <a:lnTo>
                  <a:pt x="207550" y="2812335"/>
                </a:lnTo>
                <a:lnTo>
                  <a:pt x="218699" y="2806575"/>
                </a:lnTo>
                <a:lnTo>
                  <a:pt x="218699" y="18224"/>
                </a:lnTo>
                <a:lnTo>
                  <a:pt x="181955" y="8113"/>
                </a:lnTo>
                <a:lnTo>
                  <a:pt x="121334" y="3061"/>
                </a:lnTo>
                <a:lnTo>
                  <a:pt x="42865" y="353"/>
                </a:lnTo>
                <a:lnTo>
                  <a:pt x="0" y="0"/>
                </a:lnTo>
              </a:path>
              <a:path w="610234" h="2825115">
                <a:moveTo>
                  <a:pt x="609899" y="1624649"/>
                </a:moveTo>
                <a:lnTo>
                  <a:pt x="218699" y="1624649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134925" y="3624005"/>
            <a:ext cx="11817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Residual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997421" y="3763397"/>
            <a:ext cx="524510" cy="268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919097" y="4112928"/>
            <a:ext cx="677545" cy="4076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80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  <a:p>
            <a:pPr marL="12065" marR="5080" algn="ctr">
              <a:lnSpc>
                <a:spcPts val="1070"/>
              </a:lnSpc>
              <a:spcBef>
                <a:spcPts val="65"/>
              </a:spcBef>
            </a:pP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7x7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64,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/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9900"/>
                </a:solidFill>
                <a:latin typeface="Calibri"/>
                <a:cs typeface="Calibri"/>
              </a:rPr>
              <a:t>2</a:t>
            </a:r>
            <a:r>
              <a:rPr sz="7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434343"/>
                </a:solidFill>
                <a:latin typeface="Calibri"/>
                <a:cs typeface="Calibri"/>
              </a:rPr>
              <a:t>Input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73</a:t>
            </a:fld>
            <a:endParaRPr sz="2000"/>
          </a:p>
        </p:txBody>
      </p:sp>
      <p:sp>
        <p:nvSpPr>
          <p:cNvPr id="162" name="object 16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63" name="object 1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3053" y="3433800"/>
            <a:ext cx="1269365" cy="1071880"/>
            <a:chOff x="6813053" y="3433800"/>
            <a:chExt cx="1269365" cy="1071880"/>
          </a:xfrm>
        </p:grpSpPr>
        <p:sp>
          <p:nvSpPr>
            <p:cNvPr id="3" name="object 3"/>
            <p:cNvSpPr/>
            <p:nvPr/>
          </p:nvSpPr>
          <p:spPr>
            <a:xfrm>
              <a:off x="6824399" y="44030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4399" y="44030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2592" y="426773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2592" y="426773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4386" y="413283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24386" y="413283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4386" y="39139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4386" y="39139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59536" y="387585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39302" y="404851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9302" y="4006510"/>
              <a:ext cx="40640" cy="126364"/>
            </a:xfrm>
            <a:custGeom>
              <a:avLst/>
              <a:gdLst/>
              <a:ahLst/>
              <a:cxnLst/>
              <a:rect l="l" t="t" r="r" b="b"/>
              <a:pathLst>
                <a:path w="40640" h="126364">
                  <a:moveTo>
                    <a:pt x="0" y="63149"/>
                  </a:moveTo>
                  <a:lnTo>
                    <a:pt x="1591" y="54917"/>
                  </a:lnTo>
                  <a:lnTo>
                    <a:pt x="5931" y="48194"/>
                  </a:lnTo>
                  <a:lnTo>
                    <a:pt x="12367" y="43662"/>
                  </a:lnTo>
                  <a:lnTo>
                    <a:pt x="20249" y="41999"/>
                  </a:lnTo>
                  <a:lnTo>
                    <a:pt x="25620" y="41999"/>
                  </a:lnTo>
                  <a:lnTo>
                    <a:pt x="30771" y="44228"/>
                  </a:lnTo>
                  <a:lnTo>
                    <a:pt x="34568" y="48194"/>
                  </a:lnTo>
                  <a:lnTo>
                    <a:pt x="38366" y="52161"/>
                  </a:lnTo>
                  <a:lnTo>
                    <a:pt x="40499" y="57540"/>
                  </a:lnTo>
                  <a:lnTo>
                    <a:pt x="40499" y="63149"/>
                  </a:lnTo>
                  <a:lnTo>
                    <a:pt x="38908" y="71382"/>
                  </a:lnTo>
                  <a:lnTo>
                    <a:pt x="34568" y="78105"/>
                  </a:lnTo>
                  <a:lnTo>
                    <a:pt x="28132" y="82637"/>
                  </a:lnTo>
                  <a:lnTo>
                    <a:pt x="20249" y="84299"/>
                  </a:lnTo>
                  <a:lnTo>
                    <a:pt x="12367" y="82637"/>
                  </a:lnTo>
                  <a:lnTo>
                    <a:pt x="5931" y="78105"/>
                  </a:lnTo>
                  <a:lnTo>
                    <a:pt x="1591" y="71382"/>
                  </a:lnTo>
                  <a:lnTo>
                    <a:pt x="0" y="63149"/>
                  </a:lnTo>
                  <a:close/>
                </a:path>
                <a:path w="40640" h="126364">
                  <a:moveTo>
                    <a:pt x="20234" y="126322"/>
                  </a:moveTo>
                  <a:lnTo>
                    <a:pt x="20234" y="84322"/>
                  </a:lnTo>
                </a:path>
                <a:path w="40640" h="126364">
                  <a:moveTo>
                    <a:pt x="20249" y="41999"/>
                  </a:moveTo>
                  <a:lnTo>
                    <a:pt x="202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9292" y="37052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292" y="3705280"/>
              <a:ext cx="838200" cy="364490"/>
            </a:xfrm>
            <a:custGeom>
              <a:avLst/>
              <a:gdLst/>
              <a:ahLst/>
              <a:cxnLst/>
              <a:rect l="l" t="t" r="r" b="b"/>
              <a:pathLst>
                <a:path w="838200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200" h="364489">
                  <a:moveTo>
                    <a:pt x="20244" y="78022"/>
                  </a:moveTo>
                  <a:lnTo>
                    <a:pt x="20244" y="42322"/>
                  </a:lnTo>
                </a:path>
                <a:path w="838200" h="364489">
                  <a:moveTo>
                    <a:pt x="40499" y="21149"/>
                  </a:moveTo>
                  <a:lnTo>
                    <a:pt x="106871" y="21929"/>
                  </a:lnTo>
                  <a:lnTo>
                    <a:pt x="172831" y="24210"/>
                  </a:lnTo>
                  <a:lnTo>
                    <a:pt x="237970" y="27902"/>
                  </a:lnTo>
                  <a:lnTo>
                    <a:pt x="301878" y="32919"/>
                  </a:lnTo>
                  <a:lnTo>
                    <a:pt x="364145" y="39172"/>
                  </a:lnTo>
                  <a:lnTo>
                    <a:pt x="424361" y="46572"/>
                  </a:lnTo>
                  <a:lnTo>
                    <a:pt x="482116" y="55031"/>
                  </a:lnTo>
                  <a:lnTo>
                    <a:pt x="537001" y="64461"/>
                  </a:lnTo>
                  <a:lnTo>
                    <a:pt x="588605" y="74774"/>
                  </a:lnTo>
                  <a:lnTo>
                    <a:pt x="636519" y="85882"/>
                  </a:lnTo>
                  <a:lnTo>
                    <a:pt x="680332" y="97696"/>
                  </a:lnTo>
                  <a:lnTo>
                    <a:pt x="719635" y="110127"/>
                  </a:lnTo>
                  <a:lnTo>
                    <a:pt x="783071" y="136491"/>
                  </a:lnTo>
                  <a:lnTo>
                    <a:pt x="823548" y="164267"/>
                  </a:lnTo>
                  <a:lnTo>
                    <a:pt x="837785" y="192749"/>
                  </a:lnTo>
                  <a:lnTo>
                    <a:pt x="834176" y="207035"/>
                  </a:lnTo>
                  <a:lnTo>
                    <a:pt x="806460" y="235252"/>
                  </a:lnTo>
                  <a:lnTo>
                    <a:pt x="754146" y="262411"/>
                  </a:lnTo>
                  <a:lnTo>
                    <a:pt x="680516" y="287803"/>
                  </a:lnTo>
                  <a:lnTo>
                    <a:pt x="636732" y="299617"/>
                  </a:lnTo>
                  <a:lnTo>
                    <a:pt x="588849" y="310724"/>
                  </a:lnTo>
                  <a:lnTo>
                    <a:pt x="537277" y="321038"/>
                  </a:lnTo>
                  <a:lnTo>
                    <a:pt x="482425" y="330468"/>
                  </a:lnTo>
                  <a:lnTo>
                    <a:pt x="424705" y="338927"/>
                  </a:lnTo>
                  <a:lnTo>
                    <a:pt x="364526" y="346327"/>
                  </a:lnTo>
                  <a:lnTo>
                    <a:pt x="302298" y="352580"/>
                  </a:lnTo>
                  <a:lnTo>
                    <a:pt x="238432" y="357597"/>
                  </a:lnTo>
                  <a:lnTo>
                    <a:pt x="173336" y="361289"/>
                  </a:lnTo>
                  <a:lnTo>
                    <a:pt x="107422" y="363570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6827542" y="20300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3917" y="212524"/>
            <a:ext cx="851535" cy="9525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690"/>
              </a:lnSpc>
            </a:pPr>
            <a:r>
              <a:rPr sz="700" spc="-10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23089" y="33829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33917" y="326523"/>
            <a:ext cx="851535" cy="116205"/>
          </a:xfrm>
          <a:prstGeom prst="rect">
            <a:avLst/>
          </a:prstGeom>
          <a:solidFill>
            <a:srgbClr val="D9EAD3"/>
          </a:solidFill>
        </p:spPr>
        <p:txBody>
          <a:bodyPr vert="horz" wrap="square" lIns="0" tIns="190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spc="80" dirty="0">
                <a:solidFill>
                  <a:srgbClr val="37761C"/>
                </a:solidFill>
                <a:latin typeface="Calibri"/>
                <a:cs typeface="Calibri"/>
              </a:rPr>
              <a:t>FC</a:t>
            </a:r>
            <a:r>
              <a:rPr sz="700" spc="4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37761C"/>
                </a:solidFill>
                <a:latin typeface="Calibri"/>
                <a:cs typeface="Calibri"/>
              </a:rPr>
              <a:t>1000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2363" y="342103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13053" y="3564455"/>
            <a:ext cx="889635" cy="111760"/>
            <a:chOff x="6813053" y="3564455"/>
            <a:chExt cx="889635" cy="111760"/>
          </a:xfrm>
        </p:grpSpPr>
        <p:sp>
          <p:nvSpPr>
            <p:cNvPr id="26" name="object 26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32363" y="355168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13053" y="3088850"/>
            <a:ext cx="1269365" cy="642620"/>
            <a:chOff x="6813053" y="3088850"/>
            <a:chExt cx="1269365" cy="642620"/>
          </a:xfrm>
        </p:grpSpPr>
        <p:sp>
          <p:nvSpPr>
            <p:cNvPr id="30" name="object 30"/>
            <p:cNvSpPr/>
            <p:nvPr/>
          </p:nvSpPr>
          <p:spPr>
            <a:xfrm>
              <a:off x="7257728" y="3535880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5">
                  <a:moveTo>
                    <a:pt x="0" y="38099"/>
                  </a:moveTo>
                  <a:lnTo>
                    <a:pt x="0" y="0"/>
                  </a:lnTo>
                </a:path>
                <a:path w="1904" h="169545">
                  <a:moveTo>
                    <a:pt x="1813" y="169399"/>
                  </a:moveTo>
                  <a:lnTo>
                    <a:pt x="13" y="1306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37886" y="336039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37886" y="3360393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842" y="82932"/>
                  </a:moveTo>
                  <a:lnTo>
                    <a:pt x="20142" y="4243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53374" y="33556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78292" y="3381430"/>
              <a:ext cx="798830" cy="345440"/>
            </a:xfrm>
            <a:custGeom>
              <a:avLst/>
              <a:gdLst/>
              <a:ahLst/>
              <a:cxnLst/>
              <a:rect l="l" t="t" r="r" b="b"/>
              <a:pathLst>
                <a:path w="798829" h="345439">
                  <a:moveTo>
                    <a:pt x="1499" y="344999"/>
                  </a:moveTo>
                  <a:lnTo>
                    <a:pt x="67873" y="344216"/>
                  </a:lnTo>
                  <a:lnTo>
                    <a:pt x="133840" y="341923"/>
                  </a:lnTo>
                  <a:lnTo>
                    <a:pt x="198988" y="338211"/>
                  </a:lnTo>
                  <a:lnTo>
                    <a:pt x="262908" y="333168"/>
                  </a:lnTo>
                  <a:lnTo>
                    <a:pt x="325189" y="326883"/>
                  </a:lnTo>
                  <a:lnTo>
                    <a:pt x="385419" y="319444"/>
                  </a:lnTo>
                  <a:lnTo>
                    <a:pt x="443189" y="310940"/>
                  </a:lnTo>
                  <a:lnTo>
                    <a:pt x="498087" y="301460"/>
                  </a:lnTo>
                  <a:lnTo>
                    <a:pt x="549703" y="291093"/>
                  </a:lnTo>
                  <a:lnTo>
                    <a:pt x="597627" y="279927"/>
                  </a:lnTo>
                  <a:lnTo>
                    <a:pt x="641446" y="268052"/>
                  </a:lnTo>
                  <a:lnTo>
                    <a:pt x="680752" y="255555"/>
                  </a:lnTo>
                  <a:lnTo>
                    <a:pt x="744177" y="229053"/>
                  </a:lnTo>
                  <a:lnTo>
                    <a:pt x="784617" y="201131"/>
                  </a:lnTo>
                  <a:lnTo>
                    <a:pt x="798785" y="172499"/>
                  </a:lnTo>
                  <a:lnTo>
                    <a:pt x="795128" y="158139"/>
                  </a:lnTo>
                  <a:lnTo>
                    <a:pt x="767286" y="129774"/>
                  </a:lnTo>
                  <a:lnTo>
                    <a:pt x="714812" y="102473"/>
                  </a:lnTo>
                  <a:lnTo>
                    <a:pt x="640987" y="76947"/>
                  </a:lnTo>
                  <a:lnTo>
                    <a:pt x="597094" y="65072"/>
                  </a:lnTo>
                  <a:lnTo>
                    <a:pt x="549094" y="53906"/>
                  </a:lnTo>
                  <a:lnTo>
                    <a:pt x="497398" y="43539"/>
                  </a:lnTo>
                  <a:lnTo>
                    <a:pt x="442416" y="34059"/>
                  </a:lnTo>
                  <a:lnTo>
                    <a:pt x="384558" y="25555"/>
                  </a:lnTo>
                  <a:lnTo>
                    <a:pt x="324235" y="18116"/>
                  </a:lnTo>
                  <a:lnTo>
                    <a:pt x="261857" y="11831"/>
                  </a:lnTo>
                  <a:lnTo>
                    <a:pt x="197834" y="6788"/>
                  </a:lnTo>
                  <a:lnTo>
                    <a:pt x="132576" y="3076"/>
                  </a:lnTo>
                  <a:lnTo>
                    <a:pt x="66495" y="783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832363" y="307608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13053" y="3219505"/>
            <a:ext cx="889635" cy="111760"/>
            <a:chOff x="6813053" y="3219505"/>
            <a:chExt cx="889635" cy="111760"/>
          </a:xfrm>
        </p:grpSpPr>
        <p:sp>
          <p:nvSpPr>
            <p:cNvPr id="39" name="object 39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32363" y="320673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13957" y="2745238"/>
            <a:ext cx="1250950" cy="641350"/>
            <a:chOff x="6813957" y="2745238"/>
            <a:chExt cx="1250950" cy="641350"/>
          </a:xfrm>
        </p:grpSpPr>
        <p:sp>
          <p:nvSpPr>
            <p:cNvPr id="43" name="object 43"/>
            <p:cNvSpPr/>
            <p:nvPr/>
          </p:nvSpPr>
          <p:spPr>
            <a:xfrm>
              <a:off x="7257729" y="3190930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5">
                  <a:moveTo>
                    <a:pt x="0" y="38099"/>
                  </a:moveTo>
                  <a:lnTo>
                    <a:pt x="0" y="0"/>
                  </a:lnTo>
                </a:path>
                <a:path w="634" h="169545">
                  <a:moveTo>
                    <a:pt x="407" y="169462"/>
                  </a:moveTo>
                  <a:lnTo>
                    <a:pt x="107" y="13076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37886" y="302022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37886" y="3020223"/>
              <a:ext cx="822325" cy="361315"/>
            </a:xfrm>
            <a:custGeom>
              <a:avLst/>
              <a:gdLst/>
              <a:ahLst/>
              <a:cxnLst/>
              <a:rect l="l" t="t" r="r" b="b"/>
              <a:pathLst>
                <a:path w="822325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22325" h="361314">
                  <a:moveTo>
                    <a:pt x="19842" y="78151"/>
                  </a:moveTo>
                  <a:lnTo>
                    <a:pt x="20142" y="42151"/>
                  </a:lnTo>
                </a:path>
                <a:path w="822325" h="361314">
                  <a:moveTo>
                    <a:pt x="40499" y="361319"/>
                  </a:moveTo>
                  <a:lnTo>
                    <a:pt x="109381" y="360454"/>
                  </a:lnTo>
                  <a:lnTo>
                    <a:pt x="177784" y="357926"/>
                  </a:lnTo>
                  <a:lnTo>
                    <a:pt x="245231" y="353841"/>
                  </a:lnTo>
                  <a:lnTo>
                    <a:pt x="311246" y="348301"/>
                  </a:lnTo>
                  <a:lnTo>
                    <a:pt x="375352" y="341411"/>
                  </a:lnTo>
                  <a:lnTo>
                    <a:pt x="437071" y="333275"/>
                  </a:lnTo>
                  <a:lnTo>
                    <a:pt x="495927" y="323996"/>
                  </a:lnTo>
                  <a:lnTo>
                    <a:pt x="551442" y="313679"/>
                  </a:lnTo>
                  <a:lnTo>
                    <a:pt x="603140" y="302427"/>
                  </a:lnTo>
                  <a:lnTo>
                    <a:pt x="650544" y="290343"/>
                  </a:lnTo>
                  <a:lnTo>
                    <a:pt x="693177" y="277533"/>
                  </a:lnTo>
                  <a:lnTo>
                    <a:pt x="730561" y="264100"/>
                  </a:lnTo>
                  <a:lnTo>
                    <a:pt x="787677" y="235778"/>
                  </a:lnTo>
                  <a:lnTo>
                    <a:pt x="818077" y="206211"/>
                  </a:lnTo>
                  <a:lnTo>
                    <a:pt x="822066" y="191219"/>
                  </a:lnTo>
                  <a:lnTo>
                    <a:pt x="818103" y="176228"/>
                  </a:lnTo>
                  <a:lnTo>
                    <a:pt x="787758" y="146660"/>
                  </a:lnTo>
                  <a:lnTo>
                    <a:pt x="730697" y="118339"/>
                  </a:lnTo>
                  <a:lnTo>
                    <a:pt x="693342" y="104906"/>
                  </a:lnTo>
                  <a:lnTo>
                    <a:pt x="650740" y="92095"/>
                  </a:lnTo>
                  <a:lnTo>
                    <a:pt x="603368" y="80012"/>
                  </a:lnTo>
                  <a:lnTo>
                    <a:pt x="551703" y="68760"/>
                  </a:lnTo>
                  <a:lnTo>
                    <a:pt x="496222" y="58442"/>
                  </a:lnTo>
                  <a:lnTo>
                    <a:pt x="437403" y="49164"/>
                  </a:lnTo>
                  <a:lnTo>
                    <a:pt x="375722" y="41027"/>
                  </a:lnTo>
                  <a:lnTo>
                    <a:pt x="311658" y="34138"/>
                  </a:lnTo>
                  <a:lnTo>
                    <a:pt x="245686" y="28598"/>
                  </a:lnTo>
                  <a:lnTo>
                    <a:pt x="178284" y="24512"/>
                  </a:lnTo>
                  <a:lnTo>
                    <a:pt x="109930" y="21985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832363" y="27324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13957" y="2875893"/>
            <a:ext cx="889635" cy="111760"/>
            <a:chOff x="6813957" y="2875893"/>
            <a:chExt cx="889635" cy="111760"/>
          </a:xfrm>
        </p:grpSpPr>
        <p:sp>
          <p:nvSpPr>
            <p:cNvPr id="50" name="object 50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32363" y="2868395"/>
            <a:ext cx="8515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128,</a:t>
            </a:r>
            <a:r>
              <a:rPr sz="600" spc="8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/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spc="-50" dirty="0">
                <a:solidFill>
                  <a:srgbClr val="8B81D1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12150" y="2405260"/>
            <a:ext cx="1270000" cy="641350"/>
            <a:chOff x="6812150" y="2405260"/>
            <a:chExt cx="1270000" cy="641350"/>
          </a:xfrm>
        </p:grpSpPr>
        <p:sp>
          <p:nvSpPr>
            <p:cNvPr id="54" name="object 54"/>
            <p:cNvSpPr/>
            <p:nvPr/>
          </p:nvSpPr>
          <p:spPr>
            <a:xfrm>
              <a:off x="7258136" y="2847318"/>
              <a:ext cx="635" cy="173355"/>
            </a:xfrm>
            <a:custGeom>
              <a:avLst/>
              <a:gdLst/>
              <a:ahLst/>
              <a:cxnLst/>
              <a:rect l="l" t="t" r="r" b="b"/>
              <a:pathLst>
                <a:path w="634" h="173355">
                  <a:moveTo>
                    <a:pt x="495" y="38099"/>
                  </a:moveTo>
                  <a:lnTo>
                    <a:pt x="495" y="0"/>
                  </a:lnTo>
                </a:path>
                <a:path w="634" h="173355">
                  <a:moveTo>
                    <a:pt x="0" y="172904"/>
                  </a:moveTo>
                  <a:lnTo>
                    <a:pt x="599" y="13090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38590" y="26767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38590" y="2676738"/>
              <a:ext cx="838835" cy="365125"/>
            </a:xfrm>
            <a:custGeom>
              <a:avLst/>
              <a:gdLst/>
              <a:ahLst/>
              <a:cxnLst/>
              <a:rect l="l" t="t" r="r" b="b"/>
              <a:pathLst>
                <a:path w="838834" h="36512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834" h="365125">
                  <a:moveTo>
                    <a:pt x="20042" y="78024"/>
                  </a:moveTo>
                  <a:lnTo>
                    <a:pt x="20342" y="42324"/>
                  </a:lnTo>
                </a:path>
                <a:path w="838834" h="365125">
                  <a:moveTo>
                    <a:pt x="40499" y="21149"/>
                  </a:moveTo>
                  <a:lnTo>
                    <a:pt x="106931" y="21930"/>
                  </a:lnTo>
                  <a:lnTo>
                    <a:pt x="172953" y="24212"/>
                  </a:lnTo>
                  <a:lnTo>
                    <a:pt x="238154" y="27908"/>
                  </a:lnTo>
                  <a:lnTo>
                    <a:pt x="302125" y="32929"/>
                  </a:lnTo>
                  <a:lnTo>
                    <a:pt x="364455" y="39187"/>
                  </a:lnTo>
                  <a:lnTo>
                    <a:pt x="424732" y="46594"/>
                  </a:lnTo>
                  <a:lnTo>
                    <a:pt x="482547" y="55061"/>
                  </a:lnTo>
                  <a:lnTo>
                    <a:pt x="537488" y="64499"/>
                  </a:lnTo>
                  <a:lnTo>
                    <a:pt x="589144" y="74821"/>
                  </a:lnTo>
                  <a:lnTo>
                    <a:pt x="637106" y="85939"/>
                  </a:lnTo>
                  <a:lnTo>
                    <a:pt x="680961" y="97763"/>
                  </a:lnTo>
                  <a:lnTo>
                    <a:pt x="720300" y="110205"/>
                  </a:lnTo>
                  <a:lnTo>
                    <a:pt x="783786" y="136592"/>
                  </a:lnTo>
                  <a:lnTo>
                    <a:pt x="824277" y="164392"/>
                  </a:lnTo>
                  <a:lnTo>
                    <a:pt x="838487" y="192899"/>
                  </a:lnTo>
                  <a:lnTo>
                    <a:pt x="834848" y="207197"/>
                  </a:lnTo>
                  <a:lnTo>
                    <a:pt x="807036" y="235439"/>
                  </a:lnTo>
                  <a:lnTo>
                    <a:pt x="754584" y="262621"/>
                  </a:lnTo>
                  <a:lnTo>
                    <a:pt x="680777" y="288036"/>
                  </a:lnTo>
                  <a:lnTo>
                    <a:pt x="636892" y="299860"/>
                  </a:lnTo>
                  <a:lnTo>
                    <a:pt x="588900" y="310978"/>
                  </a:lnTo>
                  <a:lnTo>
                    <a:pt x="537212" y="321300"/>
                  </a:lnTo>
                  <a:lnTo>
                    <a:pt x="482238" y="330738"/>
                  </a:lnTo>
                  <a:lnTo>
                    <a:pt x="424388" y="339205"/>
                  </a:lnTo>
                  <a:lnTo>
                    <a:pt x="364073" y="346612"/>
                  </a:lnTo>
                  <a:lnTo>
                    <a:pt x="301705" y="352870"/>
                  </a:lnTo>
                  <a:lnTo>
                    <a:pt x="237693" y="357891"/>
                  </a:lnTo>
                  <a:lnTo>
                    <a:pt x="172447" y="361587"/>
                  </a:lnTo>
                  <a:lnTo>
                    <a:pt x="106379" y="363869"/>
                  </a:lnTo>
                  <a:lnTo>
                    <a:pt x="39899" y="3646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32363" y="239249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812150" y="2535915"/>
            <a:ext cx="889635" cy="111760"/>
            <a:chOff x="6812150" y="2535915"/>
            <a:chExt cx="889635" cy="111760"/>
          </a:xfrm>
        </p:grpSpPr>
        <p:sp>
          <p:nvSpPr>
            <p:cNvPr id="61" name="object 61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70003" y="2523147"/>
            <a:ext cx="5740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812150" y="2060309"/>
            <a:ext cx="1252855" cy="642620"/>
            <a:chOff x="6812150" y="2060309"/>
            <a:chExt cx="1252855" cy="642620"/>
          </a:xfrm>
        </p:grpSpPr>
        <p:sp>
          <p:nvSpPr>
            <p:cNvPr id="65" name="object 65"/>
            <p:cNvSpPr/>
            <p:nvPr/>
          </p:nvSpPr>
          <p:spPr>
            <a:xfrm>
              <a:off x="7256740" y="2507340"/>
              <a:ext cx="2540" cy="169545"/>
            </a:xfrm>
            <a:custGeom>
              <a:avLst/>
              <a:gdLst/>
              <a:ahLst/>
              <a:cxnLst/>
              <a:rect l="l" t="t" r="r" b="b"/>
              <a:pathLst>
                <a:path w="2540" h="169544">
                  <a:moveTo>
                    <a:pt x="85" y="38099"/>
                  </a:moveTo>
                  <a:lnTo>
                    <a:pt x="85" y="0"/>
                  </a:lnTo>
                </a:path>
                <a:path w="2540" h="169544">
                  <a:moveTo>
                    <a:pt x="2099" y="169397"/>
                  </a:moveTo>
                  <a:lnTo>
                    <a:pt x="0" y="13069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37184" y="233185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7184" y="233185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641" y="82934"/>
                  </a:moveTo>
                  <a:lnTo>
                    <a:pt x="20241" y="4243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52672" y="232708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77590" y="2352888"/>
              <a:ext cx="782955" cy="345440"/>
            </a:xfrm>
            <a:custGeom>
              <a:avLst/>
              <a:gdLst/>
              <a:ahLst/>
              <a:cxnLst/>
              <a:rect l="l" t="t" r="r" b="b"/>
              <a:pathLst>
                <a:path w="782954" h="345439">
                  <a:moveTo>
                    <a:pt x="1499" y="344999"/>
                  </a:moveTo>
                  <a:lnTo>
                    <a:pt x="70321" y="344122"/>
                  </a:lnTo>
                  <a:lnTo>
                    <a:pt x="138670" y="341559"/>
                  </a:lnTo>
                  <a:lnTo>
                    <a:pt x="206067" y="337416"/>
                  </a:lnTo>
                  <a:lnTo>
                    <a:pt x="272036" y="331798"/>
                  </a:lnTo>
                  <a:lnTo>
                    <a:pt x="336098" y="324811"/>
                  </a:lnTo>
                  <a:lnTo>
                    <a:pt x="397777" y="316560"/>
                  </a:lnTo>
                  <a:lnTo>
                    <a:pt x="456595" y="307150"/>
                  </a:lnTo>
                  <a:lnTo>
                    <a:pt x="512074" y="296687"/>
                  </a:lnTo>
                  <a:lnTo>
                    <a:pt x="563738" y="285276"/>
                  </a:lnTo>
                  <a:lnTo>
                    <a:pt x="611107" y="273022"/>
                  </a:lnTo>
                  <a:lnTo>
                    <a:pt x="653706" y="260031"/>
                  </a:lnTo>
                  <a:lnTo>
                    <a:pt x="691055" y="246408"/>
                  </a:lnTo>
                  <a:lnTo>
                    <a:pt x="748099" y="217687"/>
                  </a:lnTo>
                  <a:lnTo>
                    <a:pt x="778418" y="187703"/>
                  </a:lnTo>
                  <a:lnTo>
                    <a:pt x="782362" y="172499"/>
                  </a:lnTo>
                  <a:lnTo>
                    <a:pt x="778352" y="157296"/>
                  </a:lnTo>
                  <a:lnTo>
                    <a:pt x="747899" y="127312"/>
                  </a:lnTo>
                  <a:lnTo>
                    <a:pt x="690715" y="98591"/>
                  </a:lnTo>
                  <a:lnTo>
                    <a:pt x="653292" y="84968"/>
                  </a:lnTo>
                  <a:lnTo>
                    <a:pt x="610618" y="71977"/>
                  </a:lnTo>
                  <a:lnTo>
                    <a:pt x="563169" y="59723"/>
                  </a:lnTo>
                  <a:lnTo>
                    <a:pt x="511423" y="48312"/>
                  </a:lnTo>
                  <a:lnTo>
                    <a:pt x="455857" y="37849"/>
                  </a:lnTo>
                  <a:lnTo>
                    <a:pt x="396948" y="28439"/>
                  </a:lnTo>
                  <a:lnTo>
                    <a:pt x="335172" y="20188"/>
                  </a:lnTo>
                  <a:lnTo>
                    <a:pt x="271008" y="13201"/>
                  </a:lnTo>
                  <a:lnTo>
                    <a:pt x="204931" y="7583"/>
                  </a:lnTo>
                  <a:lnTo>
                    <a:pt x="137420" y="3440"/>
                  </a:lnTo>
                  <a:lnTo>
                    <a:pt x="68950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832363" y="204754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812150" y="2190964"/>
            <a:ext cx="889635" cy="111760"/>
            <a:chOff x="6812150" y="2190964"/>
            <a:chExt cx="889635" cy="111760"/>
          </a:xfrm>
        </p:grpSpPr>
        <p:sp>
          <p:nvSpPr>
            <p:cNvPr id="74" name="object 74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832363" y="217819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232422" y="1986918"/>
            <a:ext cx="849630" cy="370840"/>
            <a:chOff x="7232422" y="1986918"/>
            <a:chExt cx="849630" cy="370840"/>
          </a:xfrm>
        </p:grpSpPr>
        <p:sp>
          <p:nvSpPr>
            <p:cNvPr id="78" name="object 78"/>
            <p:cNvSpPr/>
            <p:nvPr/>
          </p:nvSpPr>
          <p:spPr>
            <a:xfrm>
              <a:off x="7256825" y="2162389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4">
                  <a:moveTo>
                    <a:pt x="0" y="38099"/>
                  </a:moveTo>
                  <a:lnTo>
                    <a:pt x="0" y="0"/>
                  </a:lnTo>
                </a:path>
                <a:path w="634" h="169544">
                  <a:moveTo>
                    <a:pt x="608" y="169460"/>
                  </a:moveTo>
                  <a:lnTo>
                    <a:pt x="8" y="13076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37184" y="19916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37184" y="1991680"/>
              <a:ext cx="840105" cy="361315"/>
            </a:xfrm>
            <a:custGeom>
              <a:avLst/>
              <a:gdLst/>
              <a:ahLst/>
              <a:cxnLst/>
              <a:rect l="l" t="t" r="r" b="b"/>
              <a:pathLst>
                <a:path w="840104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40104" h="361314">
                  <a:moveTo>
                    <a:pt x="19641" y="78153"/>
                  </a:moveTo>
                  <a:lnTo>
                    <a:pt x="20241" y="42153"/>
                  </a:lnTo>
                </a:path>
                <a:path w="840104" h="361314">
                  <a:moveTo>
                    <a:pt x="40499" y="361319"/>
                  </a:moveTo>
                  <a:lnTo>
                    <a:pt x="107046" y="360547"/>
                  </a:lnTo>
                  <a:lnTo>
                    <a:pt x="173181" y="358286"/>
                  </a:lnTo>
                  <a:lnTo>
                    <a:pt x="238492" y="354626"/>
                  </a:lnTo>
                  <a:lnTo>
                    <a:pt x="302569" y="349653"/>
                  </a:lnTo>
                  <a:lnTo>
                    <a:pt x="365001" y="343455"/>
                  </a:lnTo>
                  <a:lnTo>
                    <a:pt x="425376" y="336119"/>
                  </a:lnTo>
                  <a:lnTo>
                    <a:pt x="483284" y="327734"/>
                  </a:lnTo>
                  <a:lnTo>
                    <a:pt x="538314" y="318386"/>
                  </a:lnTo>
                  <a:lnTo>
                    <a:pt x="590054" y="308163"/>
                  </a:lnTo>
                  <a:lnTo>
                    <a:pt x="638095" y="297153"/>
                  </a:lnTo>
                  <a:lnTo>
                    <a:pt x="682024" y="285442"/>
                  </a:lnTo>
                  <a:lnTo>
                    <a:pt x="721431" y="273119"/>
                  </a:lnTo>
                  <a:lnTo>
                    <a:pt x="785035" y="246986"/>
                  </a:lnTo>
                  <a:lnTo>
                    <a:pt x="825618" y="219453"/>
                  </a:lnTo>
                  <a:lnTo>
                    <a:pt x="839893" y="191219"/>
                  </a:lnTo>
                  <a:lnTo>
                    <a:pt x="836275" y="177059"/>
                  </a:lnTo>
                  <a:lnTo>
                    <a:pt x="808485" y="149088"/>
                  </a:lnTo>
                  <a:lnTo>
                    <a:pt x="756033" y="122167"/>
                  </a:lnTo>
                  <a:lnTo>
                    <a:pt x="682208" y="96997"/>
                  </a:lnTo>
                  <a:lnTo>
                    <a:pt x="638308" y="85286"/>
                  </a:lnTo>
                  <a:lnTo>
                    <a:pt x="590298" y="74276"/>
                  </a:lnTo>
                  <a:lnTo>
                    <a:pt x="538590" y="64053"/>
                  </a:lnTo>
                  <a:lnTo>
                    <a:pt x="483593" y="54705"/>
                  </a:lnTo>
                  <a:lnTo>
                    <a:pt x="425720" y="46319"/>
                  </a:lnTo>
                  <a:lnTo>
                    <a:pt x="365382" y="38984"/>
                  </a:lnTo>
                  <a:lnTo>
                    <a:pt x="302990" y="32786"/>
                  </a:lnTo>
                  <a:lnTo>
                    <a:pt x="238954" y="27813"/>
                  </a:lnTo>
                  <a:lnTo>
                    <a:pt x="173686" y="24153"/>
                  </a:lnTo>
                  <a:lnTo>
                    <a:pt x="107598" y="21892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7258936" y="1935317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0" y="60150"/>
                </a:moveTo>
                <a:lnTo>
                  <a:pt x="15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7238594" y="1887329"/>
            <a:ext cx="41275" cy="53340"/>
            <a:chOff x="7238594" y="1887329"/>
            <a:chExt cx="41275" cy="53340"/>
          </a:xfrm>
        </p:grpSpPr>
        <p:sp>
          <p:nvSpPr>
            <p:cNvPr id="83" name="object 83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0" y="43184"/>
                  </a:lnTo>
                  <a:lnTo>
                    <a:pt x="15843" y="0"/>
                  </a:lnTo>
                  <a:lnTo>
                    <a:pt x="31465" y="432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15843" y="0"/>
                  </a:lnTo>
                  <a:lnTo>
                    <a:pt x="0" y="43184"/>
                  </a:lnTo>
                  <a:lnTo>
                    <a:pt x="31465" y="432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214328" y="1717016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815764" y="1378611"/>
            <a:ext cx="889635" cy="451484"/>
            <a:chOff x="6815764" y="1378611"/>
            <a:chExt cx="889635" cy="451484"/>
          </a:xfrm>
        </p:grpSpPr>
        <p:sp>
          <p:nvSpPr>
            <p:cNvPr id="87" name="object 87"/>
            <p:cNvSpPr/>
            <p:nvPr/>
          </p:nvSpPr>
          <p:spPr>
            <a:xfrm>
              <a:off x="7259655" y="1752787"/>
              <a:ext cx="635" cy="73025"/>
            </a:xfrm>
            <a:custGeom>
              <a:avLst/>
              <a:gdLst/>
              <a:ahLst/>
              <a:cxnLst/>
              <a:rect l="l" t="t" r="r" b="b"/>
              <a:pathLst>
                <a:path w="634" h="73025">
                  <a:moveTo>
                    <a:pt x="0" y="72450"/>
                  </a:moveTo>
                  <a:lnTo>
                    <a:pt x="33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0" y="43152"/>
                  </a:lnTo>
                  <a:lnTo>
                    <a:pt x="15931" y="0"/>
                  </a:lnTo>
                  <a:lnTo>
                    <a:pt x="31464" y="4329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15931" y="0"/>
                  </a:lnTo>
                  <a:lnTo>
                    <a:pt x="0" y="43152"/>
                  </a:lnTo>
                  <a:lnTo>
                    <a:pt x="31464" y="4329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833917" y="136584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815764" y="1509266"/>
            <a:ext cx="889635" cy="111760"/>
            <a:chOff x="6815764" y="1509266"/>
            <a:chExt cx="889635" cy="111760"/>
          </a:xfrm>
        </p:grpSpPr>
        <p:sp>
          <p:nvSpPr>
            <p:cNvPr id="94" name="object 94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833917" y="1496498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512,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/2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813957" y="1038633"/>
            <a:ext cx="1250950" cy="662305"/>
            <a:chOff x="6813957" y="1038633"/>
            <a:chExt cx="1250950" cy="662305"/>
          </a:xfrm>
        </p:grpSpPr>
        <p:sp>
          <p:nvSpPr>
            <p:cNvPr id="98" name="object 98"/>
            <p:cNvSpPr/>
            <p:nvPr/>
          </p:nvSpPr>
          <p:spPr>
            <a:xfrm>
              <a:off x="7260440" y="148069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40005" y="16533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0005" y="1611638"/>
              <a:ext cx="40640" cy="84455"/>
            </a:xfrm>
            <a:custGeom>
              <a:avLst/>
              <a:gdLst/>
              <a:ahLst/>
              <a:cxnLst/>
              <a:rect l="l" t="t" r="r" b="b"/>
              <a:pathLst>
                <a:path w="40640" h="84455">
                  <a:moveTo>
                    <a:pt x="0" y="62849"/>
                  </a:moveTo>
                  <a:lnTo>
                    <a:pt x="1591" y="54617"/>
                  </a:lnTo>
                  <a:lnTo>
                    <a:pt x="5930" y="47894"/>
                  </a:lnTo>
                  <a:lnTo>
                    <a:pt x="12367" y="43362"/>
                  </a:lnTo>
                  <a:lnTo>
                    <a:pt x="20249" y="41699"/>
                  </a:lnTo>
                  <a:lnTo>
                    <a:pt x="25620" y="41699"/>
                  </a:lnTo>
                  <a:lnTo>
                    <a:pt x="30770" y="43928"/>
                  </a:lnTo>
                  <a:lnTo>
                    <a:pt x="34568" y="47894"/>
                  </a:lnTo>
                  <a:lnTo>
                    <a:pt x="38366" y="51861"/>
                  </a:lnTo>
                  <a:lnTo>
                    <a:pt x="40499" y="57240"/>
                  </a:lnTo>
                  <a:lnTo>
                    <a:pt x="40499" y="62849"/>
                  </a:lnTo>
                  <a:lnTo>
                    <a:pt x="38908" y="71082"/>
                  </a:lnTo>
                  <a:lnTo>
                    <a:pt x="34568" y="77805"/>
                  </a:lnTo>
                  <a:lnTo>
                    <a:pt x="28132" y="82337"/>
                  </a:lnTo>
                  <a:lnTo>
                    <a:pt x="20249" y="83999"/>
                  </a:lnTo>
                  <a:lnTo>
                    <a:pt x="12367" y="82337"/>
                  </a:lnTo>
                  <a:lnTo>
                    <a:pt x="5930" y="77805"/>
                  </a:lnTo>
                  <a:lnTo>
                    <a:pt x="1591" y="71082"/>
                  </a:lnTo>
                  <a:lnTo>
                    <a:pt x="0" y="62849"/>
                  </a:lnTo>
                  <a:close/>
                </a:path>
                <a:path w="40640" h="84455">
                  <a:moveTo>
                    <a:pt x="20249" y="41699"/>
                  </a:moveTo>
                  <a:lnTo>
                    <a:pt x="2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39995" y="131010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39995" y="1310108"/>
              <a:ext cx="819785" cy="364490"/>
            </a:xfrm>
            <a:custGeom>
              <a:avLst/>
              <a:gdLst/>
              <a:ahLst/>
              <a:cxnLst/>
              <a:rect l="l" t="t" r="r" b="b"/>
              <a:pathLst>
                <a:path w="819784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19784" h="364489">
                  <a:moveTo>
                    <a:pt x="20444" y="78027"/>
                  </a:moveTo>
                  <a:lnTo>
                    <a:pt x="20144" y="42327"/>
                  </a:lnTo>
                </a:path>
                <a:path w="819784" h="364489">
                  <a:moveTo>
                    <a:pt x="40499" y="21149"/>
                  </a:moveTo>
                  <a:lnTo>
                    <a:pt x="109174" y="22023"/>
                  </a:lnTo>
                  <a:lnTo>
                    <a:pt x="177372" y="24572"/>
                  </a:lnTo>
                  <a:lnTo>
                    <a:pt x="244617" y="28694"/>
                  </a:lnTo>
                  <a:lnTo>
                    <a:pt x="310434" y="34282"/>
                  </a:lnTo>
                  <a:lnTo>
                    <a:pt x="374348" y="41233"/>
                  </a:lnTo>
                  <a:lnTo>
                    <a:pt x="435882" y="49441"/>
                  </a:lnTo>
                  <a:lnTo>
                    <a:pt x="494561" y="58802"/>
                  </a:lnTo>
                  <a:lnTo>
                    <a:pt x="549910" y="69210"/>
                  </a:lnTo>
                  <a:lnTo>
                    <a:pt x="601453" y="80562"/>
                  </a:lnTo>
                  <a:lnTo>
                    <a:pt x="648715" y="92751"/>
                  </a:lnTo>
                  <a:lnTo>
                    <a:pt x="691220" y="105675"/>
                  </a:lnTo>
                  <a:lnTo>
                    <a:pt x="728492" y="119227"/>
                  </a:lnTo>
                  <a:lnTo>
                    <a:pt x="785437" y="147797"/>
                  </a:lnTo>
                  <a:lnTo>
                    <a:pt x="815746" y="177626"/>
                  </a:lnTo>
                  <a:lnTo>
                    <a:pt x="819722" y="192749"/>
                  </a:lnTo>
                  <a:lnTo>
                    <a:pt x="815772" y="207873"/>
                  </a:lnTo>
                  <a:lnTo>
                    <a:pt x="785517" y="237702"/>
                  </a:lnTo>
                  <a:lnTo>
                    <a:pt x="728628" y="266272"/>
                  </a:lnTo>
                  <a:lnTo>
                    <a:pt x="691385" y="279824"/>
                  </a:lnTo>
                  <a:lnTo>
                    <a:pt x="648911" y="292748"/>
                  </a:lnTo>
                  <a:lnTo>
                    <a:pt x="601681" y="304937"/>
                  </a:lnTo>
                  <a:lnTo>
                    <a:pt x="550171" y="316289"/>
                  </a:lnTo>
                  <a:lnTo>
                    <a:pt x="494856" y="326697"/>
                  </a:lnTo>
                  <a:lnTo>
                    <a:pt x="436214" y="336058"/>
                  </a:lnTo>
                  <a:lnTo>
                    <a:pt x="374718" y="344266"/>
                  </a:lnTo>
                  <a:lnTo>
                    <a:pt x="310846" y="351217"/>
                  </a:lnTo>
                  <a:lnTo>
                    <a:pt x="245072" y="356805"/>
                  </a:lnTo>
                  <a:lnTo>
                    <a:pt x="177872" y="360927"/>
                  </a:lnTo>
                  <a:lnTo>
                    <a:pt x="109723" y="363476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833917" y="102586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813957" y="1169288"/>
            <a:ext cx="889635" cy="111760"/>
            <a:chOff x="6813957" y="1169288"/>
            <a:chExt cx="889635" cy="111760"/>
          </a:xfrm>
        </p:grpSpPr>
        <p:sp>
          <p:nvSpPr>
            <p:cNvPr id="107" name="object 107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6833917" y="115652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813957" y="693682"/>
            <a:ext cx="1250950" cy="642620"/>
            <a:chOff x="6813957" y="693682"/>
            <a:chExt cx="1250950" cy="642620"/>
          </a:xfrm>
        </p:grpSpPr>
        <p:sp>
          <p:nvSpPr>
            <p:cNvPr id="111" name="object 111"/>
            <p:cNvSpPr/>
            <p:nvPr/>
          </p:nvSpPr>
          <p:spPr>
            <a:xfrm>
              <a:off x="7258632" y="1140713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4">
                  <a:moveTo>
                    <a:pt x="0" y="38099"/>
                  </a:moveTo>
                  <a:lnTo>
                    <a:pt x="0" y="0"/>
                  </a:lnTo>
                </a:path>
                <a:path w="1904" h="169544">
                  <a:moveTo>
                    <a:pt x="1612" y="169394"/>
                  </a:moveTo>
                  <a:lnTo>
                    <a:pt x="112" y="13069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38590" y="96522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38590" y="96522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4">
                  <a:moveTo>
                    <a:pt x="20042" y="82937"/>
                  </a:moveTo>
                  <a:lnTo>
                    <a:pt x="20342" y="4243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54078" y="96045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78995" y="986258"/>
              <a:ext cx="781050" cy="345440"/>
            </a:xfrm>
            <a:custGeom>
              <a:avLst/>
              <a:gdLst/>
              <a:ahLst/>
              <a:cxnLst/>
              <a:rect l="l" t="t" r="r" b="b"/>
              <a:pathLst>
                <a:path w="781050" h="345440">
                  <a:moveTo>
                    <a:pt x="1499" y="344999"/>
                  </a:moveTo>
                  <a:lnTo>
                    <a:pt x="70198" y="344122"/>
                  </a:lnTo>
                  <a:lnTo>
                    <a:pt x="138423" y="341559"/>
                  </a:lnTo>
                  <a:lnTo>
                    <a:pt x="205699" y="337416"/>
                  </a:lnTo>
                  <a:lnTo>
                    <a:pt x="271549" y="331798"/>
                  </a:lnTo>
                  <a:lnTo>
                    <a:pt x="335497" y="324811"/>
                  </a:lnTo>
                  <a:lnTo>
                    <a:pt x="397065" y="316560"/>
                  </a:lnTo>
                  <a:lnTo>
                    <a:pt x="455777" y="307150"/>
                  </a:lnTo>
                  <a:lnTo>
                    <a:pt x="511156" y="296687"/>
                  </a:lnTo>
                  <a:lnTo>
                    <a:pt x="562726" y="285276"/>
                  </a:lnTo>
                  <a:lnTo>
                    <a:pt x="610011" y="273022"/>
                  </a:lnTo>
                  <a:lnTo>
                    <a:pt x="652532" y="260031"/>
                  </a:lnTo>
                  <a:lnTo>
                    <a:pt x="689815" y="246408"/>
                  </a:lnTo>
                  <a:lnTo>
                    <a:pt x="746756" y="217687"/>
                  </a:lnTo>
                  <a:lnTo>
                    <a:pt x="777021" y="187703"/>
                  </a:lnTo>
                  <a:lnTo>
                    <a:pt x="780957" y="172499"/>
                  </a:lnTo>
                  <a:lnTo>
                    <a:pt x="776954" y="157296"/>
                  </a:lnTo>
                  <a:lnTo>
                    <a:pt x="746555" y="127312"/>
                  </a:lnTo>
                  <a:lnTo>
                    <a:pt x="689475" y="98591"/>
                  </a:lnTo>
                  <a:lnTo>
                    <a:pt x="652119" y="84968"/>
                  </a:lnTo>
                  <a:lnTo>
                    <a:pt x="609521" y="71977"/>
                  </a:lnTo>
                  <a:lnTo>
                    <a:pt x="562158" y="59723"/>
                  </a:lnTo>
                  <a:lnTo>
                    <a:pt x="510505" y="48312"/>
                  </a:lnTo>
                  <a:lnTo>
                    <a:pt x="455039" y="37849"/>
                  </a:lnTo>
                  <a:lnTo>
                    <a:pt x="396235" y="28439"/>
                  </a:lnTo>
                  <a:lnTo>
                    <a:pt x="334571" y="20188"/>
                  </a:lnTo>
                  <a:lnTo>
                    <a:pt x="270521" y="13201"/>
                  </a:lnTo>
                  <a:lnTo>
                    <a:pt x="204563" y="7583"/>
                  </a:lnTo>
                  <a:lnTo>
                    <a:pt x="137173" y="3440"/>
                  </a:lnTo>
                  <a:lnTo>
                    <a:pt x="68826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833917" y="68091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813957" y="824337"/>
            <a:ext cx="889635" cy="111760"/>
            <a:chOff x="6813957" y="824337"/>
            <a:chExt cx="889635" cy="111760"/>
          </a:xfrm>
        </p:grpSpPr>
        <p:sp>
          <p:nvSpPr>
            <p:cNvPr id="120" name="object 120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833917" y="8115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6815791" y="463748"/>
            <a:ext cx="1249045" cy="527685"/>
            <a:chOff x="6815791" y="463748"/>
            <a:chExt cx="1249045" cy="527685"/>
          </a:xfrm>
        </p:grpSpPr>
        <p:sp>
          <p:nvSpPr>
            <p:cNvPr id="124" name="object 124"/>
            <p:cNvSpPr/>
            <p:nvPr/>
          </p:nvSpPr>
          <p:spPr>
            <a:xfrm>
              <a:off x="7258540" y="634470"/>
              <a:ext cx="802005" cy="352425"/>
            </a:xfrm>
            <a:custGeom>
              <a:avLst/>
              <a:gdLst/>
              <a:ahLst/>
              <a:cxnLst/>
              <a:rect l="l" t="t" r="r" b="b"/>
              <a:pathLst>
                <a:path w="802004" h="352425">
                  <a:moveTo>
                    <a:pt x="92" y="199391"/>
                  </a:moveTo>
                  <a:lnTo>
                    <a:pt x="92" y="161292"/>
                  </a:lnTo>
                </a:path>
                <a:path w="802004" h="352425">
                  <a:moveTo>
                    <a:pt x="299" y="330749"/>
                  </a:moveTo>
                  <a:lnTo>
                    <a:pt x="0" y="292049"/>
                  </a:lnTo>
                </a:path>
                <a:path w="802004" h="352425">
                  <a:moveTo>
                    <a:pt x="20549" y="351899"/>
                  </a:moveTo>
                  <a:lnTo>
                    <a:pt x="89368" y="351004"/>
                  </a:lnTo>
                  <a:lnTo>
                    <a:pt x="157706" y="348390"/>
                  </a:lnTo>
                  <a:lnTo>
                    <a:pt x="225088" y="344164"/>
                  </a:lnTo>
                  <a:lnTo>
                    <a:pt x="291038" y="338434"/>
                  </a:lnTo>
                  <a:lnTo>
                    <a:pt x="355080" y="331307"/>
                  </a:lnTo>
                  <a:lnTo>
                    <a:pt x="416737" y="322891"/>
                  </a:lnTo>
                  <a:lnTo>
                    <a:pt x="475533" y="313293"/>
                  </a:lnTo>
                  <a:lnTo>
                    <a:pt x="530993" y="302621"/>
                  </a:lnTo>
                  <a:lnTo>
                    <a:pt x="582639" y="290981"/>
                  </a:lnTo>
                  <a:lnTo>
                    <a:pt x="629997" y="278483"/>
                  </a:lnTo>
                  <a:lnTo>
                    <a:pt x="672589" y="265232"/>
                  </a:lnTo>
                  <a:lnTo>
                    <a:pt x="709941" y="251336"/>
                  </a:lnTo>
                  <a:lnTo>
                    <a:pt x="767015" y="222041"/>
                  </a:lnTo>
                  <a:lnTo>
                    <a:pt x="797410" y="191457"/>
                  </a:lnTo>
                  <a:lnTo>
                    <a:pt x="801412" y="175949"/>
                  </a:lnTo>
                  <a:lnTo>
                    <a:pt x="797476" y="160442"/>
                  </a:lnTo>
                  <a:lnTo>
                    <a:pt x="767215" y="129858"/>
                  </a:lnTo>
                  <a:lnTo>
                    <a:pt x="710281" y="100563"/>
                  </a:lnTo>
                  <a:lnTo>
                    <a:pt x="673003" y="86667"/>
                  </a:lnTo>
                  <a:lnTo>
                    <a:pt x="630486" y="73416"/>
                  </a:lnTo>
                  <a:lnTo>
                    <a:pt x="583208" y="60918"/>
                  </a:lnTo>
                  <a:lnTo>
                    <a:pt x="531644" y="49278"/>
                  </a:lnTo>
                  <a:lnTo>
                    <a:pt x="476271" y="38606"/>
                  </a:lnTo>
                  <a:lnTo>
                    <a:pt x="417566" y="29008"/>
                  </a:lnTo>
                  <a:lnTo>
                    <a:pt x="356006" y="20592"/>
                  </a:lnTo>
                  <a:lnTo>
                    <a:pt x="292066" y="13465"/>
                  </a:lnTo>
                  <a:lnTo>
                    <a:pt x="226224" y="7735"/>
                  </a:lnTo>
                  <a:lnTo>
                    <a:pt x="158956" y="3509"/>
                  </a:lnTo>
                  <a:lnTo>
                    <a:pt x="90739" y="895"/>
                  </a:lnTo>
                  <a:lnTo>
                    <a:pt x="220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40015" y="613342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40015" y="613342"/>
              <a:ext cx="40640" cy="90170"/>
            </a:xfrm>
            <a:custGeom>
              <a:avLst/>
              <a:gdLst/>
              <a:ahLst/>
              <a:cxnLst/>
              <a:rect l="l" t="t" r="r" b="b"/>
              <a:pathLst>
                <a:path w="40640" h="90170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90170">
                  <a:moveTo>
                    <a:pt x="18616" y="89865"/>
                  </a:moveTo>
                  <a:lnTo>
                    <a:pt x="20116" y="4216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260415" y="56597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31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825316" y="47327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833917" y="461660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1905" rIns="0" bIns="0" rtlCol="0">
            <a:spAutoFit/>
          </a:bodyPr>
          <a:lstStyle/>
          <a:p>
            <a:pPr marL="1270" algn="ctr">
              <a:lnSpc>
                <a:spcPts val="730"/>
              </a:lnSpc>
              <a:spcBef>
                <a:spcPts val="15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347472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744190" y="2425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269385" y="2745286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269468" y="20444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4681939" y="2364748"/>
            <a:ext cx="41275" cy="381000"/>
            <a:chOff x="4681939" y="2364748"/>
            <a:chExt cx="41275" cy="381000"/>
          </a:xfrm>
        </p:grpSpPr>
        <p:sp>
          <p:nvSpPr>
            <p:cNvPr id="135" name="object 135"/>
            <p:cNvSpPr/>
            <p:nvPr/>
          </p:nvSpPr>
          <p:spPr>
            <a:xfrm>
              <a:off x="4702434" y="24127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8" name="object 1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1256" y="3065498"/>
            <a:ext cx="142349" cy="361045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4764081" y="1693946"/>
            <a:ext cx="893444" cy="1661795"/>
          </a:xfrm>
          <a:custGeom>
            <a:avLst/>
            <a:gdLst/>
            <a:ahLst/>
            <a:cxnLst/>
            <a:rect l="l" t="t" r="r" b="b"/>
            <a:pathLst>
              <a:path w="893445" h="1661795">
                <a:moveTo>
                  <a:pt x="0" y="1661423"/>
                </a:moveTo>
                <a:lnTo>
                  <a:pt x="46139" y="1659949"/>
                </a:lnTo>
                <a:lnTo>
                  <a:pt x="92119" y="1655597"/>
                </a:lnTo>
                <a:lnTo>
                  <a:pt x="137835" y="1648469"/>
                </a:lnTo>
                <a:lnTo>
                  <a:pt x="183184" y="1638668"/>
                </a:lnTo>
                <a:lnTo>
                  <a:pt x="228062" y="1626296"/>
                </a:lnTo>
                <a:lnTo>
                  <a:pt x="272364" y="1611458"/>
                </a:lnTo>
                <a:lnTo>
                  <a:pt x="315986" y="1594254"/>
                </a:lnTo>
                <a:lnTo>
                  <a:pt x="358823" y="1574789"/>
                </a:lnTo>
                <a:lnTo>
                  <a:pt x="400773" y="1553165"/>
                </a:lnTo>
                <a:lnTo>
                  <a:pt x="441730" y="1529485"/>
                </a:lnTo>
                <a:lnTo>
                  <a:pt x="481591" y="1503851"/>
                </a:lnTo>
                <a:lnTo>
                  <a:pt x="520252" y="1476367"/>
                </a:lnTo>
                <a:lnTo>
                  <a:pt x="557607" y="1447135"/>
                </a:lnTo>
                <a:lnTo>
                  <a:pt x="593554" y="1416258"/>
                </a:lnTo>
                <a:lnTo>
                  <a:pt x="627988" y="1383839"/>
                </a:lnTo>
                <a:lnTo>
                  <a:pt x="660805" y="1349981"/>
                </a:lnTo>
                <a:lnTo>
                  <a:pt x="691901" y="1314786"/>
                </a:lnTo>
                <a:lnTo>
                  <a:pt x="721171" y="1278358"/>
                </a:lnTo>
                <a:lnTo>
                  <a:pt x="748512" y="1240798"/>
                </a:lnTo>
                <a:lnTo>
                  <a:pt x="773820" y="1202211"/>
                </a:lnTo>
                <a:lnTo>
                  <a:pt x="796989" y="1162698"/>
                </a:lnTo>
                <a:lnTo>
                  <a:pt x="817917" y="1122363"/>
                </a:lnTo>
                <a:lnTo>
                  <a:pt x="836499" y="1081308"/>
                </a:lnTo>
                <a:lnTo>
                  <a:pt x="852631" y="1039636"/>
                </a:lnTo>
                <a:lnTo>
                  <a:pt x="866208" y="997450"/>
                </a:lnTo>
                <a:lnTo>
                  <a:pt x="877127" y="954853"/>
                </a:lnTo>
                <a:lnTo>
                  <a:pt x="885284" y="911948"/>
                </a:lnTo>
                <a:lnTo>
                  <a:pt x="890574" y="868837"/>
                </a:lnTo>
                <a:lnTo>
                  <a:pt x="892893" y="825623"/>
                </a:lnTo>
                <a:lnTo>
                  <a:pt x="891897" y="777427"/>
                </a:lnTo>
                <a:lnTo>
                  <a:pt x="887225" y="729374"/>
                </a:lnTo>
                <a:lnTo>
                  <a:pt x="879027" y="681607"/>
                </a:lnTo>
                <a:lnTo>
                  <a:pt x="867453" y="634268"/>
                </a:lnTo>
                <a:lnTo>
                  <a:pt x="852652" y="587499"/>
                </a:lnTo>
                <a:lnTo>
                  <a:pt x="834775" y="541443"/>
                </a:lnTo>
                <a:lnTo>
                  <a:pt x="813972" y="496244"/>
                </a:lnTo>
                <a:lnTo>
                  <a:pt x="790391" y="452043"/>
                </a:lnTo>
                <a:lnTo>
                  <a:pt x="764183" y="408983"/>
                </a:lnTo>
                <a:lnTo>
                  <a:pt x="735497" y="367207"/>
                </a:lnTo>
                <a:lnTo>
                  <a:pt x="704484" y="326858"/>
                </a:lnTo>
                <a:lnTo>
                  <a:pt x="671293" y="288078"/>
                </a:lnTo>
                <a:lnTo>
                  <a:pt x="636073" y="251010"/>
                </a:lnTo>
                <a:lnTo>
                  <a:pt x="601684" y="218248"/>
                </a:lnTo>
                <a:lnTo>
                  <a:pt x="565796" y="187198"/>
                </a:lnTo>
                <a:lnTo>
                  <a:pt x="528527" y="157976"/>
                </a:lnTo>
                <a:lnTo>
                  <a:pt x="489999" y="130696"/>
                </a:lnTo>
                <a:lnTo>
                  <a:pt x="450330" y="105472"/>
                </a:lnTo>
                <a:lnTo>
                  <a:pt x="409642" y="82419"/>
                </a:lnTo>
                <a:lnTo>
                  <a:pt x="368053" y="61649"/>
                </a:lnTo>
                <a:lnTo>
                  <a:pt x="331019" y="45440"/>
                </a:lnTo>
                <a:lnTo>
                  <a:pt x="293467" y="31143"/>
                </a:lnTo>
                <a:lnTo>
                  <a:pt x="255479" y="18836"/>
                </a:lnTo>
                <a:lnTo>
                  <a:pt x="217135" y="8595"/>
                </a:lnTo>
                <a:lnTo>
                  <a:pt x="178514" y="497"/>
                </a:lnTo>
                <a:lnTo>
                  <a:pt x="17564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0" name="object 140"/>
          <p:cNvGrpSpPr/>
          <p:nvPr/>
        </p:nvGrpSpPr>
        <p:grpSpPr>
          <a:xfrm>
            <a:off x="4682022" y="1653081"/>
            <a:ext cx="270510" cy="396240"/>
            <a:chOff x="4682022" y="1653081"/>
            <a:chExt cx="270510" cy="396240"/>
          </a:xfrm>
        </p:grpSpPr>
        <p:sp>
          <p:nvSpPr>
            <p:cNvPr id="141" name="object 141"/>
            <p:cNvSpPr/>
            <p:nvPr/>
          </p:nvSpPr>
          <p:spPr>
            <a:xfrm>
              <a:off x="4702517" y="1819603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094" y="1653081"/>
              <a:ext cx="107958" cy="81730"/>
            </a:xfrm>
            <a:prstGeom prst="rect">
              <a:avLst/>
            </a:prstGeom>
          </p:spPr>
        </p:pic>
      </p:grpSp>
      <p:sp>
        <p:nvSpPr>
          <p:cNvPr id="145" name="object 145"/>
          <p:cNvSpPr txBox="1"/>
          <p:nvPr/>
        </p:nvSpPr>
        <p:spPr>
          <a:xfrm>
            <a:off x="5709818" y="2317725"/>
            <a:ext cx="11366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tabLst>
                <a:tab pos="1123315" algn="l"/>
              </a:tabLst>
            </a:pPr>
            <a:r>
              <a:rPr sz="1400" dirty="0">
                <a:latin typeface="Arial"/>
                <a:cs typeface="Arial"/>
              </a:rPr>
              <a:t>identity</a:t>
            </a:r>
            <a:r>
              <a:rPr sz="1400" spc="505" dirty="0"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885200" y="1506463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F(x)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601525" y="2387962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820390" y="1282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4569738" y="1238214"/>
            <a:ext cx="266065" cy="578485"/>
            <a:chOff x="4569738" y="1238214"/>
            <a:chExt cx="266065" cy="578485"/>
          </a:xfrm>
        </p:grpSpPr>
        <p:sp>
          <p:nvSpPr>
            <p:cNvPr id="150" name="object 150"/>
            <p:cNvSpPr/>
            <p:nvPr/>
          </p:nvSpPr>
          <p:spPr>
            <a:xfrm>
              <a:off x="4702518" y="12862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79263" y="156061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635246" y="16167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4614537" y="3442467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05000" y="1110446"/>
            <a:ext cx="2259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65949" y="1358096"/>
            <a:ext cx="252349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600">
              <a:latin typeface="Arial"/>
              <a:cs typeface="Arial"/>
            </a:endParaRPr>
          </a:p>
          <a:p>
            <a:pPr marL="308610" marR="50165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Periodically,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double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downsample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spatially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(/2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dimension)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325" y="1244999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9"/>
                </a:moveTo>
                <a:lnTo>
                  <a:pt x="69126" y="2823870"/>
                </a:lnTo>
                <a:lnTo>
                  <a:pt x="129161" y="2821283"/>
                </a:lnTo>
                <a:lnTo>
                  <a:pt x="176503" y="2817338"/>
                </a:lnTo>
                <a:lnTo>
                  <a:pt x="207550" y="2812335"/>
                </a:lnTo>
                <a:lnTo>
                  <a:pt x="218699" y="2806575"/>
                </a:lnTo>
                <a:lnTo>
                  <a:pt x="218699" y="18224"/>
                </a:lnTo>
                <a:lnTo>
                  <a:pt x="181955" y="8113"/>
                </a:lnTo>
                <a:lnTo>
                  <a:pt x="121334" y="3061"/>
                </a:lnTo>
                <a:lnTo>
                  <a:pt x="42865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8190250" y="3055769"/>
            <a:ext cx="745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64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190250" y="2246920"/>
            <a:ext cx="81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128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filters,</a:t>
            </a:r>
            <a:r>
              <a:rPr sz="10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/2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spatially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7706169" y="2603999"/>
            <a:ext cx="421005" cy="636905"/>
            <a:chOff x="7706169" y="2603999"/>
            <a:chExt cx="421005" cy="636905"/>
          </a:xfrm>
        </p:grpSpPr>
        <p:sp>
          <p:nvSpPr>
            <p:cNvPr id="162" name="object 162"/>
            <p:cNvSpPr/>
            <p:nvPr/>
          </p:nvSpPr>
          <p:spPr>
            <a:xfrm>
              <a:off x="7805040" y="3167610"/>
              <a:ext cx="312420" cy="63500"/>
            </a:xfrm>
            <a:custGeom>
              <a:avLst/>
              <a:gdLst/>
              <a:ahLst/>
              <a:cxnLst/>
              <a:rect l="l" t="t" r="r" b="b"/>
              <a:pathLst>
                <a:path w="312420" h="63500">
                  <a:moveTo>
                    <a:pt x="312184" y="6336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0792" y="3127249"/>
              <a:ext cx="110031" cy="80723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7786065" y="2613524"/>
              <a:ext cx="331470" cy="236854"/>
            </a:xfrm>
            <a:custGeom>
              <a:avLst/>
              <a:gdLst/>
              <a:ahLst/>
              <a:cxnLst/>
              <a:rect l="l" t="t" r="r" b="b"/>
              <a:pathLst>
                <a:path w="331470" h="236855">
                  <a:moveTo>
                    <a:pt x="331159" y="0"/>
                  </a:moveTo>
                  <a:lnTo>
                    <a:pt x="0" y="236307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6169" y="2814694"/>
              <a:ext cx="107698" cy="94878"/>
            </a:xfrm>
            <a:prstGeom prst="rect">
              <a:avLst/>
            </a:prstGeom>
          </p:spPr>
        </p:pic>
      </p:grpSp>
      <p:sp>
        <p:nvSpPr>
          <p:cNvPr id="166" name="object 16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134925" y="3624005"/>
            <a:ext cx="118173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Residual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997421" y="3763397"/>
            <a:ext cx="524510" cy="268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6919097" y="4112928"/>
            <a:ext cx="677545" cy="4076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80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  <a:p>
            <a:pPr marL="12065" marR="5080" algn="ctr">
              <a:lnSpc>
                <a:spcPts val="1070"/>
              </a:lnSpc>
              <a:spcBef>
                <a:spcPts val="65"/>
              </a:spcBef>
            </a:pP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7x7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64,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/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9900"/>
                </a:solidFill>
                <a:latin typeface="Calibri"/>
                <a:cs typeface="Calibri"/>
              </a:rPr>
              <a:t>2</a:t>
            </a:r>
            <a:r>
              <a:rPr sz="700" spc="50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434343"/>
                </a:solidFill>
                <a:latin typeface="Calibri"/>
                <a:cs typeface="Calibri"/>
              </a:rPr>
              <a:t>Input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74</a:t>
            </a:fld>
            <a:endParaRPr sz="2000"/>
          </a:p>
        </p:txBody>
      </p:sp>
      <p:sp>
        <p:nvSpPr>
          <p:cNvPr id="171" name="object 1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72" name="object 1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4861" y="3773778"/>
            <a:ext cx="889635" cy="731520"/>
            <a:chOff x="6814861" y="3773778"/>
            <a:chExt cx="889635" cy="731520"/>
          </a:xfrm>
        </p:grpSpPr>
        <p:sp>
          <p:nvSpPr>
            <p:cNvPr id="3" name="object 3"/>
            <p:cNvSpPr/>
            <p:nvPr/>
          </p:nvSpPr>
          <p:spPr>
            <a:xfrm>
              <a:off x="6824399" y="44030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4399" y="44030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827542" y="20300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33917" y="212524"/>
            <a:ext cx="851535" cy="9525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690"/>
              </a:lnSpc>
            </a:pPr>
            <a:r>
              <a:rPr sz="700" spc="-10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2363" y="376101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2592" y="426773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32363" y="4256161"/>
            <a:ext cx="851535" cy="116205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19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5"/>
              </a:spcBef>
            </a:pP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7x7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64,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/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9900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3089" y="33829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33917" y="326523"/>
            <a:ext cx="851535" cy="116205"/>
          </a:xfrm>
          <a:prstGeom prst="rect">
            <a:avLst/>
          </a:prstGeom>
          <a:solidFill>
            <a:srgbClr val="D9EAD3"/>
          </a:solidFill>
        </p:spPr>
        <p:txBody>
          <a:bodyPr vert="horz" wrap="square" lIns="0" tIns="190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spc="80" dirty="0">
                <a:solidFill>
                  <a:srgbClr val="37761C"/>
                </a:solidFill>
                <a:latin typeface="Calibri"/>
                <a:cs typeface="Calibri"/>
              </a:rPr>
              <a:t>FC</a:t>
            </a:r>
            <a:r>
              <a:rPr sz="700" spc="4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37761C"/>
                </a:solidFill>
                <a:latin typeface="Calibri"/>
                <a:cs typeface="Calibri"/>
              </a:rPr>
              <a:t>1000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24386" y="41328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32363" y="4142359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690"/>
              </a:lnSpc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14861" y="3904434"/>
            <a:ext cx="889635" cy="111760"/>
            <a:chOff x="6814861" y="3904434"/>
            <a:chExt cx="889635" cy="111760"/>
          </a:xfrm>
        </p:grpSpPr>
        <p:sp>
          <p:nvSpPr>
            <p:cNvPr id="17" name="object 17"/>
            <p:cNvSpPr/>
            <p:nvPr/>
          </p:nvSpPr>
          <p:spPr>
            <a:xfrm>
              <a:off x="6824386" y="391395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4386" y="391395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32363" y="3891665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13053" y="3433800"/>
            <a:ext cx="1269365" cy="704215"/>
            <a:chOff x="6813053" y="3433800"/>
            <a:chExt cx="1269365" cy="704215"/>
          </a:xfrm>
        </p:grpSpPr>
        <p:sp>
          <p:nvSpPr>
            <p:cNvPr id="21" name="object 21"/>
            <p:cNvSpPr/>
            <p:nvPr/>
          </p:nvSpPr>
          <p:spPr>
            <a:xfrm>
              <a:off x="7259536" y="387585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302" y="404851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39302" y="4006510"/>
              <a:ext cx="40640" cy="126364"/>
            </a:xfrm>
            <a:custGeom>
              <a:avLst/>
              <a:gdLst/>
              <a:ahLst/>
              <a:cxnLst/>
              <a:rect l="l" t="t" r="r" b="b"/>
              <a:pathLst>
                <a:path w="40640" h="126364">
                  <a:moveTo>
                    <a:pt x="0" y="63149"/>
                  </a:moveTo>
                  <a:lnTo>
                    <a:pt x="1591" y="54917"/>
                  </a:lnTo>
                  <a:lnTo>
                    <a:pt x="5931" y="48194"/>
                  </a:lnTo>
                  <a:lnTo>
                    <a:pt x="12367" y="43662"/>
                  </a:lnTo>
                  <a:lnTo>
                    <a:pt x="20249" y="41999"/>
                  </a:lnTo>
                  <a:lnTo>
                    <a:pt x="25620" y="41999"/>
                  </a:lnTo>
                  <a:lnTo>
                    <a:pt x="30771" y="44228"/>
                  </a:lnTo>
                  <a:lnTo>
                    <a:pt x="34568" y="48194"/>
                  </a:lnTo>
                  <a:lnTo>
                    <a:pt x="38366" y="52161"/>
                  </a:lnTo>
                  <a:lnTo>
                    <a:pt x="40499" y="57540"/>
                  </a:lnTo>
                  <a:lnTo>
                    <a:pt x="40499" y="63149"/>
                  </a:lnTo>
                  <a:lnTo>
                    <a:pt x="38908" y="71382"/>
                  </a:lnTo>
                  <a:lnTo>
                    <a:pt x="34568" y="78105"/>
                  </a:lnTo>
                  <a:lnTo>
                    <a:pt x="28132" y="82637"/>
                  </a:lnTo>
                  <a:lnTo>
                    <a:pt x="20249" y="84299"/>
                  </a:lnTo>
                  <a:lnTo>
                    <a:pt x="12367" y="82637"/>
                  </a:lnTo>
                  <a:lnTo>
                    <a:pt x="5931" y="78105"/>
                  </a:lnTo>
                  <a:lnTo>
                    <a:pt x="1591" y="71382"/>
                  </a:lnTo>
                  <a:lnTo>
                    <a:pt x="0" y="63149"/>
                  </a:lnTo>
                  <a:close/>
                </a:path>
                <a:path w="40640" h="126364">
                  <a:moveTo>
                    <a:pt x="20234" y="126322"/>
                  </a:moveTo>
                  <a:lnTo>
                    <a:pt x="20234" y="84322"/>
                  </a:lnTo>
                </a:path>
                <a:path w="40640" h="126364">
                  <a:moveTo>
                    <a:pt x="20249" y="41999"/>
                  </a:moveTo>
                  <a:lnTo>
                    <a:pt x="202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9292" y="37052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9292" y="3705280"/>
              <a:ext cx="838200" cy="364490"/>
            </a:xfrm>
            <a:custGeom>
              <a:avLst/>
              <a:gdLst/>
              <a:ahLst/>
              <a:cxnLst/>
              <a:rect l="l" t="t" r="r" b="b"/>
              <a:pathLst>
                <a:path w="838200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200" h="364489">
                  <a:moveTo>
                    <a:pt x="20244" y="78022"/>
                  </a:moveTo>
                  <a:lnTo>
                    <a:pt x="20244" y="42322"/>
                  </a:lnTo>
                </a:path>
                <a:path w="838200" h="364489">
                  <a:moveTo>
                    <a:pt x="40499" y="21149"/>
                  </a:moveTo>
                  <a:lnTo>
                    <a:pt x="106871" y="21929"/>
                  </a:lnTo>
                  <a:lnTo>
                    <a:pt x="172831" y="24210"/>
                  </a:lnTo>
                  <a:lnTo>
                    <a:pt x="237970" y="27902"/>
                  </a:lnTo>
                  <a:lnTo>
                    <a:pt x="301878" y="32919"/>
                  </a:lnTo>
                  <a:lnTo>
                    <a:pt x="364145" y="39172"/>
                  </a:lnTo>
                  <a:lnTo>
                    <a:pt x="424361" y="46572"/>
                  </a:lnTo>
                  <a:lnTo>
                    <a:pt x="482116" y="55031"/>
                  </a:lnTo>
                  <a:lnTo>
                    <a:pt x="537001" y="64461"/>
                  </a:lnTo>
                  <a:lnTo>
                    <a:pt x="588605" y="74774"/>
                  </a:lnTo>
                  <a:lnTo>
                    <a:pt x="636519" y="85882"/>
                  </a:lnTo>
                  <a:lnTo>
                    <a:pt x="680332" y="97696"/>
                  </a:lnTo>
                  <a:lnTo>
                    <a:pt x="719635" y="110127"/>
                  </a:lnTo>
                  <a:lnTo>
                    <a:pt x="783071" y="136491"/>
                  </a:lnTo>
                  <a:lnTo>
                    <a:pt x="823548" y="164267"/>
                  </a:lnTo>
                  <a:lnTo>
                    <a:pt x="837785" y="192749"/>
                  </a:lnTo>
                  <a:lnTo>
                    <a:pt x="834176" y="207035"/>
                  </a:lnTo>
                  <a:lnTo>
                    <a:pt x="806460" y="235252"/>
                  </a:lnTo>
                  <a:lnTo>
                    <a:pt x="754146" y="262411"/>
                  </a:lnTo>
                  <a:lnTo>
                    <a:pt x="680516" y="287803"/>
                  </a:lnTo>
                  <a:lnTo>
                    <a:pt x="636732" y="299617"/>
                  </a:lnTo>
                  <a:lnTo>
                    <a:pt x="588849" y="310724"/>
                  </a:lnTo>
                  <a:lnTo>
                    <a:pt x="537277" y="321038"/>
                  </a:lnTo>
                  <a:lnTo>
                    <a:pt x="482425" y="330468"/>
                  </a:lnTo>
                  <a:lnTo>
                    <a:pt x="424705" y="338927"/>
                  </a:lnTo>
                  <a:lnTo>
                    <a:pt x="364526" y="346327"/>
                  </a:lnTo>
                  <a:lnTo>
                    <a:pt x="302298" y="352580"/>
                  </a:lnTo>
                  <a:lnTo>
                    <a:pt x="238432" y="357597"/>
                  </a:lnTo>
                  <a:lnTo>
                    <a:pt x="173336" y="361289"/>
                  </a:lnTo>
                  <a:lnTo>
                    <a:pt x="107422" y="363570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32363" y="342103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13053" y="3564455"/>
            <a:ext cx="889635" cy="111760"/>
            <a:chOff x="6813053" y="3564455"/>
            <a:chExt cx="889635" cy="111760"/>
          </a:xfrm>
        </p:grpSpPr>
        <p:sp>
          <p:nvSpPr>
            <p:cNvPr id="30" name="object 30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32363" y="355168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813053" y="3088850"/>
            <a:ext cx="1269365" cy="642620"/>
            <a:chOff x="6813053" y="3088850"/>
            <a:chExt cx="1269365" cy="642620"/>
          </a:xfrm>
        </p:grpSpPr>
        <p:sp>
          <p:nvSpPr>
            <p:cNvPr id="34" name="object 34"/>
            <p:cNvSpPr/>
            <p:nvPr/>
          </p:nvSpPr>
          <p:spPr>
            <a:xfrm>
              <a:off x="7257728" y="3535880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5">
                  <a:moveTo>
                    <a:pt x="0" y="38099"/>
                  </a:moveTo>
                  <a:lnTo>
                    <a:pt x="0" y="0"/>
                  </a:lnTo>
                </a:path>
                <a:path w="1904" h="169545">
                  <a:moveTo>
                    <a:pt x="1813" y="169399"/>
                  </a:moveTo>
                  <a:lnTo>
                    <a:pt x="13" y="1306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7886" y="336039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37886" y="3360393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842" y="82932"/>
                  </a:moveTo>
                  <a:lnTo>
                    <a:pt x="20142" y="4243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53374" y="33556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78292" y="3381430"/>
              <a:ext cx="798830" cy="345440"/>
            </a:xfrm>
            <a:custGeom>
              <a:avLst/>
              <a:gdLst/>
              <a:ahLst/>
              <a:cxnLst/>
              <a:rect l="l" t="t" r="r" b="b"/>
              <a:pathLst>
                <a:path w="798829" h="345439">
                  <a:moveTo>
                    <a:pt x="1499" y="344999"/>
                  </a:moveTo>
                  <a:lnTo>
                    <a:pt x="67873" y="344216"/>
                  </a:lnTo>
                  <a:lnTo>
                    <a:pt x="133840" y="341923"/>
                  </a:lnTo>
                  <a:lnTo>
                    <a:pt x="198988" y="338211"/>
                  </a:lnTo>
                  <a:lnTo>
                    <a:pt x="262908" y="333168"/>
                  </a:lnTo>
                  <a:lnTo>
                    <a:pt x="325189" y="326883"/>
                  </a:lnTo>
                  <a:lnTo>
                    <a:pt x="385419" y="319444"/>
                  </a:lnTo>
                  <a:lnTo>
                    <a:pt x="443189" y="310940"/>
                  </a:lnTo>
                  <a:lnTo>
                    <a:pt x="498087" y="301460"/>
                  </a:lnTo>
                  <a:lnTo>
                    <a:pt x="549703" y="291093"/>
                  </a:lnTo>
                  <a:lnTo>
                    <a:pt x="597627" y="279927"/>
                  </a:lnTo>
                  <a:lnTo>
                    <a:pt x="641446" y="268052"/>
                  </a:lnTo>
                  <a:lnTo>
                    <a:pt x="680752" y="255555"/>
                  </a:lnTo>
                  <a:lnTo>
                    <a:pt x="744177" y="229053"/>
                  </a:lnTo>
                  <a:lnTo>
                    <a:pt x="784617" y="201131"/>
                  </a:lnTo>
                  <a:lnTo>
                    <a:pt x="798785" y="172499"/>
                  </a:lnTo>
                  <a:lnTo>
                    <a:pt x="795128" y="158139"/>
                  </a:lnTo>
                  <a:lnTo>
                    <a:pt x="767286" y="129774"/>
                  </a:lnTo>
                  <a:lnTo>
                    <a:pt x="714812" y="102473"/>
                  </a:lnTo>
                  <a:lnTo>
                    <a:pt x="640987" y="76947"/>
                  </a:lnTo>
                  <a:lnTo>
                    <a:pt x="597094" y="65072"/>
                  </a:lnTo>
                  <a:lnTo>
                    <a:pt x="549094" y="53906"/>
                  </a:lnTo>
                  <a:lnTo>
                    <a:pt x="497398" y="43539"/>
                  </a:lnTo>
                  <a:lnTo>
                    <a:pt x="442416" y="34059"/>
                  </a:lnTo>
                  <a:lnTo>
                    <a:pt x="384558" y="25555"/>
                  </a:lnTo>
                  <a:lnTo>
                    <a:pt x="324235" y="18116"/>
                  </a:lnTo>
                  <a:lnTo>
                    <a:pt x="261857" y="11831"/>
                  </a:lnTo>
                  <a:lnTo>
                    <a:pt x="197834" y="6788"/>
                  </a:lnTo>
                  <a:lnTo>
                    <a:pt x="132576" y="3076"/>
                  </a:lnTo>
                  <a:lnTo>
                    <a:pt x="66495" y="783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32363" y="307608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13053" y="3219505"/>
            <a:ext cx="889635" cy="111760"/>
            <a:chOff x="6813053" y="3219505"/>
            <a:chExt cx="889635" cy="111760"/>
          </a:xfrm>
        </p:grpSpPr>
        <p:sp>
          <p:nvSpPr>
            <p:cNvPr id="43" name="object 43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832363" y="320673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813957" y="2745238"/>
            <a:ext cx="1250950" cy="641350"/>
            <a:chOff x="6813957" y="2745238"/>
            <a:chExt cx="1250950" cy="641350"/>
          </a:xfrm>
        </p:grpSpPr>
        <p:sp>
          <p:nvSpPr>
            <p:cNvPr id="47" name="object 47"/>
            <p:cNvSpPr/>
            <p:nvPr/>
          </p:nvSpPr>
          <p:spPr>
            <a:xfrm>
              <a:off x="7257729" y="3190930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5">
                  <a:moveTo>
                    <a:pt x="0" y="38099"/>
                  </a:moveTo>
                  <a:lnTo>
                    <a:pt x="0" y="0"/>
                  </a:lnTo>
                </a:path>
                <a:path w="634" h="169545">
                  <a:moveTo>
                    <a:pt x="407" y="169462"/>
                  </a:moveTo>
                  <a:lnTo>
                    <a:pt x="107" y="13076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37886" y="302022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37886" y="3020223"/>
              <a:ext cx="822325" cy="361315"/>
            </a:xfrm>
            <a:custGeom>
              <a:avLst/>
              <a:gdLst/>
              <a:ahLst/>
              <a:cxnLst/>
              <a:rect l="l" t="t" r="r" b="b"/>
              <a:pathLst>
                <a:path w="822325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22325" h="361314">
                  <a:moveTo>
                    <a:pt x="19842" y="78151"/>
                  </a:moveTo>
                  <a:lnTo>
                    <a:pt x="20142" y="42151"/>
                  </a:lnTo>
                </a:path>
                <a:path w="822325" h="361314">
                  <a:moveTo>
                    <a:pt x="40499" y="361319"/>
                  </a:moveTo>
                  <a:lnTo>
                    <a:pt x="109381" y="360454"/>
                  </a:lnTo>
                  <a:lnTo>
                    <a:pt x="177784" y="357926"/>
                  </a:lnTo>
                  <a:lnTo>
                    <a:pt x="245231" y="353841"/>
                  </a:lnTo>
                  <a:lnTo>
                    <a:pt x="311246" y="348301"/>
                  </a:lnTo>
                  <a:lnTo>
                    <a:pt x="375352" y="341411"/>
                  </a:lnTo>
                  <a:lnTo>
                    <a:pt x="437071" y="333275"/>
                  </a:lnTo>
                  <a:lnTo>
                    <a:pt x="495927" y="323996"/>
                  </a:lnTo>
                  <a:lnTo>
                    <a:pt x="551442" y="313679"/>
                  </a:lnTo>
                  <a:lnTo>
                    <a:pt x="603140" y="302427"/>
                  </a:lnTo>
                  <a:lnTo>
                    <a:pt x="650544" y="290343"/>
                  </a:lnTo>
                  <a:lnTo>
                    <a:pt x="693177" y="277533"/>
                  </a:lnTo>
                  <a:lnTo>
                    <a:pt x="730561" y="264100"/>
                  </a:lnTo>
                  <a:lnTo>
                    <a:pt x="787677" y="235778"/>
                  </a:lnTo>
                  <a:lnTo>
                    <a:pt x="818077" y="206211"/>
                  </a:lnTo>
                  <a:lnTo>
                    <a:pt x="822066" y="191219"/>
                  </a:lnTo>
                  <a:lnTo>
                    <a:pt x="818103" y="176228"/>
                  </a:lnTo>
                  <a:lnTo>
                    <a:pt x="787758" y="146660"/>
                  </a:lnTo>
                  <a:lnTo>
                    <a:pt x="730697" y="118339"/>
                  </a:lnTo>
                  <a:lnTo>
                    <a:pt x="693342" y="104906"/>
                  </a:lnTo>
                  <a:lnTo>
                    <a:pt x="650740" y="92095"/>
                  </a:lnTo>
                  <a:lnTo>
                    <a:pt x="603368" y="80012"/>
                  </a:lnTo>
                  <a:lnTo>
                    <a:pt x="551703" y="68760"/>
                  </a:lnTo>
                  <a:lnTo>
                    <a:pt x="496222" y="58442"/>
                  </a:lnTo>
                  <a:lnTo>
                    <a:pt x="437403" y="49164"/>
                  </a:lnTo>
                  <a:lnTo>
                    <a:pt x="375722" y="41027"/>
                  </a:lnTo>
                  <a:lnTo>
                    <a:pt x="311658" y="34138"/>
                  </a:lnTo>
                  <a:lnTo>
                    <a:pt x="245686" y="28598"/>
                  </a:lnTo>
                  <a:lnTo>
                    <a:pt x="178284" y="24512"/>
                  </a:lnTo>
                  <a:lnTo>
                    <a:pt x="109930" y="21985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32363" y="27324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13957" y="2875893"/>
            <a:ext cx="889635" cy="111760"/>
            <a:chOff x="6813957" y="2875893"/>
            <a:chExt cx="889635" cy="111760"/>
          </a:xfrm>
        </p:grpSpPr>
        <p:sp>
          <p:nvSpPr>
            <p:cNvPr id="54" name="object 54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832363" y="2868395"/>
            <a:ext cx="8515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128,</a:t>
            </a:r>
            <a:r>
              <a:rPr sz="600" spc="8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/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spc="-50" dirty="0">
                <a:solidFill>
                  <a:srgbClr val="8B81D1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12150" y="2405260"/>
            <a:ext cx="1270000" cy="641350"/>
            <a:chOff x="6812150" y="2405260"/>
            <a:chExt cx="1270000" cy="641350"/>
          </a:xfrm>
        </p:grpSpPr>
        <p:sp>
          <p:nvSpPr>
            <p:cNvPr id="58" name="object 58"/>
            <p:cNvSpPr/>
            <p:nvPr/>
          </p:nvSpPr>
          <p:spPr>
            <a:xfrm>
              <a:off x="7258136" y="2847318"/>
              <a:ext cx="635" cy="173355"/>
            </a:xfrm>
            <a:custGeom>
              <a:avLst/>
              <a:gdLst/>
              <a:ahLst/>
              <a:cxnLst/>
              <a:rect l="l" t="t" r="r" b="b"/>
              <a:pathLst>
                <a:path w="634" h="173355">
                  <a:moveTo>
                    <a:pt x="495" y="38099"/>
                  </a:moveTo>
                  <a:lnTo>
                    <a:pt x="495" y="0"/>
                  </a:lnTo>
                </a:path>
                <a:path w="634" h="173355">
                  <a:moveTo>
                    <a:pt x="0" y="172904"/>
                  </a:moveTo>
                  <a:lnTo>
                    <a:pt x="599" y="13090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8590" y="26767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38590" y="2676738"/>
              <a:ext cx="838835" cy="365125"/>
            </a:xfrm>
            <a:custGeom>
              <a:avLst/>
              <a:gdLst/>
              <a:ahLst/>
              <a:cxnLst/>
              <a:rect l="l" t="t" r="r" b="b"/>
              <a:pathLst>
                <a:path w="838834" h="36512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834" h="365125">
                  <a:moveTo>
                    <a:pt x="20042" y="78024"/>
                  </a:moveTo>
                  <a:lnTo>
                    <a:pt x="20342" y="42324"/>
                  </a:lnTo>
                </a:path>
                <a:path w="838834" h="365125">
                  <a:moveTo>
                    <a:pt x="40499" y="21149"/>
                  </a:moveTo>
                  <a:lnTo>
                    <a:pt x="106931" y="21930"/>
                  </a:lnTo>
                  <a:lnTo>
                    <a:pt x="172953" y="24212"/>
                  </a:lnTo>
                  <a:lnTo>
                    <a:pt x="238154" y="27908"/>
                  </a:lnTo>
                  <a:lnTo>
                    <a:pt x="302125" y="32929"/>
                  </a:lnTo>
                  <a:lnTo>
                    <a:pt x="364455" y="39187"/>
                  </a:lnTo>
                  <a:lnTo>
                    <a:pt x="424732" y="46594"/>
                  </a:lnTo>
                  <a:lnTo>
                    <a:pt x="482547" y="55061"/>
                  </a:lnTo>
                  <a:lnTo>
                    <a:pt x="537488" y="64499"/>
                  </a:lnTo>
                  <a:lnTo>
                    <a:pt x="589144" y="74821"/>
                  </a:lnTo>
                  <a:lnTo>
                    <a:pt x="637106" y="85939"/>
                  </a:lnTo>
                  <a:lnTo>
                    <a:pt x="680961" y="97763"/>
                  </a:lnTo>
                  <a:lnTo>
                    <a:pt x="720300" y="110205"/>
                  </a:lnTo>
                  <a:lnTo>
                    <a:pt x="783786" y="136592"/>
                  </a:lnTo>
                  <a:lnTo>
                    <a:pt x="824277" y="164392"/>
                  </a:lnTo>
                  <a:lnTo>
                    <a:pt x="838487" y="192899"/>
                  </a:lnTo>
                  <a:lnTo>
                    <a:pt x="834848" y="207197"/>
                  </a:lnTo>
                  <a:lnTo>
                    <a:pt x="807036" y="235439"/>
                  </a:lnTo>
                  <a:lnTo>
                    <a:pt x="754584" y="262621"/>
                  </a:lnTo>
                  <a:lnTo>
                    <a:pt x="680777" y="288036"/>
                  </a:lnTo>
                  <a:lnTo>
                    <a:pt x="636892" y="299860"/>
                  </a:lnTo>
                  <a:lnTo>
                    <a:pt x="588900" y="310978"/>
                  </a:lnTo>
                  <a:lnTo>
                    <a:pt x="537212" y="321300"/>
                  </a:lnTo>
                  <a:lnTo>
                    <a:pt x="482238" y="330738"/>
                  </a:lnTo>
                  <a:lnTo>
                    <a:pt x="424388" y="339205"/>
                  </a:lnTo>
                  <a:lnTo>
                    <a:pt x="364073" y="346612"/>
                  </a:lnTo>
                  <a:lnTo>
                    <a:pt x="301705" y="352870"/>
                  </a:lnTo>
                  <a:lnTo>
                    <a:pt x="237693" y="357891"/>
                  </a:lnTo>
                  <a:lnTo>
                    <a:pt x="172447" y="361587"/>
                  </a:lnTo>
                  <a:lnTo>
                    <a:pt x="106379" y="363869"/>
                  </a:lnTo>
                  <a:lnTo>
                    <a:pt x="39899" y="3646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32363" y="239249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812150" y="2535915"/>
            <a:ext cx="889635" cy="111760"/>
            <a:chOff x="6812150" y="2535915"/>
            <a:chExt cx="889635" cy="111760"/>
          </a:xfrm>
        </p:grpSpPr>
        <p:sp>
          <p:nvSpPr>
            <p:cNvPr id="65" name="object 65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970003" y="2523147"/>
            <a:ext cx="5740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812150" y="2060309"/>
            <a:ext cx="1252855" cy="642620"/>
            <a:chOff x="6812150" y="2060309"/>
            <a:chExt cx="1252855" cy="642620"/>
          </a:xfrm>
        </p:grpSpPr>
        <p:sp>
          <p:nvSpPr>
            <p:cNvPr id="69" name="object 69"/>
            <p:cNvSpPr/>
            <p:nvPr/>
          </p:nvSpPr>
          <p:spPr>
            <a:xfrm>
              <a:off x="7256740" y="2507340"/>
              <a:ext cx="2540" cy="169545"/>
            </a:xfrm>
            <a:custGeom>
              <a:avLst/>
              <a:gdLst/>
              <a:ahLst/>
              <a:cxnLst/>
              <a:rect l="l" t="t" r="r" b="b"/>
              <a:pathLst>
                <a:path w="2540" h="169544">
                  <a:moveTo>
                    <a:pt x="85" y="38099"/>
                  </a:moveTo>
                  <a:lnTo>
                    <a:pt x="85" y="0"/>
                  </a:lnTo>
                </a:path>
                <a:path w="2540" h="169544">
                  <a:moveTo>
                    <a:pt x="2099" y="169397"/>
                  </a:moveTo>
                  <a:lnTo>
                    <a:pt x="0" y="13069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37184" y="233185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37184" y="233185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641" y="82934"/>
                  </a:moveTo>
                  <a:lnTo>
                    <a:pt x="20241" y="4243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52672" y="232708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77590" y="2352888"/>
              <a:ext cx="782955" cy="345440"/>
            </a:xfrm>
            <a:custGeom>
              <a:avLst/>
              <a:gdLst/>
              <a:ahLst/>
              <a:cxnLst/>
              <a:rect l="l" t="t" r="r" b="b"/>
              <a:pathLst>
                <a:path w="782954" h="345439">
                  <a:moveTo>
                    <a:pt x="1499" y="344999"/>
                  </a:moveTo>
                  <a:lnTo>
                    <a:pt x="70321" y="344122"/>
                  </a:lnTo>
                  <a:lnTo>
                    <a:pt x="138670" y="341559"/>
                  </a:lnTo>
                  <a:lnTo>
                    <a:pt x="206067" y="337416"/>
                  </a:lnTo>
                  <a:lnTo>
                    <a:pt x="272036" y="331798"/>
                  </a:lnTo>
                  <a:lnTo>
                    <a:pt x="336098" y="324811"/>
                  </a:lnTo>
                  <a:lnTo>
                    <a:pt x="397777" y="316560"/>
                  </a:lnTo>
                  <a:lnTo>
                    <a:pt x="456595" y="307150"/>
                  </a:lnTo>
                  <a:lnTo>
                    <a:pt x="512074" y="296687"/>
                  </a:lnTo>
                  <a:lnTo>
                    <a:pt x="563738" y="285276"/>
                  </a:lnTo>
                  <a:lnTo>
                    <a:pt x="611107" y="273022"/>
                  </a:lnTo>
                  <a:lnTo>
                    <a:pt x="653706" y="260031"/>
                  </a:lnTo>
                  <a:lnTo>
                    <a:pt x="691055" y="246408"/>
                  </a:lnTo>
                  <a:lnTo>
                    <a:pt x="748099" y="217687"/>
                  </a:lnTo>
                  <a:lnTo>
                    <a:pt x="778418" y="187703"/>
                  </a:lnTo>
                  <a:lnTo>
                    <a:pt x="782362" y="172499"/>
                  </a:lnTo>
                  <a:lnTo>
                    <a:pt x="778352" y="157296"/>
                  </a:lnTo>
                  <a:lnTo>
                    <a:pt x="747899" y="127312"/>
                  </a:lnTo>
                  <a:lnTo>
                    <a:pt x="690715" y="98591"/>
                  </a:lnTo>
                  <a:lnTo>
                    <a:pt x="653292" y="84968"/>
                  </a:lnTo>
                  <a:lnTo>
                    <a:pt x="610618" y="71977"/>
                  </a:lnTo>
                  <a:lnTo>
                    <a:pt x="563169" y="59723"/>
                  </a:lnTo>
                  <a:lnTo>
                    <a:pt x="511423" y="48312"/>
                  </a:lnTo>
                  <a:lnTo>
                    <a:pt x="455857" y="37849"/>
                  </a:lnTo>
                  <a:lnTo>
                    <a:pt x="396948" y="28439"/>
                  </a:lnTo>
                  <a:lnTo>
                    <a:pt x="335172" y="20188"/>
                  </a:lnTo>
                  <a:lnTo>
                    <a:pt x="271008" y="13201"/>
                  </a:lnTo>
                  <a:lnTo>
                    <a:pt x="204931" y="7583"/>
                  </a:lnTo>
                  <a:lnTo>
                    <a:pt x="137420" y="3440"/>
                  </a:lnTo>
                  <a:lnTo>
                    <a:pt x="68950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832363" y="204754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812150" y="2190964"/>
            <a:ext cx="889635" cy="111760"/>
            <a:chOff x="6812150" y="2190964"/>
            <a:chExt cx="889635" cy="111760"/>
          </a:xfrm>
        </p:grpSpPr>
        <p:sp>
          <p:nvSpPr>
            <p:cNvPr id="78" name="object 78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832363" y="217819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232422" y="1986918"/>
            <a:ext cx="849630" cy="370840"/>
            <a:chOff x="7232422" y="1986918"/>
            <a:chExt cx="849630" cy="370840"/>
          </a:xfrm>
        </p:grpSpPr>
        <p:sp>
          <p:nvSpPr>
            <p:cNvPr id="82" name="object 82"/>
            <p:cNvSpPr/>
            <p:nvPr/>
          </p:nvSpPr>
          <p:spPr>
            <a:xfrm>
              <a:off x="7256825" y="2162389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4">
                  <a:moveTo>
                    <a:pt x="0" y="38099"/>
                  </a:moveTo>
                  <a:lnTo>
                    <a:pt x="0" y="0"/>
                  </a:lnTo>
                </a:path>
                <a:path w="634" h="169544">
                  <a:moveTo>
                    <a:pt x="608" y="169460"/>
                  </a:moveTo>
                  <a:lnTo>
                    <a:pt x="8" y="13076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37184" y="19916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37184" y="1991680"/>
              <a:ext cx="840105" cy="361315"/>
            </a:xfrm>
            <a:custGeom>
              <a:avLst/>
              <a:gdLst/>
              <a:ahLst/>
              <a:cxnLst/>
              <a:rect l="l" t="t" r="r" b="b"/>
              <a:pathLst>
                <a:path w="840104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40104" h="361314">
                  <a:moveTo>
                    <a:pt x="19641" y="78153"/>
                  </a:moveTo>
                  <a:lnTo>
                    <a:pt x="20241" y="42153"/>
                  </a:lnTo>
                </a:path>
                <a:path w="840104" h="361314">
                  <a:moveTo>
                    <a:pt x="40499" y="361319"/>
                  </a:moveTo>
                  <a:lnTo>
                    <a:pt x="107046" y="360547"/>
                  </a:lnTo>
                  <a:lnTo>
                    <a:pt x="173181" y="358286"/>
                  </a:lnTo>
                  <a:lnTo>
                    <a:pt x="238492" y="354626"/>
                  </a:lnTo>
                  <a:lnTo>
                    <a:pt x="302569" y="349653"/>
                  </a:lnTo>
                  <a:lnTo>
                    <a:pt x="365001" y="343455"/>
                  </a:lnTo>
                  <a:lnTo>
                    <a:pt x="425376" y="336119"/>
                  </a:lnTo>
                  <a:lnTo>
                    <a:pt x="483284" y="327734"/>
                  </a:lnTo>
                  <a:lnTo>
                    <a:pt x="538314" y="318386"/>
                  </a:lnTo>
                  <a:lnTo>
                    <a:pt x="590054" y="308163"/>
                  </a:lnTo>
                  <a:lnTo>
                    <a:pt x="638095" y="297153"/>
                  </a:lnTo>
                  <a:lnTo>
                    <a:pt x="682024" y="285442"/>
                  </a:lnTo>
                  <a:lnTo>
                    <a:pt x="721431" y="273119"/>
                  </a:lnTo>
                  <a:lnTo>
                    <a:pt x="785035" y="246986"/>
                  </a:lnTo>
                  <a:lnTo>
                    <a:pt x="825618" y="219453"/>
                  </a:lnTo>
                  <a:lnTo>
                    <a:pt x="839893" y="191219"/>
                  </a:lnTo>
                  <a:lnTo>
                    <a:pt x="836275" y="177059"/>
                  </a:lnTo>
                  <a:lnTo>
                    <a:pt x="808485" y="149088"/>
                  </a:lnTo>
                  <a:lnTo>
                    <a:pt x="756033" y="122167"/>
                  </a:lnTo>
                  <a:lnTo>
                    <a:pt x="682208" y="96997"/>
                  </a:lnTo>
                  <a:lnTo>
                    <a:pt x="638308" y="85286"/>
                  </a:lnTo>
                  <a:lnTo>
                    <a:pt x="590298" y="74276"/>
                  </a:lnTo>
                  <a:lnTo>
                    <a:pt x="538590" y="64053"/>
                  </a:lnTo>
                  <a:lnTo>
                    <a:pt x="483593" y="54705"/>
                  </a:lnTo>
                  <a:lnTo>
                    <a:pt x="425720" y="46319"/>
                  </a:lnTo>
                  <a:lnTo>
                    <a:pt x="365382" y="38984"/>
                  </a:lnTo>
                  <a:lnTo>
                    <a:pt x="302990" y="32786"/>
                  </a:lnTo>
                  <a:lnTo>
                    <a:pt x="238954" y="27813"/>
                  </a:lnTo>
                  <a:lnTo>
                    <a:pt x="173686" y="24153"/>
                  </a:lnTo>
                  <a:lnTo>
                    <a:pt x="107598" y="21892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7258936" y="1935317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0" y="60150"/>
                </a:moveTo>
                <a:lnTo>
                  <a:pt x="15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7238594" y="1887329"/>
            <a:ext cx="41275" cy="53340"/>
            <a:chOff x="7238594" y="1887329"/>
            <a:chExt cx="41275" cy="53340"/>
          </a:xfrm>
        </p:grpSpPr>
        <p:sp>
          <p:nvSpPr>
            <p:cNvPr id="87" name="object 87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0" y="43184"/>
                  </a:lnTo>
                  <a:lnTo>
                    <a:pt x="15843" y="0"/>
                  </a:lnTo>
                  <a:lnTo>
                    <a:pt x="31465" y="432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15843" y="0"/>
                  </a:lnTo>
                  <a:lnTo>
                    <a:pt x="0" y="43184"/>
                  </a:lnTo>
                  <a:lnTo>
                    <a:pt x="31465" y="432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214328" y="1717016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815764" y="1378611"/>
            <a:ext cx="889635" cy="451484"/>
            <a:chOff x="6815764" y="1378611"/>
            <a:chExt cx="889635" cy="451484"/>
          </a:xfrm>
        </p:grpSpPr>
        <p:sp>
          <p:nvSpPr>
            <p:cNvPr id="91" name="object 91"/>
            <p:cNvSpPr/>
            <p:nvPr/>
          </p:nvSpPr>
          <p:spPr>
            <a:xfrm>
              <a:off x="7259655" y="1752787"/>
              <a:ext cx="635" cy="73025"/>
            </a:xfrm>
            <a:custGeom>
              <a:avLst/>
              <a:gdLst/>
              <a:ahLst/>
              <a:cxnLst/>
              <a:rect l="l" t="t" r="r" b="b"/>
              <a:pathLst>
                <a:path w="634" h="73025">
                  <a:moveTo>
                    <a:pt x="0" y="72450"/>
                  </a:moveTo>
                  <a:lnTo>
                    <a:pt x="33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0" y="43152"/>
                  </a:lnTo>
                  <a:lnTo>
                    <a:pt x="15931" y="0"/>
                  </a:lnTo>
                  <a:lnTo>
                    <a:pt x="31464" y="4329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15931" y="0"/>
                  </a:lnTo>
                  <a:lnTo>
                    <a:pt x="0" y="43152"/>
                  </a:lnTo>
                  <a:lnTo>
                    <a:pt x="31464" y="4329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833917" y="136584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815764" y="1509266"/>
            <a:ext cx="889635" cy="111760"/>
            <a:chOff x="6815764" y="1509266"/>
            <a:chExt cx="889635" cy="111760"/>
          </a:xfrm>
        </p:grpSpPr>
        <p:sp>
          <p:nvSpPr>
            <p:cNvPr id="98" name="object 98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6833917" y="1496498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512,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/2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813957" y="1038633"/>
            <a:ext cx="1250950" cy="662305"/>
            <a:chOff x="6813957" y="1038633"/>
            <a:chExt cx="1250950" cy="662305"/>
          </a:xfrm>
        </p:grpSpPr>
        <p:sp>
          <p:nvSpPr>
            <p:cNvPr id="102" name="object 102"/>
            <p:cNvSpPr/>
            <p:nvPr/>
          </p:nvSpPr>
          <p:spPr>
            <a:xfrm>
              <a:off x="7260440" y="148069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40005" y="16533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40005" y="1611638"/>
              <a:ext cx="40640" cy="84455"/>
            </a:xfrm>
            <a:custGeom>
              <a:avLst/>
              <a:gdLst/>
              <a:ahLst/>
              <a:cxnLst/>
              <a:rect l="l" t="t" r="r" b="b"/>
              <a:pathLst>
                <a:path w="40640" h="84455">
                  <a:moveTo>
                    <a:pt x="0" y="62849"/>
                  </a:moveTo>
                  <a:lnTo>
                    <a:pt x="1591" y="54617"/>
                  </a:lnTo>
                  <a:lnTo>
                    <a:pt x="5930" y="47894"/>
                  </a:lnTo>
                  <a:lnTo>
                    <a:pt x="12367" y="43362"/>
                  </a:lnTo>
                  <a:lnTo>
                    <a:pt x="20249" y="41699"/>
                  </a:lnTo>
                  <a:lnTo>
                    <a:pt x="25620" y="41699"/>
                  </a:lnTo>
                  <a:lnTo>
                    <a:pt x="30770" y="43928"/>
                  </a:lnTo>
                  <a:lnTo>
                    <a:pt x="34568" y="47894"/>
                  </a:lnTo>
                  <a:lnTo>
                    <a:pt x="38366" y="51861"/>
                  </a:lnTo>
                  <a:lnTo>
                    <a:pt x="40499" y="57240"/>
                  </a:lnTo>
                  <a:lnTo>
                    <a:pt x="40499" y="62849"/>
                  </a:lnTo>
                  <a:lnTo>
                    <a:pt x="38908" y="71082"/>
                  </a:lnTo>
                  <a:lnTo>
                    <a:pt x="34568" y="77805"/>
                  </a:lnTo>
                  <a:lnTo>
                    <a:pt x="28132" y="82337"/>
                  </a:lnTo>
                  <a:lnTo>
                    <a:pt x="20249" y="83999"/>
                  </a:lnTo>
                  <a:lnTo>
                    <a:pt x="12367" y="82337"/>
                  </a:lnTo>
                  <a:lnTo>
                    <a:pt x="5930" y="77805"/>
                  </a:lnTo>
                  <a:lnTo>
                    <a:pt x="1591" y="71082"/>
                  </a:lnTo>
                  <a:lnTo>
                    <a:pt x="0" y="62849"/>
                  </a:lnTo>
                  <a:close/>
                </a:path>
                <a:path w="40640" h="84455">
                  <a:moveTo>
                    <a:pt x="20249" y="41699"/>
                  </a:moveTo>
                  <a:lnTo>
                    <a:pt x="2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39995" y="131010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39995" y="1310108"/>
              <a:ext cx="819785" cy="364490"/>
            </a:xfrm>
            <a:custGeom>
              <a:avLst/>
              <a:gdLst/>
              <a:ahLst/>
              <a:cxnLst/>
              <a:rect l="l" t="t" r="r" b="b"/>
              <a:pathLst>
                <a:path w="819784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19784" h="364489">
                  <a:moveTo>
                    <a:pt x="20444" y="78027"/>
                  </a:moveTo>
                  <a:lnTo>
                    <a:pt x="20144" y="42327"/>
                  </a:lnTo>
                </a:path>
                <a:path w="819784" h="364489">
                  <a:moveTo>
                    <a:pt x="40499" y="21149"/>
                  </a:moveTo>
                  <a:lnTo>
                    <a:pt x="109174" y="22023"/>
                  </a:lnTo>
                  <a:lnTo>
                    <a:pt x="177372" y="24572"/>
                  </a:lnTo>
                  <a:lnTo>
                    <a:pt x="244617" y="28694"/>
                  </a:lnTo>
                  <a:lnTo>
                    <a:pt x="310434" y="34282"/>
                  </a:lnTo>
                  <a:lnTo>
                    <a:pt x="374348" y="41233"/>
                  </a:lnTo>
                  <a:lnTo>
                    <a:pt x="435882" y="49441"/>
                  </a:lnTo>
                  <a:lnTo>
                    <a:pt x="494561" y="58802"/>
                  </a:lnTo>
                  <a:lnTo>
                    <a:pt x="549910" y="69210"/>
                  </a:lnTo>
                  <a:lnTo>
                    <a:pt x="601453" y="80562"/>
                  </a:lnTo>
                  <a:lnTo>
                    <a:pt x="648715" y="92751"/>
                  </a:lnTo>
                  <a:lnTo>
                    <a:pt x="691220" y="105675"/>
                  </a:lnTo>
                  <a:lnTo>
                    <a:pt x="728492" y="119227"/>
                  </a:lnTo>
                  <a:lnTo>
                    <a:pt x="785437" y="147797"/>
                  </a:lnTo>
                  <a:lnTo>
                    <a:pt x="815746" y="177626"/>
                  </a:lnTo>
                  <a:lnTo>
                    <a:pt x="819722" y="192749"/>
                  </a:lnTo>
                  <a:lnTo>
                    <a:pt x="815772" y="207873"/>
                  </a:lnTo>
                  <a:lnTo>
                    <a:pt x="785517" y="237702"/>
                  </a:lnTo>
                  <a:lnTo>
                    <a:pt x="728628" y="266272"/>
                  </a:lnTo>
                  <a:lnTo>
                    <a:pt x="691385" y="279824"/>
                  </a:lnTo>
                  <a:lnTo>
                    <a:pt x="648911" y="292748"/>
                  </a:lnTo>
                  <a:lnTo>
                    <a:pt x="601681" y="304937"/>
                  </a:lnTo>
                  <a:lnTo>
                    <a:pt x="550171" y="316289"/>
                  </a:lnTo>
                  <a:lnTo>
                    <a:pt x="494856" y="326697"/>
                  </a:lnTo>
                  <a:lnTo>
                    <a:pt x="436214" y="336058"/>
                  </a:lnTo>
                  <a:lnTo>
                    <a:pt x="374718" y="344266"/>
                  </a:lnTo>
                  <a:lnTo>
                    <a:pt x="310846" y="351217"/>
                  </a:lnTo>
                  <a:lnTo>
                    <a:pt x="245072" y="356805"/>
                  </a:lnTo>
                  <a:lnTo>
                    <a:pt x="177872" y="360927"/>
                  </a:lnTo>
                  <a:lnTo>
                    <a:pt x="109723" y="363476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6833917" y="102586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813957" y="1169288"/>
            <a:ext cx="889635" cy="111760"/>
            <a:chOff x="6813957" y="1169288"/>
            <a:chExt cx="889635" cy="111760"/>
          </a:xfrm>
        </p:grpSpPr>
        <p:sp>
          <p:nvSpPr>
            <p:cNvPr id="111" name="object 111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833917" y="115652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813957" y="693682"/>
            <a:ext cx="1250950" cy="642620"/>
            <a:chOff x="6813957" y="693682"/>
            <a:chExt cx="1250950" cy="642620"/>
          </a:xfrm>
        </p:grpSpPr>
        <p:sp>
          <p:nvSpPr>
            <p:cNvPr id="115" name="object 115"/>
            <p:cNvSpPr/>
            <p:nvPr/>
          </p:nvSpPr>
          <p:spPr>
            <a:xfrm>
              <a:off x="7258632" y="1140713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4">
                  <a:moveTo>
                    <a:pt x="0" y="38099"/>
                  </a:moveTo>
                  <a:lnTo>
                    <a:pt x="0" y="0"/>
                  </a:lnTo>
                </a:path>
                <a:path w="1904" h="169544">
                  <a:moveTo>
                    <a:pt x="1612" y="169394"/>
                  </a:moveTo>
                  <a:lnTo>
                    <a:pt x="112" y="13069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38590" y="96522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38590" y="96522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4">
                  <a:moveTo>
                    <a:pt x="20042" y="82937"/>
                  </a:moveTo>
                  <a:lnTo>
                    <a:pt x="20342" y="4243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54078" y="96045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278995" y="986258"/>
              <a:ext cx="781050" cy="345440"/>
            </a:xfrm>
            <a:custGeom>
              <a:avLst/>
              <a:gdLst/>
              <a:ahLst/>
              <a:cxnLst/>
              <a:rect l="l" t="t" r="r" b="b"/>
              <a:pathLst>
                <a:path w="781050" h="345440">
                  <a:moveTo>
                    <a:pt x="1499" y="344999"/>
                  </a:moveTo>
                  <a:lnTo>
                    <a:pt x="70198" y="344122"/>
                  </a:lnTo>
                  <a:lnTo>
                    <a:pt x="138423" y="341559"/>
                  </a:lnTo>
                  <a:lnTo>
                    <a:pt x="205699" y="337416"/>
                  </a:lnTo>
                  <a:lnTo>
                    <a:pt x="271549" y="331798"/>
                  </a:lnTo>
                  <a:lnTo>
                    <a:pt x="335497" y="324811"/>
                  </a:lnTo>
                  <a:lnTo>
                    <a:pt x="397065" y="316560"/>
                  </a:lnTo>
                  <a:lnTo>
                    <a:pt x="455777" y="307150"/>
                  </a:lnTo>
                  <a:lnTo>
                    <a:pt x="511156" y="296687"/>
                  </a:lnTo>
                  <a:lnTo>
                    <a:pt x="562726" y="285276"/>
                  </a:lnTo>
                  <a:lnTo>
                    <a:pt x="610011" y="273022"/>
                  </a:lnTo>
                  <a:lnTo>
                    <a:pt x="652532" y="260031"/>
                  </a:lnTo>
                  <a:lnTo>
                    <a:pt x="689815" y="246408"/>
                  </a:lnTo>
                  <a:lnTo>
                    <a:pt x="746756" y="217687"/>
                  </a:lnTo>
                  <a:lnTo>
                    <a:pt x="777021" y="187703"/>
                  </a:lnTo>
                  <a:lnTo>
                    <a:pt x="780957" y="172499"/>
                  </a:lnTo>
                  <a:lnTo>
                    <a:pt x="776954" y="157296"/>
                  </a:lnTo>
                  <a:lnTo>
                    <a:pt x="746555" y="127312"/>
                  </a:lnTo>
                  <a:lnTo>
                    <a:pt x="689475" y="98591"/>
                  </a:lnTo>
                  <a:lnTo>
                    <a:pt x="652119" y="84968"/>
                  </a:lnTo>
                  <a:lnTo>
                    <a:pt x="609521" y="71977"/>
                  </a:lnTo>
                  <a:lnTo>
                    <a:pt x="562158" y="59723"/>
                  </a:lnTo>
                  <a:lnTo>
                    <a:pt x="510505" y="48312"/>
                  </a:lnTo>
                  <a:lnTo>
                    <a:pt x="455039" y="37849"/>
                  </a:lnTo>
                  <a:lnTo>
                    <a:pt x="396235" y="28439"/>
                  </a:lnTo>
                  <a:lnTo>
                    <a:pt x="334571" y="20188"/>
                  </a:lnTo>
                  <a:lnTo>
                    <a:pt x="270521" y="13201"/>
                  </a:lnTo>
                  <a:lnTo>
                    <a:pt x="204563" y="7583"/>
                  </a:lnTo>
                  <a:lnTo>
                    <a:pt x="137173" y="3440"/>
                  </a:lnTo>
                  <a:lnTo>
                    <a:pt x="68826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833917" y="68091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6813957" y="824337"/>
            <a:ext cx="889635" cy="111760"/>
            <a:chOff x="6813957" y="824337"/>
            <a:chExt cx="889635" cy="111760"/>
          </a:xfrm>
        </p:grpSpPr>
        <p:sp>
          <p:nvSpPr>
            <p:cNvPr id="124" name="object 124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6833917" y="8115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6815791" y="463748"/>
            <a:ext cx="1249045" cy="527685"/>
            <a:chOff x="6815791" y="463748"/>
            <a:chExt cx="1249045" cy="527685"/>
          </a:xfrm>
        </p:grpSpPr>
        <p:sp>
          <p:nvSpPr>
            <p:cNvPr id="128" name="object 128"/>
            <p:cNvSpPr/>
            <p:nvPr/>
          </p:nvSpPr>
          <p:spPr>
            <a:xfrm>
              <a:off x="7258540" y="634470"/>
              <a:ext cx="802005" cy="352425"/>
            </a:xfrm>
            <a:custGeom>
              <a:avLst/>
              <a:gdLst/>
              <a:ahLst/>
              <a:cxnLst/>
              <a:rect l="l" t="t" r="r" b="b"/>
              <a:pathLst>
                <a:path w="802004" h="352425">
                  <a:moveTo>
                    <a:pt x="92" y="199391"/>
                  </a:moveTo>
                  <a:lnTo>
                    <a:pt x="92" y="161292"/>
                  </a:lnTo>
                </a:path>
                <a:path w="802004" h="352425">
                  <a:moveTo>
                    <a:pt x="299" y="330749"/>
                  </a:moveTo>
                  <a:lnTo>
                    <a:pt x="0" y="292049"/>
                  </a:lnTo>
                </a:path>
                <a:path w="802004" h="352425">
                  <a:moveTo>
                    <a:pt x="20549" y="351899"/>
                  </a:moveTo>
                  <a:lnTo>
                    <a:pt x="89368" y="351004"/>
                  </a:lnTo>
                  <a:lnTo>
                    <a:pt x="157706" y="348390"/>
                  </a:lnTo>
                  <a:lnTo>
                    <a:pt x="225088" y="344164"/>
                  </a:lnTo>
                  <a:lnTo>
                    <a:pt x="291038" y="338434"/>
                  </a:lnTo>
                  <a:lnTo>
                    <a:pt x="355080" y="331307"/>
                  </a:lnTo>
                  <a:lnTo>
                    <a:pt x="416737" y="322891"/>
                  </a:lnTo>
                  <a:lnTo>
                    <a:pt x="475533" y="313293"/>
                  </a:lnTo>
                  <a:lnTo>
                    <a:pt x="530993" y="302621"/>
                  </a:lnTo>
                  <a:lnTo>
                    <a:pt x="582639" y="290981"/>
                  </a:lnTo>
                  <a:lnTo>
                    <a:pt x="629997" y="278483"/>
                  </a:lnTo>
                  <a:lnTo>
                    <a:pt x="672589" y="265232"/>
                  </a:lnTo>
                  <a:lnTo>
                    <a:pt x="709941" y="251336"/>
                  </a:lnTo>
                  <a:lnTo>
                    <a:pt x="767015" y="222041"/>
                  </a:lnTo>
                  <a:lnTo>
                    <a:pt x="797410" y="191457"/>
                  </a:lnTo>
                  <a:lnTo>
                    <a:pt x="801412" y="175949"/>
                  </a:lnTo>
                  <a:lnTo>
                    <a:pt x="797476" y="160442"/>
                  </a:lnTo>
                  <a:lnTo>
                    <a:pt x="767215" y="129858"/>
                  </a:lnTo>
                  <a:lnTo>
                    <a:pt x="710281" y="100563"/>
                  </a:lnTo>
                  <a:lnTo>
                    <a:pt x="673003" y="86667"/>
                  </a:lnTo>
                  <a:lnTo>
                    <a:pt x="630486" y="73416"/>
                  </a:lnTo>
                  <a:lnTo>
                    <a:pt x="583208" y="60918"/>
                  </a:lnTo>
                  <a:lnTo>
                    <a:pt x="531644" y="49278"/>
                  </a:lnTo>
                  <a:lnTo>
                    <a:pt x="476271" y="38606"/>
                  </a:lnTo>
                  <a:lnTo>
                    <a:pt x="417566" y="29008"/>
                  </a:lnTo>
                  <a:lnTo>
                    <a:pt x="356006" y="20592"/>
                  </a:lnTo>
                  <a:lnTo>
                    <a:pt x="292066" y="13465"/>
                  </a:lnTo>
                  <a:lnTo>
                    <a:pt x="226224" y="7735"/>
                  </a:lnTo>
                  <a:lnTo>
                    <a:pt x="158956" y="3509"/>
                  </a:lnTo>
                  <a:lnTo>
                    <a:pt x="90739" y="895"/>
                  </a:lnTo>
                  <a:lnTo>
                    <a:pt x="220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40015" y="613342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40015" y="613342"/>
              <a:ext cx="40640" cy="90170"/>
            </a:xfrm>
            <a:custGeom>
              <a:avLst/>
              <a:gdLst/>
              <a:ahLst/>
              <a:cxnLst/>
              <a:rect l="l" t="t" r="r" b="b"/>
              <a:pathLst>
                <a:path w="40640" h="90170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90170">
                  <a:moveTo>
                    <a:pt x="18616" y="89865"/>
                  </a:moveTo>
                  <a:lnTo>
                    <a:pt x="20116" y="4216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260415" y="56597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31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25316" y="47327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6833917" y="461660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1905" rIns="0" bIns="0" rtlCol="0">
            <a:spAutoFit/>
          </a:bodyPr>
          <a:lstStyle/>
          <a:p>
            <a:pPr marL="1270" algn="ctr">
              <a:lnSpc>
                <a:spcPts val="730"/>
              </a:lnSpc>
              <a:spcBef>
                <a:spcPts val="15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347472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744190" y="2425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34925" y="3442467"/>
            <a:ext cx="118173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latin typeface="Arial"/>
                <a:cs typeface="Arial"/>
              </a:rPr>
              <a:t>Residual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269385" y="2745286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269468" y="20444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4681939" y="2364748"/>
            <a:ext cx="41275" cy="381000"/>
            <a:chOff x="4681939" y="2364748"/>
            <a:chExt cx="41275" cy="381000"/>
          </a:xfrm>
        </p:grpSpPr>
        <p:sp>
          <p:nvSpPr>
            <p:cNvPr id="140" name="object 140"/>
            <p:cNvSpPr/>
            <p:nvPr/>
          </p:nvSpPr>
          <p:spPr>
            <a:xfrm>
              <a:off x="4702434" y="24127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3" name="object 1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1256" y="3065498"/>
            <a:ext cx="142349" cy="361045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4764081" y="1693946"/>
            <a:ext cx="893444" cy="1661795"/>
          </a:xfrm>
          <a:custGeom>
            <a:avLst/>
            <a:gdLst/>
            <a:ahLst/>
            <a:cxnLst/>
            <a:rect l="l" t="t" r="r" b="b"/>
            <a:pathLst>
              <a:path w="893445" h="1661795">
                <a:moveTo>
                  <a:pt x="0" y="1661423"/>
                </a:moveTo>
                <a:lnTo>
                  <a:pt x="46139" y="1659949"/>
                </a:lnTo>
                <a:lnTo>
                  <a:pt x="92119" y="1655597"/>
                </a:lnTo>
                <a:lnTo>
                  <a:pt x="137835" y="1648469"/>
                </a:lnTo>
                <a:lnTo>
                  <a:pt x="183184" y="1638668"/>
                </a:lnTo>
                <a:lnTo>
                  <a:pt x="228062" y="1626296"/>
                </a:lnTo>
                <a:lnTo>
                  <a:pt x="272364" y="1611458"/>
                </a:lnTo>
                <a:lnTo>
                  <a:pt x="315986" y="1594254"/>
                </a:lnTo>
                <a:lnTo>
                  <a:pt x="358823" y="1574789"/>
                </a:lnTo>
                <a:lnTo>
                  <a:pt x="400773" y="1553165"/>
                </a:lnTo>
                <a:lnTo>
                  <a:pt x="441730" y="1529485"/>
                </a:lnTo>
                <a:lnTo>
                  <a:pt x="481591" y="1503851"/>
                </a:lnTo>
                <a:lnTo>
                  <a:pt x="520252" y="1476367"/>
                </a:lnTo>
                <a:lnTo>
                  <a:pt x="557607" y="1447135"/>
                </a:lnTo>
                <a:lnTo>
                  <a:pt x="593554" y="1416258"/>
                </a:lnTo>
                <a:lnTo>
                  <a:pt x="627988" y="1383839"/>
                </a:lnTo>
                <a:lnTo>
                  <a:pt x="660805" y="1349981"/>
                </a:lnTo>
                <a:lnTo>
                  <a:pt x="691901" y="1314786"/>
                </a:lnTo>
                <a:lnTo>
                  <a:pt x="721171" y="1278358"/>
                </a:lnTo>
                <a:lnTo>
                  <a:pt x="748512" y="1240798"/>
                </a:lnTo>
                <a:lnTo>
                  <a:pt x="773820" y="1202211"/>
                </a:lnTo>
                <a:lnTo>
                  <a:pt x="796989" y="1162698"/>
                </a:lnTo>
                <a:lnTo>
                  <a:pt x="817917" y="1122363"/>
                </a:lnTo>
                <a:lnTo>
                  <a:pt x="836499" y="1081308"/>
                </a:lnTo>
                <a:lnTo>
                  <a:pt x="852631" y="1039636"/>
                </a:lnTo>
                <a:lnTo>
                  <a:pt x="866208" y="997450"/>
                </a:lnTo>
                <a:lnTo>
                  <a:pt x="877127" y="954853"/>
                </a:lnTo>
                <a:lnTo>
                  <a:pt x="885284" y="911948"/>
                </a:lnTo>
                <a:lnTo>
                  <a:pt x="890574" y="868837"/>
                </a:lnTo>
                <a:lnTo>
                  <a:pt x="892893" y="825623"/>
                </a:lnTo>
                <a:lnTo>
                  <a:pt x="891897" y="777427"/>
                </a:lnTo>
                <a:lnTo>
                  <a:pt x="887225" y="729374"/>
                </a:lnTo>
                <a:lnTo>
                  <a:pt x="879027" y="681607"/>
                </a:lnTo>
                <a:lnTo>
                  <a:pt x="867453" y="634268"/>
                </a:lnTo>
                <a:lnTo>
                  <a:pt x="852652" y="587499"/>
                </a:lnTo>
                <a:lnTo>
                  <a:pt x="834775" y="541443"/>
                </a:lnTo>
                <a:lnTo>
                  <a:pt x="813972" y="496244"/>
                </a:lnTo>
                <a:lnTo>
                  <a:pt x="790391" y="452043"/>
                </a:lnTo>
                <a:lnTo>
                  <a:pt x="764183" y="408983"/>
                </a:lnTo>
                <a:lnTo>
                  <a:pt x="735497" y="367207"/>
                </a:lnTo>
                <a:lnTo>
                  <a:pt x="704484" y="326858"/>
                </a:lnTo>
                <a:lnTo>
                  <a:pt x="671293" y="288078"/>
                </a:lnTo>
                <a:lnTo>
                  <a:pt x="636073" y="251010"/>
                </a:lnTo>
                <a:lnTo>
                  <a:pt x="601684" y="218248"/>
                </a:lnTo>
                <a:lnTo>
                  <a:pt x="565796" y="187198"/>
                </a:lnTo>
                <a:lnTo>
                  <a:pt x="528527" y="157976"/>
                </a:lnTo>
                <a:lnTo>
                  <a:pt x="489999" y="130696"/>
                </a:lnTo>
                <a:lnTo>
                  <a:pt x="450330" y="105472"/>
                </a:lnTo>
                <a:lnTo>
                  <a:pt x="409642" y="82419"/>
                </a:lnTo>
                <a:lnTo>
                  <a:pt x="368053" y="61649"/>
                </a:lnTo>
                <a:lnTo>
                  <a:pt x="331019" y="45440"/>
                </a:lnTo>
                <a:lnTo>
                  <a:pt x="293467" y="31143"/>
                </a:lnTo>
                <a:lnTo>
                  <a:pt x="255479" y="18836"/>
                </a:lnTo>
                <a:lnTo>
                  <a:pt x="217135" y="8595"/>
                </a:lnTo>
                <a:lnTo>
                  <a:pt x="178514" y="497"/>
                </a:lnTo>
                <a:lnTo>
                  <a:pt x="17564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5" name="object 145"/>
          <p:cNvGrpSpPr/>
          <p:nvPr/>
        </p:nvGrpSpPr>
        <p:grpSpPr>
          <a:xfrm>
            <a:off x="4682022" y="1653081"/>
            <a:ext cx="270510" cy="396240"/>
            <a:chOff x="4682022" y="1653081"/>
            <a:chExt cx="270510" cy="396240"/>
          </a:xfrm>
        </p:grpSpPr>
        <p:sp>
          <p:nvSpPr>
            <p:cNvPr id="146" name="object 146"/>
            <p:cNvSpPr/>
            <p:nvPr/>
          </p:nvSpPr>
          <p:spPr>
            <a:xfrm>
              <a:off x="4702517" y="1819603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094" y="1653081"/>
              <a:ext cx="107958" cy="81730"/>
            </a:xfrm>
            <a:prstGeom prst="rect">
              <a:avLst/>
            </a:prstGeom>
          </p:spPr>
        </p:pic>
      </p:grpSp>
      <p:sp>
        <p:nvSpPr>
          <p:cNvPr id="150" name="object 150"/>
          <p:cNvSpPr txBox="1"/>
          <p:nvPr/>
        </p:nvSpPr>
        <p:spPr>
          <a:xfrm>
            <a:off x="5709818" y="2317725"/>
            <a:ext cx="11366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tabLst>
                <a:tab pos="1123315" algn="l"/>
              </a:tabLst>
            </a:pPr>
            <a:r>
              <a:rPr sz="1400" dirty="0">
                <a:latin typeface="Arial"/>
                <a:cs typeface="Arial"/>
              </a:rPr>
              <a:t>identity</a:t>
            </a:r>
            <a:r>
              <a:rPr sz="1400" spc="505" dirty="0"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885200" y="1506463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F(x)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601525" y="2387962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820390" y="1282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4569738" y="1238214"/>
            <a:ext cx="266065" cy="578485"/>
            <a:chOff x="4569738" y="1238214"/>
            <a:chExt cx="266065" cy="578485"/>
          </a:xfrm>
        </p:grpSpPr>
        <p:sp>
          <p:nvSpPr>
            <p:cNvPr id="155" name="object 155"/>
            <p:cNvSpPr/>
            <p:nvPr/>
          </p:nvSpPr>
          <p:spPr>
            <a:xfrm>
              <a:off x="4702518" y="12862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79263" y="156061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635246" y="16167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405000" y="1110446"/>
            <a:ext cx="2259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65949" y="1358096"/>
            <a:ext cx="2523490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600">
              <a:latin typeface="Arial"/>
              <a:cs typeface="Arial"/>
            </a:endParaRPr>
          </a:p>
          <a:p>
            <a:pPr marL="308610" marR="50165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Periodically,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double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downsample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spatially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(/2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dimension)</a:t>
            </a:r>
            <a:endParaRPr sz="1600">
              <a:latin typeface="Arial"/>
              <a:cs typeface="Arial"/>
            </a:endParaRPr>
          </a:p>
          <a:p>
            <a:pPr marL="308610" marR="10668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Additional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at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325" y="1244999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9"/>
                </a:moveTo>
                <a:lnTo>
                  <a:pt x="69126" y="2823870"/>
                </a:lnTo>
                <a:lnTo>
                  <a:pt x="129161" y="2821283"/>
                </a:lnTo>
                <a:lnTo>
                  <a:pt x="176503" y="2817338"/>
                </a:lnTo>
                <a:lnTo>
                  <a:pt x="207550" y="2812335"/>
                </a:lnTo>
                <a:lnTo>
                  <a:pt x="218699" y="2806575"/>
                </a:lnTo>
                <a:lnTo>
                  <a:pt x="218699" y="18224"/>
                </a:lnTo>
                <a:lnTo>
                  <a:pt x="181955" y="8113"/>
                </a:lnTo>
                <a:lnTo>
                  <a:pt x="121334" y="3061"/>
                </a:lnTo>
                <a:lnTo>
                  <a:pt x="42865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8293775" y="4200770"/>
            <a:ext cx="5886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7711299" y="4284179"/>
            <a:ext cx="519430" cy="82550"/>
            <a:chOff x="7711299" y="4284179"/>
            <a:chExt cx="519430" cy="82550"/>
          </a:xfrm>
        </p:grpSpPr>
        <p:sp>
          <p:nvSpPr>
            <p:cNvPr id="165" name="object 165"/>
            <p:cNvSpPr/>
            <p:nvPr/>
          </p:nvSpPr>
          <p:spPr>
            <a:xfrm>
              <a:off x="7807274" y="4323524"/>
              <a:ext cx="414020" cy="1905"/>
            </a:xfrm>
            <a:custGeom>
              <a:avLst/>
              <a:gdLst/>
              <a:ahLst/>
              <a:cxnLst/>
              <a:rect l="l" t="t" r="r" b="b"/>
              <a:pathLst>
                <a:path w="414020" h="1904">
                  <a:moveTo>
                    <a:pt x="413400" y="0"/>
                  </a:moveTo>
                  <a:lnTo>
                    <a:pt x="0" y="1645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1299" y="4284179"/>
              <a:ext cx="105624" cy="81980"/>
            </a:xfrm>
            <a:prstGeom prst="rect">
              <a:avLst/>
            </a:prstGeom>
          </p:spPr>
        </p:pic>
      </p:grpSp>
      <p:sp>
        <p:nvSpPr>
          <p:cNvPr id="167" name="object 167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8293775" y="4365200"/>
            <a:ext cx="6045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7150602" y="4383119"/>
            <a:ext cx="218440" cy="1377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-10" dirty="0">
                <a:solidFill>
                  <a:srgbClr val="434343"/>
                </a:solidFill>
                <a:latin typeface="Calibri"/>
                <a:cs typeface="Calibri"/>
              </a:rPr>
              <a:t>Input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75</a:t>
            </a:fld>
            <a:endParaRPr sz="2000"/>
          </a:p>
        </p:txBody>
      </p:sp>
      <p:sp>
        <p:nvSpPr>
          <p:cNvPr id="171" name="object 1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72" name="object 1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398" y="440302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32363" y="4391256"/>
            <a:ext cx="851535" cy="952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" rIns="0" bIns="0" rtlCol="0">
            <a:spAutoFit/>
          </a:bodyPr>
          <a:lstStyle/>
          <a:p>
            <a:pPr marL="2540" algn="ctr">
              <a:lnSpc>
                <a:spcPts val="730"/>
              </a:lnSpc>
              <a:spcBef>
                <a:spcPts val="15"/>
              </a:spcBef>
            </a:pPr>
            <a:r>
              <a:rPr sz="700" spc="-10" dirty="0">
                <a:solidFill>
                  <a:srgbClr val="434343"/>
                </a:solidFill>
                <a:latin typeface="Calibri"/>
                <a:cs typeface="Calibri"/>
              </a:rPr>
              <a:t>Input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7542" y="20300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33917" y="212524"/>
            <a:ext cx="851535" cy="9525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690"/>
              </a:lnSpc>
            </a:pPr>
            <a:r>
              <a:rPr sz="700" spc="-10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14861" y="3773778"/>
            <a:ext cx="889635" cy="111760"/>
            <a:chOff x="6814861" y="3773778"/>
            <a:chExt cx="889635" cy="111760"/>
          </a:xfrm>
        </p:grpSpPr>
        <p:sp>
          <p:nvSpPr>
            <p:cNvPr id="7" name="object 7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243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32363" y="376101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2592" y="426773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32363" y="4256161"/>
            <a:ext cx="851535" cy="116205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19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5"/>
              </a:spcBef>
            </a:pP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7x7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64,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/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9900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3089" y="33829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09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33917" y="326523"/>
            <a:ext cx="851535" cy="116205"/>
          </a:xfrm>
          <a:prstGeom prst="rect">
            <a:avLst/>
          </a:prstGeom>
          <a:solidFill>
            <a:srgbClr val="D9EAD3"/>
          </a:solidFill>
        </p:spPr>
        <p:txBody>
          <a:bodyPr vert="horz" wrap="square" lIns="0" tIns="190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spc="80" dirty="0">
                <a:solidFill>
                  <a:srgbClr val="37761C"/>
                </a:solidFill>
                <a:latin typeface="Calibri"/>
                <a:cs typeface="Calibri"/>
              </a:rPr>
              <a:t>FC</a:t>
            </a:r>
            <a:r>
              <a:rPr sz="700" spc="4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37761C"/>
                </a:solidFill>
                <a:latin typeface="Calibri"/>
                <a:cs typeface="Calibri"/>
              </a:rPr>
              <a:t>1000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24386" y="41328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4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32363" y="4142359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690"/>
              </a:lnSpc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14861" y="3904434"/>
            <a:ext cx="889635" cy="111760"/>
            <a:chOff x="6814861" y="3904434"/>
            <a:chExt cx="889635" cy="111760"/>
          </a:xfrm>
        </p:grpSpPr>
        <p:sp>
          <p:nvSpPr>
            <p:cNvPr id="17" name="object 17"/>
            <p:cNvSpPr/>
            <p:nvPr/>
          </p:nvSpPr>
          <p:spPr>
            <a:xfrm>
              <a:off x="6824386" y="391395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4386" y="391395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32363" y="3891665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13053" y="3433800"/>
            <a:ext cx="1269365" cy="704215"/>
            <a:chOff x="6813053" y="3433800"/>
            <a:chExt cx="1269365" cy="704215"/>
          </a:xfrm>
        </p:grpSpPr>
        <p:sp>
          <p:nvSpPr>
            <p:cNvPr id="21" name="object 21"/>
            <p:cNvSpPr/>
            <p:nvPr/>
          </p:nvSpPr>
          <p:spPr>
            <a:xfrm>
              <a:off x="7259536" y="387585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9302" y="404851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39302" y="4006510"/>
              <a:ext cx="40640" cy="126364"/>
            </a:xfrm>
            <a:custGeom>
              <a:avLst/>
              <a:gdLst/>
              <a:ahLst/>
              <a:cxnLst/>
              <a:rect l="l" t="t" r="r" b="b"/>
              <a:pathLst>
                <a:path w="40640" h="126364">
                  <a:moveTo>
                    <a:pt x="0" y="63149"/>
                  </a:moveTo>
                  <a:lnTo>
                    <a:pt x="1591" y="54917"/>
                  </a:lnTo>
                  <a:lnTo>
                    <a:pt x="5931" y="48194"/>
                  </a:lnTo>
                  <a:lnTo>
                    <a:pt x="12367" y="43662"/>
                  </a:lnTo>
                  <a:lnTo>
                    <a:pt x="20249" y="41999"/>
                  </a:lnTo>
                  <a:lnTo>
                    <a:pt x="25620" y="41999"/>
                  </a:lnTo>
                  <a:lnTo>
                    <a:pt x="30771" y="44228"/>
                  </a:lnTo>
                  <a:lnTo>
                    <a:pt x="34568" y="48194"/>
                  </a:lnTo>
                  <a:lnTo>
                    <a:pt x="38366" y="52161"/>
                  </a:lnTo>
                  <a:lnTo>
                    <a:pt x="40499" y="57540"/>
                  </a:lnTo>
                  <a:lnTo>
                    <a:pt x="40499" y="63149"/>
                  </a:lnTo>
                  <a:lnTo>
                    <a:pt x="38908" y="71382"/>
                  </a:lnTo>
                  <a:lnTo>
                    <a:pt x="34568" y="78105"/>
                  </a:lnTo>
                  <a:lnTo>
                    <a:pt x="28132" y="82637"/>
                  </a:lnTo>
                  <a:lnTo>
                    <a:pt x="20249" y="84299"/>
                  </a:lnTo>
                  <a:lnTo>
                    <a:pt x="12367" y="82637"/>
                  </a:lnTo>
                  <a:lnTo>
                    <a:pt x="5931" y="78105"/>
                  </a:lnTo>
                  <a:lnTo>
                    <a:pt x="1591" y="71382"/>
                  </a:lnTo>
                  <a:lnTo>
                    <a:pt x="0" y="63149"/>
                  </a:lnTo>
                  <a:close/>
                </a:path>
                <a:path w="40640" h="126364">
                  <a:moveTo>
                    <a:pt x="20234" y="126322"/>
                  </a:moveTo>
                  <a:lnTo>
                    <a:pt x="20234" y="84322"/>
                  </a:lnTo>
                </a:path>
                <a:path w="40640" h="126364">
                  <a:moveTo>
                    <a:pt x="20249" y="41999"/>
                  </a:moveTo>
                  <a:lnTo>
                    <a:pt x="202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9292" y="37052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9292" y="3705280"/>
              <a:ext cx="838200" cy="364490"/>
            </a:xfrm>
            <a:custGeom>
              <a:avLst/>
              <a:gdLst/>
              <a:ahLst/>
              <a:cxnLst/>
              <a:rect l="l" t="t" r="r" b="b"/>
              <a:pathLst>
                <a:path w="838200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5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1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200" h="364489">
                  <a:moveTo>
                    <a:pt x="20244" y="78022"/>
                  </a:moveTo>
                  <a:lnTo>
                    <a:pt x="20244" y="42322"/>
                  </a:lnTo>
                </a:path>
                <a:path w="838200" h="364489">
                  <a:moveTo>
                    <a:pt x="40499" y="21149"/>
                  </a:moveTo>
                  <a:lnTo>
                    <a:pt x="106871" y="21929"/>
                  </a:lnTo>
                  <a:lnTo>
                    <a:pt x="172831" y="24210"/>
                  </a:lnTo>
                  <a:lnTo>
                    <a:pt x="237970" y="27902"/>
                  </a:lnTo>
                  <a:lnTo>
                    <a:pt x="301878" y="32919"/>
                  </a:lnTo>
                  <a:lnTo>
                    <a:pt x="364145" y="39172"/>
                  </a:lnTo>
                  <a:lnTo>
                    <a:pt x="424361" y="46572"/>
                  </a:lnTo>
                  <a:lnTo>
                    <a:pt x="482116" y="55031"/>
                  </a:lnTo>
                  <a:lnTo>
                    <a:pt x="537001" y="64461"/>
                  </a:lnTo>
                  <a:lnTo>
                    <a:pt x="588605" y="74774"/>
                  </a:lnTo>
                  <a:lnTo>
                    <a:pt x="636519" y="85882"/>
                  </a:lnTo>
                  <a:lnTo>
                    <a:pt x="680332" y="97696"/>
                  </a:lnTo>
                  <a:lnTo>
                    <a:pt x="719635" y="110127"/>
                  </a:lnTo>
                  <a:lnTo>
                    <a:pt x="783071" y="136491"/>
                  </a:lnTo>
                  <a:lnTo>
                    <a:pt x="823548" y="164267"/>
                  </a:lnTo>
                  <a:lnTo>
                    <a:pt x="837785" y="192749"/>
                  </a:lnTo>
                  <a:lnTo>
                    <a:pt x="834176" y="207035"/>
                  </a:lnTo>
                  <a:lnTo>
                    <a:pt x="806460" y="235252"/>
                  </a:lnTo>
                  <a:lnTo>
                    <a:pt x="754146" y="262411"/>
                  </a:lnTo>
                  <a:lnTo>
                    <a:pt x="680516" y="287803"/>
                  </a:lnTo>
                  <a:lnTo>
                    <a:pt x="636732" y="299617"/>
                  </a:lnTo>
                  <a:lnTo>
                    <a:pt x="588849" y="310724"/>
                  </a:lnTo>
                  <a:lnTo>
                    <a:pt x="537277" y="321038"/>
                  </a:lnTo>
                  <a:lnTo>
                    <a:pt x="482425" y="330468"/>
                  </a:lnTo>
                  <a:lnTo>
                    <a:pt x="424705" y="338927"/>
                  </a:lnTo>
                  <a:lnTo>
                    <a:pt x="364526" y="346327"/>
                  </a:lnTo>
                  <a:lnTo>
                    <a:pt x="302298" y="352580"/>
                  </a:lnTo>
                  <a:lnTo>
                    <a:pt x="238432" y="357597"/>
                  </a:lnTo>
                  <a:lnTo>
                    <a:pt x="173336" y="361289"/>
                  </a:lnTo>
                  <a:lnTo>
                    <a:pt x="107422" y="363570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22578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32363" y="342103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13053" y="3564455"/>
            <a:ext cx="889635" cy="111760"/>
            <a:chOff x="6813053" y="3564455"/>
            <a:chExt cx="889635" cy="111760"/>
          </a:xfrm>
        </p:grpSpPr>
        <p:sp>
          <p:nvSpPr>
            <p:cNvPr id="30" name="object 30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22578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32363" y="3551687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813053" y="3088850"/>
            <a:ext cx="1269365" cy="642620"/>
            <a:chOff x="6813053" y="3088850"/>
            <a:chExt cx="1269365" cy="642620"/>
          </a:xfrm>
        </p:grpSpPr>
        <p:sp>
          <p:nvSpPr>
            <p:cNvPr id="34" name="object 34"/>
            <p:cNvSpPr/>
            <p:nvPr/>
          </p:nvSpPr>
          <p:spPr>
            <a:xfrm>
              <a:off x="7257728" y="3535880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5">
                  <a:moveTo>
                    <a:pt x="0" y="38099"/>
                  </a:moveTo>
                  <a:lnTo>
                    <a:pt x="0" y="0"/>
                  </a:lnTo>
                </a:path>
                <a:path w="1904" h="169545">
                  <a:moveTo>
                    <a:pt x="1813" y="169399"/>
                  </a:moveTo>
                  <a:lnTo>
                    <a:pt x="13" y="1306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37886" y="336039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37886" y="3360393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842" y="82932"/>
                  </a:moveTo>
                  <a:lnTo>
                    <a:pt x="20142" y="4243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53374" y="33556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78292" y="3381430"/>
              <a:ext cx="798830" cy="345440"/>
            </a:xfrm>
            <a:custGeom>
              <a:avLst/>
              <a:gdLst/>
              <a:ahLst/>
              <a:cxnLst/>
              <a:rect l="l" t="t" r="r" b="b"/>
              <a:pathLst>
                <a:path w="798829" h="345439">
                  <a:moveTo>
                    <a:pt x="1499" y="344999"/>
                  </a:moveTo>
                  <a:lnTo>
                    <a:pt x="67873" y="344216"/>
                  </a:lnTo>
                  <a:lnTo>
                    <a:pt x="133840" y="341923"/>
                  </a:lnTo>
                  <a:lnTo>
                    <a:pt x="198988" y="338211"/>
                  </a:lnTo>
                  <a:lnTo>
                    <a:pt x="262908" y="333168"/>
                  </a:lnTo>
                  <a:lnTo>
                    <a:pt x="325189" y="326883"/>
                  </a:lnTo>
                  <a:lnTo>
                    <a:pt x="385419" y="319444"/>
                  </a:lnTo>
                  <a:lnTo>
                    <a:pt x="443189" y="310940"/>
                  </a:lnTo>
                  <a:lnTo>
                    <a:pt x="498087" y="301460"/>
                  </a:lnTo>
                  <a:lnTo>
                    <a:pt x="549703" y="291093"/>
                  </a:lnTo>
                  <a:lnTo>
                    <a:pt x="597627" y="279927"/>
                  </a:lnTo>
                  <a:lnTo>
                    <a:pt x="641446" y="268052"/>
                  </a:lnTo>
                  <a:lnTo>
                    <a:pt x="680752" y="255555"/>
                  </a:lnTo>
                  <a:lnTo>
                    <a:pt x="744177" y="229053"/>
                  </a:lnTo>
                  <a:lnTo>
                    <a:pt x="784617" y="201131"/>
                  </a:lnTo>
                  <a:lnTo>
                    <a:pt x="798785" y="172499"/>
                  </a:lnTo>
                  <a:lnTo>
                    <a:pt x="795128" y="158139"/>
                  </a:lnTo>
                  <a:lnTo>
                    <a:pt x="767286" y="129774"/>
                  </a:lnTo>
                  <a:lnTo>
                    <a:pt x="714812" y="102473"/>
                  </a:lnTo>
                  <a:lnTo>
                    <a:pt x="640987" y="76947"/>
                  </a:lnTo>
                  <a:lnTo>
                    <a:pt x="597094" y="65072"/>
                  </a:lnTo>
                  <a:lnTo>
                    <a:pt x="549094" y="53906"/>
                  </a:lnTo>
                  <a:lnTo>
                    <a:pt x="497398" y="43539"/>
                  </a:lnTo>
                  <a:lnTo>
                    <a:pt x="442416" y="34059"/>
                  </a:lnTo>
                  <a:lnTo>
                    <a:pt x="384558" y="25555"/>
                  </a:lnTo>
                  <a:lnTo>
                    <a:pt x="324235" y="18116"/>
                  </a:lnTo>
                  <a:lnTo>
                    <a:pt x="261857" y="11831"/>
                  </a:lnTo>
                  <a:lnTo>
                    <a:pt x="197834" y="6788"/>
                  </a:lnTo>
                  <a:lnTo>
                    <a:pt x="132576" y="3076"/>
                  </a:lnTo>
                  <a:lnTo>
                    <a:pt x="66495" y="783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22578" y="309837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32363" y="307608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13053" y="3219505"/>
            <a:ext cx="889635" cy="111760"/>
            <a:chOff x="6813053" y="3219505"/>
            <a:chExt cx="889635" cy="111760"/>
          </a:xfrm>
        </p:grpSpPr>
        <p:sp>
          <p:nvSpPr>
            <p:cNvPr id="43" name="object 43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22578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832363" y="320673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813957" y="2745238"/>
            <a:ext cx="1250950" cy="641350"/>
            <a:chOff x="6813957" y="2745238"/>
            <a:chExt cx="1250950" cy="641350"/>
          </a:xfrm>
        </p:grpSpPr>
        <p:sp>
          <p:nvSpPr>
            <p:cNvPr id="47" name="object 47"/>
            <p:cNvSpPr/>
            <p:nvPr/>
          </p:nvSpPr>
          <p:spPr>
            <a:xfrm>
              <a:off x="7257729" y="3190930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5">
                  <a:moveTo>
                    <a:pt x="0" y="38099"/>
                  </a:moveTo>
                  <a:lnTo>
                    <a:pt x="0" y="0"/>
                  </a:lnTo>
                </a:path>
                <a:path w="634" h="169545">
                  <a:moveTo>
                    <a:pt x="407" y="169462"/>
                  </a:moveTo>
                  <a:lnTo>
                    <a:pt x="107" y="13076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37886" y="302022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37886" y="3020223"/>
              <a:ext cx="822325" cy="361315"/>
            </a:xfrm>
            <a:custGeom>
              <a:avLst/>
              <a:gdLst/>
              <a:ahLst/>
              <a:cxnLst/>
              <a:rect l="l" t="t" r="r" b="b"/>
              <a:pathLst>
                <a:path w="822325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7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9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22325" h="361314">
                  <a:moveTo>
                    <a:pt x="19842" y="78151"/>
                  </a:moveTo>
                  <a:lnTo>
                    <a:pt x="20142" y="42151"/>
                  </a:lnTo>
                </a:path>
                <a:path w="822325" h="361314">
                  <a:moveTo>
                    <a:pt x="40499" y="361319"/>
                  </a:moveTo>
                  <a:lnTo>
                    <a:pt x="109381" y="360454"/>
                  </a:lnTo>
                  <a:lnTo>
                    <a:pt x="177784" y="357926"/>
                  </a:lnTo>
                  <a:lnTo>
                    <a:pt x="245231" y="353841"/>
                  </a:lnTo>
                  <a:lnTo>
                    <a:pt x="311246" y="348301"/>
                  </a:lnTo>
                  <a:lnTo>
                    <a:pt x="375352" y="341411"/>
                  </a:lnTo>
                  <a:lnTo>
                    <a:pt x="437071" y="333275"/>
                  </a:lnTo>
                  <a:lnTo>
                    <a:pt x="495927" y="323996"/>
                  </a:lnTo>
                  <a:lnTo>
                    <a:pt x="551442" y="313679"/>
                  </a:lnTo>
                  <a:lnTo>
                    <a:pt x="603140" y="302427"/>
                  </a:lnTo>
                  <a:lnTo>
                    <a:pt x="650544" y="290343"/>
                  </a:lnTo>
                  <a:lnTo>
                    <a:pt x="693177" y="277533"/>
                  </a:lnTo>
                  <a:lnTo>
                    <a:pt x="730561" y="264100"/>
                  </a:lnTo>
                  <a:lnTo>
                    <a:pt x="787677" y="235778"/>
                  </a:lnTo>
                  <a:lnTo>
                    <a:pt x="818077" y="206211"/>
                  </a:lnTo>
                  <a:lnTo>
                    <a:pt x="822066" y="191219"/>
                  </a:lnTo>
                  <a:lnTo>
                    <a:pt x="818103" y="176228"/>
                  </a:lnTo>
                  <a:lnTo>
                    <a:pt x="787758" y="146660"/>
                  </a:lnTo>
                  <a:lnTo>
                    <a:pt x="730697" y="118339"/>
                  </a:lnTo>
                  <a:lnTo>
                    <a:pt x="693342" y="104906"/>
                  </a:lnTo>
                  <a:lnTo>
                    <a:pt x="650740" y="92095"/>
                  </a:lnTo>
                  <a:lnTo>
                    <a:pt x="603368" y="80012"/>
                  </a:lnTo>
                  <a:lnTo>
                    <a:pt x="551703" y="68760"/>
                  </a:lnTo>
                  <a:lnTo>
                    <a:pt x="496222" y="58442"/>
                  </a:lnTo>
                  <a:lnTo>
                    <a:pt x="437403" y="49164"/>
                  </a:lnTo>
                  <a:lnTo>
                    <a:pt x="375722" y="41027"/>
                  </a:lnTo>
                  <a:lnTo>
                    <a:pt x="311658" y="34138"/>
                  </a:lnTo>
                  <a:lnTo>
                    <a:pt x="245686" y="28598"/>
                  </a:lnTo>
                  <a:lnTo>
                    <a:pt x="178284" y="24512"/>
                  </a:lnTo>
                  <a:lnTo>
                    <a:pt x="109930" y="21985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234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32363" y="27324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13957" y="2875893"/>
            <a:ext cx="889635" cy="111760"/>
            <a:chOff x="6813957" y="2875893"/>
            <a:chExt cx="889635" cy="111760"/>
          </a:xfrm>
        </p:grpSpPr>
        <p:sp>
          <p:nvSpPr>
            <p:cNvPr id="54" name="object 54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234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832363" y="2868395"/>
            <a:ext cx="8515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128,</a:t>
            </a:r>
            <a:r>
              <a:rPr sz="600" spc="8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/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spc="-50" dirty="0">
                <a:solidFill>
                  <a:srgbClr val="8B81D1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12150" y="2405260"/>
            <a:ext cx="1270000" cy="641350"/>
            <a:chOff x="6812150" y="2405260"/>
            <a:chExt cx="1270000" cy="641350"/>
          </a:xfrm>
        </p:grpSpPr>
        <p:sp>
          <p:nvSpPr>
            <p:cNvPr id="58" name="object 58"/>
            <p:cNvSpPr/>
            <p:nvPr/>
          </p:nvSpPr>
          <p:spPr>
            <a:xfrm>
              <a:off x="7258136" y="2847318"/>
              <a:ext cx="635" cy="173355"/>
            </a:xfrm>
            <a:custGeom>
              <a:avLst/>
              <a:gdLst/>
              <a:ahLst/>
              <a:cxnLst/>
              <a:rect l="l" t="t" r="r" b="b"/>
              <a:pathLst>
                <a:path w="634" h="173355">
                  <a:moveTo>
                    <a:pt x="495" y="38099"/>
                  </a:moveTo>
                  <a:lnTo>
                    <a:pt x="495" y="0"/>
                  </a:lnTo>
                </a:path>
                <a:path w="634" h="173355">
                  <a:moveTo>
                    <a:pt x="0" y="172904"/>
                  </a:moveTo>
                  <a:lnTo>
                    <a:pt x="599" y="13090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8590" y="26767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38590" y="2676738"/>
              <a:ext cx="838835" cy="365125"/>
            </a:xfrm>
            <a:custGeom>
              <a:avLst/>
              <a:gdLst/>
              <a:ahLst/>
              <a:cxnLst/>
              <a:rect l="l" t="t" r="r" b="b"/>
              <a:pathLst>
                <a:path w="838834" h="36512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834" h="365125">
                  <a:moveTo>
                    <a:pt x="20042" y="78024"/>
                  </a:moveTo>
                  <a:lnTo>
                    <a:pt x="20342" y="42324"/>
                  </a:lnTo>
                </a:path>
                <a:path w="838834" h="365125">
                  <a:moveTo>
                    <a:pt x="40499" y="21149"/>
                  </a:moveTo>
                  <a:lnTo>
                    <a:pt x="106931" y="21930"/>
                  </a:lnTo>
                  <a:lnTo>
                    <a:pt x="172953" y="24212"/>
                  </a:lnTo>
                  <a:lnTo>
                    <a:pt x="238154" y="27908"/>
                  </a:lnTo>
                  <a:lnTo>
                    <a:pt x="302125" y="32929"/>
                  </a:lnTo>
                  <a:lnTo>
                    <a:pt x="364455" y="39187"/>
                  </a:lnTo>
                  <a:lnTo>
                    <a:pt x="424732" y="46594"/>
                  </a:lnTo>
                  <a:lnTo>
                    <a:pt x="482547" y="55061"/>
                  </a:lnTo>
                  <a:lnTo>
                    <a:pt x="537488" y="64499"/>
                  </a:lnTo>
                  <a:lnTo>
                    <a:pt x="589144" y="74821"/>
                  </a:lnTo>
                  <a:lnTo>
                    <a:pt x="637106" y="85939"/>
                  </a:lnTo>
                  <a:lnTo>
                    <a:pt x="680961" y="97763"/>
                  </a:lnTo>
                  <a:lnTo>
                    <a:pt x="720300" y="110205"/>
                  </a:lnTo>
                  <a:lnTo>
                    <a:pt x="783786" y="136592"/>
                  </a:lnTo>
                  <a:lnTo>
                    <a:pt x="824277" y="164392"/>
                  </a:lnTo>
                  <a:lnTo>
                    <a:pt x="838487" y="192899"/>
                  </a:lnTo>
                  <a:lnTo>
                    <a:pt x="834848" y="207197"/>
                  </a:lnTo>
                  <a:lnTo>
                    <a:pt x="807036" y="235439"/>
                  </a:lnTo>
                  <a:lnTo>
                    <a:pt x="754584" y="262621"/>
                  </a:lnTo>
                  <a:lnTo>
                    <a:pt x="680777" y="288036"/>
                  </a:lnTo>
                  <a:lnTo>
                    <a:pt x="636892" y="299860"/>
                  </a:lnTo>
                  <a:lnTo>
                    <a:pt x="588900" y="310978"/>
                  </a:lnTo>
                  <a:lnTo>
                    <a:pt x="537212" y="321300"/>
                  </a:lnTo>
                  <a:lnTo>
                    <a:pt x="482238" y="330738"/>
                  </a:lnTo>
                  <a:lnTo>
                    <a:pt x="424388" y="339205"/>
                  </a:lnTo>
                  <a:lnTo>
                    <a:pt x="364073" y="346612"/>
                  </a:lnTo>
                  <a:lnTo>
                    <a:pt x="301705" y="352870"/>
                  </a:lnTo>
                  <a:lnTo>
                    <a:pt x="237693" y="357891"/>
                  </a:lnTo>
                  <a:lnTo>
                    <a:pt x="172447" y="361587"/>
                  </a:lnTo>
                  <a:lnTo>
                    <a:pt x="106379" y="363869"/>
                  </a:lnTo>
                  <a:lnTo>
                    <a:pt x="39899" y="3646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216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32363" y="239249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812150" y="2535915"/>
            <a:ext cx="889635" cy="111760"/>
            <a:chOff x="6812150" y="2535915"/>
            <a:chExt cx="889635" cy="111760"/>
          </a:xfrm>
        </p:grpSpPr>
        <p:sp>
          <p:nvSpPr>
            <p:cNvPr id="65" name="object 65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216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970003" y="2523147"/>
            <a:ext cx="5740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812150" y="2060309"/>
            <a:ext cx="1252855" cy="642620"/>
            <a:chOff x="6812150" y="2060309"/>
            <a:chExt cx="1252855" cy="642620"/>
          </a:xfrm>
        </p:grpSpPr>
        <p:sp>
          <p:nvSpPr>
            <p:cNvPr id="69" name="object 69"/>
            <p:cNvSpPr/>
            <p:nvPr/>
          </p:nvSpPr>
          <p:spPr>
            <a:xfrm>
              <a:off x="7256740" y="2507340"/>
              <a:ext cx="2540" cy="169545"/>
            </a:xfrm>
            <a:custGeom>
              <a:avLst/>
              <a:gdLst/>
              <a:ahLst/>
              <a:cxnLst/>
              <a:rect l="l" t="t" r="r" b="b"/>
              <a:pathLst>
                <a:path w="2540" h="169544">
                  <a:moveTo>
                    <a:pt x="85" y="38099"/>
                  </a:moveTo>
                  <a:lnTo>
                    <a:pt x="85" y="0"/>
                  </a:lnTo>
                </a:path>
                <a:path w="2540" h="169544">
                  <a:moveTo>
                    <a:pt x="2099" y="169397"/>
                  </a:moveTo>
                  <a:lnTo>
                    <a:pt x="0" y="13069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37184" y="233185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37184" y="233185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5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5">
                  <a:moveTo>
                    <a:pt x="19641" y="82934"/>
                  </a:moveTo>
                  <a:lnTo>
                    <a:pt x="20241" y="4243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252672" y="232708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77590" y="2352888"/>
              <a:ext cx="782955" cy="345440"/>
            </a:xfrm>
            <a:custGeom>
              <a:avLst/>
              <a:gdLst/>
              <a:ahLst/>
              <a:cxnLst/>
              <a:rect l="l" t="t" r="r" b="b"/>
              <a:pathLst>
                <a:path w="782954" h="345439">
                  <a:moveTo>
                    <a:pt x="1499" y="344999"/>
                  </a:moveTo>
                  <a:lnTo>
                    <a:pt x="70321" y="344122"/>
                  </a:lnTo>
                  <a:lnTo>
                    <a:pt x="138670" y="341559"/>
                  </a:lnTo>
                  <a:lnTo>
                    <a:pt x="206067" y="337416"/>
                  </a:lnTo>
                  <a:lnTo>
                    <a:pt x="272036" y="331798"/>
                  </a:lnTo>
                  <a:lnTo>
                    <a:pt x="336098" y="324811"/>
                  </a:lnTo>
                  <a:lnTo>
                    <a:pt x="397777" y="316560"/>
                  </a:lnTo>
                  <a:lnTo>
                    <a:pt x="456595" y="307150"/>
                  </a:lnTo>
                  <a:lnTo>
                    <a:pt x="512074" y="296687"/>
                  </a:lnTo>
                  <a:lnTo>
                    <a:pt x="563738" y="285276"/>
                  </a:lnTo>
                  <a:lnTo>
                    <a:pt x="611107" y="273022"/>
                  </a:lnTo>
                  <a:lnTo>
                    <a:pt x="653706" y="260031"/>
                  </a:lnTo>
                  <a:lnTo>
                    <a:pt x="691055" y="246408"/>
                  </a:lnTo>
                  <a:lnTo>
                    <a:pt x="748099" y="217687"/>
                  </a:lnTo>
                  <a:lnTo>
                    <a:pt x="778418" y="187703"/>
                  </a:lnTo>
                  <a:lnTo>
                    <a:pt x="782362" y="172499"/>
                  </a:lnTo>
                  <a:lnTo>
                    <a:pt x="778352" y="157296"/>
                  </a:lnTo>
                  <a:lnTo>
                    <a:pt x="747899" y="127312"/>
                  </a:lnTo>
                  <a:lnTo>
                    <a:pt x="690715" y="98591"/>
                  </a:lnTo>
                  <a:lnTo>
                    <a:pt x="653292" y="84968"/>
                  </a:lnTo>
                  <a:lnTo>
                    <a:pt x="610618" y="71977"/>
                  </a:lnTo>
                  <a:lnTo>
                    <a:pt x="563169" y="59723"/>
                  </a:lnTo>
                  <a:lnTo>
                    <a:pt x="511423" y="48312"/>
                  </a:lnTo>
                  <a:lnTo>
                    <a:pt x="455857" y="37849"/>
                  </a:lnTo>
                  <a:lnTo>
                    <a:pt x="396948" y="28439"/>
                  </a:lnTo>
                  <a:lnTo>
                    <a:pt x="335172" y="20188"/>
                  </a:lnTo>
                  <a:lnTo>
                    <a:pt x="271008" y="13201"/>
                  </a:lnTo>
                  <a:lnTo>
                    <a:pt x="204931" y="7583"/>
                  </a:lnTo>
                  <a:lnTo>
                    <a:pt x="137420" y="3440"/>
                  </a:lnTo>
                  <a:lnTo>
                    <a:pt x="68950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216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832363" y="2047541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812150" y="2190964"/>
            <a:ext cx="889635" cy="111760"/>
            <a:chOff x="6812150" y="2190964"/>
            <a:chExt cx="889635" cy="111760"/>
          </a:xfrm>
        </p:grpSpPr>
        <p:sp>
          <p:nvSpPr>
            <p:cNvPr id="78" name="object 78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216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832363" y="2178196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232422" y="1986918"/>
            <a:ext cx="849630" cy="370840"/>
            <a:chOff x="7232422" y="1986918"/>
            <a:chExt cx="849630" cy="370840"/>
          </a:xfrm>
        </p:grpSpPr>
        <p:sp>
          <p:nvSpPr>
            <p:cNvPr id="82" name="object 82"/>
            <p:cNvSpPr/>
            <p:nvPr/>
          </p:nvSpPr>
          <p:spPr>
            <a:xfrm>
              <a:off x="7256825" y="2162389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4" h="169544">
                  <a:moveTo>
                    <a:pt x="0" y="38099"/>
                  </a:moveTo>
                  <a:lnTo>
                    <a:pt x="0" y="0"/>
                  </a:lnTo>
                </a:path>
                <a:path w="634" h="169544">
                  <a:moveTo>
                    <a:pt x="608" y="169460"/>
                  </a:moveTo>
                  <a:lnTo>
                    <a:pt x="8" y="13076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37184" y="19916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37184" y="1991680"/>
              <a:ext cx="840105" cy="361315"/>
            </a:xfrm>
            <a:custGeom>
              <a:avLst/>
              <a:gdLst/>
              <a:ahLst/>
              <a:cxnLst/>
              <a:rect l="l" t="t" r="r" b="b"/>
              <a:pathLst>
                <a:path w="840104" h="36131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40104" h="361314">
                  <a:moveTo>
                    <a:pt x="19641" y="78153"/>
                  </a:moveTo>
                  <a:lnTo>
                    <a:pt x="20241" y="42153"/>
                  </a:lnTo>
                </a:path>
                <a:path w="840104" h="361314">
                  <a:moveTo>
                    <a:pt x="40499" y="361319"/>
                  </a:moveTo>
                  <a:lnTo>
                    <a:pt x="107046" y="360547"/>
                  </a:lnTo>
                  <a:lnTo>
                    <a:pt x="173181" y="358286"/>
                  </a:lnTo>
                  <a:lnTo>
                    <a:pt x="238492" y="354626"/>
                  </a:lnTo>
                  <a:lnTo>
                    <a:pt x="302569" y="349653"/>
                  </a:lnTo>
                  <a:lnTo>
                    <a:pt x="365001" y="343455"/>
                  </a:lnTo>
                  <a:lnTo>
                    <a:pt x="425376" y="336119"/>
                  </a:lnTo>
                  <a:lnTo>
                    <a:pt x="483284" y="327734"/>
                  </a:lnTo>
                  <a:lnTo>
                    <a:pt x="538314" y="318386"/>
                  </a:lnTo>
                  <a:lnTo>
                    <a:pt x="590054" y="308163"/>
                  </a:lnTo>
                  <a:lnTo>
                    <a:pt x="638095" y="297153"/>
                  </a:lnTo>
                  <a:lnTo>
                    <a:pt x="682024" y="285442"/>
                  </a:lnTo>
                  <a:lnTo>
                    <a:pt x="721431" y="273119"/>
                  </a:lnTo>
                  <a:lnTo>
                    <a:pt x="785035" y="246986"/>
                  </a:lnTo>
                  <a:lnTo>
                    <a:pt x="825618" y="219453"/>
                  </a:lnTo>
                  <a:lnTo>
                    <a:pt x="839893" y="191219"/>
                  </a:lnTo>
                  <a:lnTo>
                    <a:pt x="836275" y="177059"/>
                  </a:lnTo>
                  <a:lnTo>
                    <a:pt x="808485" y="149088"/>
                  </a:lnTo>
                  <a:lnTo>
                    <a:pt x="756033" y="122167"/>
                  </a:lnTo>
                  <a:lnTo>
                    <a:pt x="682208" y="96997"/>
                  </a:lnTo>
                  <a:lnTo>
                    <a:pt x="638308" y="85286"/>
                  </a:lnTo>
                  <a:lnTo>
                    <a:pt x="590298" y="74276"/>
                  </a:lnTo>
                  <a:lnTo>
                    <a:pt x="538590" y="64053"/>
                  </a:lnTo>
                  <a:lnTo>
                    <a:pt x="483593" y="54705"/>
                  </a:lnTo>
                  <a:lnTo>
                    <a:pt x="425720" y="46319"/>
                  </a:lnTo>
                  <a:lnTo>
                    <a:pt x="365382" y="38984"/>
                  </a:lnTo>
                  <a:lnTo>
                    <a:pt x="302990" y="32786"/>
                  </a:lnTo>
                  <a:lnTo>
                    <a:pt x="238954" y="27813"/>
                  </a:lnTo>
                  <a:lnTo>
                    <a:pt x="173686" y="24153"/>
                  </a:lnTo>
                  <a:lnTo>
                    <a:pt x="107598" y="21892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7258936" y="1935317"/>
            <a:ext cx="635" cy="60325"/>
          </a:xfrm>
          <a:custGeom>
            <a:avLst/>
            <a:gdLst/>
            <a:ahLst/>
            <a:cxnLst/>
            <a:rect l="l" t="t" r="r" b="b"/>
            <a:pathLst>
              <a:path w="634" h="60325">
                <a:moveTo>
                  <a:pt x="0" y="60150"/>
                </a:moveTo>
                <a:lnTo>
                  <a:pt x="15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7238594" y="1887329"/>
            <a:ext cx="41275" cy="53340"/>
            <a:chOff x="7238594" y="1887329"/>
            <a:chExt cx="41275" cy="53340"/>
          </a:xfrm>
        </p:grpSpPr>
        <p:sp>
          <p:nvSpPr>
            <p:cNvPr id="87" name="object 87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0" y="43184"/>
                  </a:lnTo>
                  <a:lnTo>
                    <a:pt x="15843" y="0"/>
                  </a:lnTo>
                  <a:lnTo>
                    <a:pt x="31465" y="432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2433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15843" y="0"/>
                  </a:lnTo>
                  <a:lnTo>
                    <a:pt x="0" y="43184"/>
                  </a:lnTo>
                  <a:lnTo>
                    <a:pt x="31465" y="432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214328" y="1717016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815764" y="1378611"/>
            <a:ext cx="889635" cy="451484"/>
            <a:chOff x="6815764" y="1378611"/>
            <a:chExt cx="889635" cy="451484"/>
          </a:xfrm>
        </p:grpSpPr>
        <p:sp>
          <p:nvSpPr>
            <p:cNvPr id="91" name="object 91"/>
            <p:cNvSpPr/>
            <p:nvPr/>
          </p:nvSpPr>
          <p:spPr>
            <a:xfrm>
              <a:off x="7259655" y="1752787"/>
              <a:ext cx="635" cy="73025"/>
            </a:xfrm>
            <a:custGeom>
              <a:avLst/>
              <a:gdLst/>
              <a:ahLst/>
              <a:cxnLst/>
              <a:rect l="l" t="t" r="r" b="b"/>
              <a:pathLst>
                <a:path w="634" h="73025">
                  <a:moveTo>
                    <a:pt x="0" y="72450"/>
                  </a:moveTo>
                  <a:lnTo>
                    <a:pt x="33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0" y="43152"/>
                  </a:lnTo>
                  <a:lnTo>
                    <a:pt x="15931" y="0"/>
                  </a:lnTo>
                  <a:lnTo>
                    <a:pt x="31464" y="4329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44258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97"/>
                  </a:moveTo>
                  <a:lnTo>
                    <a:pt x="15931" y="0"/>
                  </a:lnTo>
                  <a:lnTo>
                    <a:pt x="0" y="43152"/>
                  </a:lnTo>
                  <a:lnTo>
                    <a:pt x="31464" y="4329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252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833917" y="1365842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815764" y="1509266"/>
            <a:ext cx="889635" cy="111760"/>
            <a:chOff x="6815764" y="1509266"/>
            <a:chExt cx="889635" cy="111760"/>
          </a:xfrm>
        </p:grpSpPr>
        <p:sp>
          <p:nvSpPr>
            <p:cNvPr id="98" name="object 98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252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6833917" y="1496498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512,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/2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813957" y="1038633"/>
            <a:ext cx="1250950" cy="662305"/>
            <a:chOff x="6813957" y="1038633"/>
            <a:chExt cx="1250950" cy="662305"/>
          </a:xfrm>
        </p:grpSpPr>
        <p:sp>
          <p:nvSpPr>
            <p:cNvPr id="102" name="object 102"/>
            <p:cNvSpPr/>
            <p:nvPr/>
          </p:nvSpPr>
          <p:spPr>
            <a:xfrm>
              <a:off x="7260440" y="148069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40005" y="16533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40005" y="1611638"/>
              <a:ext cx="40640" cy="84455"/>
            </a:xfrm>
            <a:custGeom>
              <a:avLst/>
              <a:gdLst/>
              <a:ahLst/>
              <a:cxnLst/>
              <a:rect l="l" t="t" r="r" b="b"/>
              <a:pathLst>
                <a:path w="40640" h="84455">
                  <a:moveTo>
                    <a:pt x="0" y="62849"/>
                  </a:moveTo>
                  <a:lnTo>
                    <a:pt x="1591" y="54617"/>
                  </a:lnTo>
                  <a:lnTo>
                    <a:pt x="5930" y="47894"/>
                  </a:lnTo>
                  <a:lnTo>
                    <a:pt x="12367" y="43362"/>
                  </a:lnTo>
                  <a:lnTo>
                    <a:pt x="20249" y="41699"/>
                  </a:lnTo>
                  <a:lnTo>
                    <a:pt x="25620" y="41699"/>
                  </a:lnTo>
                  <a:lnTo>
                    <a:pt x="30770" y="43928"/>
                  </a:lnTo>
                  <a:lnTo>
                    <a:pt x="34568" y="47894"/>
                  </a:lnTo>
                  <a:lnTo>
                    <a:pt x="38366" y="51861"/>
                  </a:lnTo>
                  <a:lnTo>
                    <a:pt x="40499" y="57240"/>
                  </a:lnTo>
                  <a:lnTo>
                    <a:pt x="40499" y="62849"/>
                  </a:lnTo>
                  <a:lnTo>
                    <a:pt x="38908" y="71082"/>
                  </a:lnTo>
                  <a:lnTo>
                    <a:pt x="34568" y="77805"/>
                  </a:lnTo>
                  <a:lnTo>
                    <a:pt x="28132" y="82337"/>
                  </a:lnTo>
                  <a:lnTo>
                    <a:pt x="20249" y="83999"/>
                  </a:lnTo>
                  <a:lnTo>
                    <a:pt x="12367" y="82337"/>
                  </a:lnTo>
                  <a:lnTo>
                    <a:pt x="5930" y="77805"/>
                  </a:lnTo>
                  <a:lnTo>
                    <a:pt x="1591" y="71082"/>
                  </a:lnTo>
                  <a:lnTo>
                    <a:pt x="0" y="62849"/>
                  </a:lnTo>
                  <a:close/>
                </a:path>
                <a:path w="40640" h="84455">
                  <a:moveTo>
                    <a:pt x="20249" y="41699"/>
                  </a:moveTo>
                  <a:lnTo>
                    <a:pt x="2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39995" y="131010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39995" y="1310108"/>
              <a:ext cx="819785" cy="364490"/>
            </a:xfrm>
            <a:custGeom>
              <a:avLst/>
              <a:gdLst/>
              <a:ahLst/>
              <a:cxnLst/>
              <a:rect l="l" t="t" r="r" b="b"/>
              <a:pathLst>
                <a:path w="819784" h="364489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19784" h="364489">
                  <a:moveTo>
                    <a:pt x="20444" y="78027"/>
                  </a:moveTo>
                  <a:lnTo>
                    <a:pt x="20144" y="42327"/>
                  </a:lnTo>
                </a:path>
                <a:path w="819784" h="364489">
                  <a:moveTo>
                    <a:pt x="40499" y="21149"/>
                  </a:moveTo>
                  <a:lnTo>
                    <a:pt x="109174" y="22023"/>
                  </a:lnTo>
                  <a:lnTo>
                    <a:pt x="177372" y="24572"/>
                  </a:lnTo>
                  <a:lnTo>
                    <a:pt x="244617" y="28694"/>
                  </a:lnTo>
                  <a:lnTo>
                    <a:pt x="310434" y="34282"/>
                  </a:lnTo>
                  <a:lnTo>
                    <a:pt x="374348" y="41233"/>
                  </a:lnTo>
                  <a:lnTo>
                    <a:pt x="435882" y="49441"/>
                  </a:lnTo>
                  <a:lnTo>
                    <a:pt x="494561" y="58802"/>
                  </a:lnTo>
                  <a:lnTo>
                    <a:pt x="549910" y="69210"/>
                  </a:lnTo>
                  <a:lnTo>
                    <a:pt x="601453" y="80562"/>
                  </a:lnTo>
                  <a:lnTo>
                    <a:pt x="648715" y="92751"/>
                  </a:lnTo>
                  <a:lnTo>
                    <a:pt x="691220" y="105675"/>
                  </a:lnTo>
                  <a:lnTo>
                    <a:pt x="728492" y="119227"/>
                  </a:lnTo>
                  <a:lnTo>
                    <a:pt x="785437" y="147797"/>
                  </a:lnTo>
                  <a:lnTo>
                    <a:pt x="815746" y="177626"/>
                  </a:lnTo>
                  <a:lnTo>
                    <a:pt x="819722" y="192749"/>
                  </a:lnTo>
                  <a:lnTo>
                    <a:pt x="815772" y="207873"/>
                  </a:lnTo>
                  <a:lnTo>
                    <a:pt x="785517" y="237702"/>
                  </a:lnTo>
                  <a:lnTo>
                    <a:pt x="728628" y="266272"/>
                  </a:lnTo>
                  <a:lnTo>
                    <a:pt x="691385" y="279824"/>
                  </a:lnTo>
                  <a:lnTo>
                    <a:pt x="648911" y="292748"/>
                  </a:lnTo>
                  <a:lnTo>
                    <a:pt x="601681" y="304937"/>
                  </a:lnTo>
                  <a:lnTo>
                    <a:pt x="550171" y="316289"/>
                  </a:lnTo>
                  <a:lnTo>
                    <a:pt x="494856" y="326697"/>
                  </a:lnTo>
                  <a:lnTo>
                    <a:pt x="436214" y="336058"/>
                  </a:lnTo>
                  <a:lnTo>
                    <a:pt x="374718" y="344266"/>
                  </a:lnTo>
                  <a:lnTo>
                    <a:pt x="310846" y="351217"/>
                  </a:lnTo>
                  <a:lnTo>
                    <a:pt x="245072" y="356805"/>
                  </a:lnTo>
                  <a:lnTo>
                    <a:pt x="177872" y="360927"/>
                  </a:lnTo>
                  <a:lnTo>
                    <a:pt x="109723" y="363476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234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6833917" y="102586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813957" y="1169288"/>
            <a:ext cx="889635" cy="111760"/>
            <a:chOff x="6813957" y="1169288"/>
            <a:chExt cx="889635" cy="111760"/>
          </a:xfrm>
        </p:grpSpPr>
        <p:sp>
          <p:nvSpPr>
            <p:cNvPr id="111" name="object 111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234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833917" y="1156520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813957" y="693682"/>
            <a:ext cx="1250950" cy="642620"/>
            <a:chOff x="6813957" y="693682"/>
            <a:chExt cx="1250950" cy="642620"/>
          </a:xfrm>
        </p:grpSpPr>
        <p:sp>
          <p:nvSpPr>
            <p:cNvPr id="115" name="object 115"/>
            <p:cNvSpPr/>
            <p:nvPr/>
          </p:nvSpPr>
          <p:spPr>
            <a:xfrm>
              <a:off x="7258632" y="1140713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4">
                  <a:moveTo>
                    <a:pt x="0" y="38099"/>
                  </a:moveTo>
                  <a:lnTo>
                    <a:pt x="0" y="0"/>
                  </a:lnTo>
                </a:path>
                <a:path w="1904" h="169544">
                  <a:moveTo>
                    <a:pt x="1612" y="169394"/>
                  </a:moveTo>
                  <a:lnTo>
                    <a:pt x="112" y="13069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38590" y="96522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38590" y="96522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40" h="83184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83184">
                  <a:moveTo>
                    <a:pt x="20042" y="82937"/>
                  </a:moveTo>
                  <a:lnTo>
                    <a:pt x="20342" y="4243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54078" y="96045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278995" y="986258"/>
              <a:ext cx="781050" cy="345440"/>
            </a:xfrm>
            <a:custGeom>
              <a:avLst/>
              <a:gdLst/>
              <a:ahLst/>
              <a:cxnLst/>
              <a:rect l="l" t="t" r="r" b="b"/>
              <a:pathLst>
                <a:path w="781050" h="345440">
                  <a:moveTo>
                    <a:pt x="1499" y="344999"/>
                  </a:moveTo>
                  <a:lnTo>
                    <a:pt x="70198" y="344122"/>
                  </a:lnTo>
                  <a:lnTo>
                    <a:pt x="138423" y="341559"/>
                  </a:lnTo>
                  <a:lnTo>
                    <a:pt x="205699" y="337416"/>
                  </a:lnTo>
                  <a:lnTo>
                    <a:pt x="271549" y="331798"/>
                  </a:lnTo>
                  <a:lnTo>
                    <a:pt x="335497" y="324811"/>
                  </a:lnTo>
                  <a:lnTo>
                    <a:pt x="397065" y="316560"/>
                  </a:lnTo>
                  <a:lnTo>
                    <a:pt x="455777" y="307150"/>
                  </a:lnTo>
                  <a:lnTo>
                    <a:pt x="511156" y="296687"/>
                  </a:lnTo>
                  <a:lnTo>
                    <a:pt x="562726" y="285276"/>
                  </a:lnTo>
                  <a:lnTo>
                    <a:pt x="610011" y="273022"/>
                  </a:lnTo>
                  <a:lnTo>
                    <a:pt x="652532" y="260031"/>
                  </a:lnTo>
                  <a:lnTo>
                    <a:pt x="689815" y="246408"/>
                  </a:lnTo>
                  <a:lnTo>
                    <a:pt x="746756" y="217687"/>
                  </a:lnTo>
                  <a:lnTo>
                    <a:pt x="777021" y="187703"/>
                  </a:lnTo>
                  <a:lnTo>
                    <a:pt x="780957" y="172499"/>
                  </a:lnTo>
                  <a:lnTo>
                    <a:pt x="776954" y="157296"/>
                  </a:lnTo>
                  <a:lnTo>
                    <a:pt x="746555" y="127312"/>
                  </a:lnTo>
                  <a:lnTo>
                    <a:pt x="689475" y="98591"/>
                  </a:lnTo>
                  <a:lnTo>
                    <a:pt x="652119" y="84968"/>
                  </a:lnTo>
                  <a:lnTo>
                    <a:pt x="609521" y="71977"/>
                  </a:lnTo>
                  <a:lnTo>
                    <a:pt x="562158" y="59723"/>
                  </a:lnTo>
                  <a:lnTo>
                    <a:pt x="510505" y="48312"/>
                  </a:lnTo>
                  <a:lnTo>
                    <a:pt x="455039" y="37849"/>
                  </a:lnTo>
                  <a:lnTo>
                    <a:pt x="396235" y="28439"/>
                  </a:lnTo>
                  <a:lnTo>
                    <a:pt x="334571" y="20188"/>
                  </a:lnTo>
                  <a:lnTo>
                    <a:pt x="270521" y="13201"/>
                  </a:lnTo>
                  <a:lnTo>
                    <a:pt x="204563" y="7583"/>
                  </a:lnTo>
                  <a:lnTo>
                    <a:pt x="137173" y="3440"/>
                  </a:lnTo>
                  <a:lnTo>
                    <a:pt x="68826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234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833917" y="68091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6813957" y="824337"/>
            <a:ext cx="889635" cy="111760"/>
            <a:chOff x="6813957" y="824337"/>
            <a:chExt cx="889635" cy="111760"/>
          </a:xfrm>
        </p:grpSpPr>
        <p:sp>
          <p:nvSpPr>
            <p:cNvPr id="124" name="object 124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8234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6833917" y="8115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6815791" y="463748"/>
            <a:ext cx="1249045" cy="527685"/>
            <a:chOff x="6815791" y="463748"/>
            <a:chExt cx="1249045" cy="527685"/>
          </a:xfrm>
        </p:grpSpPr>
        <p:sp>
          <p:nvSpPr>
            <p:cNvPr id="128" name="object 128"/>
            <p:cNvSpPr/>
            <p:nvPr/>
          </p:nvSpPr>
          <p:spPr>
            <a:xfrm>
              <a:off x="7258540" y="634470"/>
              <a:ext cx="802005" cy="352425"/>
            </a:xfrm>
            <a:custGeom>
              <a:avLst/>
              <a:gdLst/>
              <a:ahLst/>
              <a:cxnLst/>
              <a:rect l="l" t="t" r="r" b="b"/>
              <a:pathLst>
                <a:path w="802004" h="352425">
                  <a:moveTo>
                    <a:pt x="92" y="199391"/>
                  </a:moveTo>
                  <a:lnTo>
                    <a:pt x="92" y="161292"/>
                  </a:lnTo>
                </a:path>
                <a:path w="802004" h="352425">
                  <a:moveTo>
                    <a:pt x="299" y="330749"/>
                  </a:moveTo>
                  <a:lnTo>
                    <a:pt x="0" y="292049"/>
                  </a:lnTo>
                </a:path>
                <a:path w="802004" h="352425">
                  <a:moveTo>
                    <a:pt x="20549" y="351899"/>
                  </a:moveTo>
                  <a:lnTo>
                    <a:pt x="89368" y="351004"/>
                  </a:lnTo>
                  <a:lnTo>
                    <a:pt x="157706" y="348390"/>
                  </a:lnTo>
                  <a:lnTo>
                    <a:pt x="225088" y="344164"/>
                  </a:lnTo>
                  <a:lnTo>
                    <a:pt x="291038" y="338434"/>
                  </a:lnTo>
                  <a:lnTo>
                    <a:pt x="355080" y="331307"/>
                  </a:lnTo>
                  <a:lnTo>
                    <a:pt x="416737" y="322891"/>
                  </a:lnTo>
                  <a:lnTo>
                    <a:pt x="475533" y="313293"/>
                  </a:lnTo>
                  <a:lnTo>
                    <a:pt x="530993" y="302621"/>
                  </a:lnTo>
                  <a:lnTo>
                    <a:pt x="582639" y="290981"/>
                  </a:lnTo>
                  <a:lnTo>
                    <a:pt x="629997" y="278483"/>
                  </a:lnTo>
                  <a:lnTo>
                    <a:pt x="672589" y="265232"/>
                  </a:lnTo>
                  <a:lnTo>
                    <a:pt x="709941" y="251336"/>
                  </a:lnTo>
                  <a:lnTo>
                    <a:pt x="767015" y="222041"/>
                  </a:lnTo>
                  <a:lnTo>
                    <a:pt x="797410" y="191457"/>
                  </a:lnTo>
                  <a:lnTo>
                    <a:pt x="801412" y="175949"/>
                  </a:lnTo>
                  <a:lnTo>
                    <a:pt x="797476" y="160442"/>
                  </a:lnTo>
                  <a:lnTo>
                    <a:pt x="767215" y="129858"/>
                  </a:lnTo>
                  <a:lnTo>
                    <a:pt x="710281" y="100563"/>
                  </a:lnTo>
                  <a:lnTo>
                    <a:pt x="673003" y="86667"/>
                  </a:lnTo>
                  <a:lnTo>
                    <a:pt x="630486" y="73416"/>
                  </a:lnTo>
                  <a:lnTo>
                    <a:pt x="583208" y="60918"/>
                  </a:lnTo>
                  <a:lnTo>
                    <a:pt x="531644" y="49278"/>
                  </a:lnTo>
                  <a:lnTo>
                    <a:pt x="476271" y="38606"/>
                  </a:lnTo>
                  <a:lnTo>
                    <a:pt x="417566" y="29008"/>
                  </a:lnTo>
                  <a:lnTo>
                    <a:pt x="356006" y="20592"/>
                  </a:lnTo>
                  <a:lnTo>
                    <a:pt x="292066" y="13465"/>
                  </a:lnTo>
                  <a:lnTo>
                    <a:pt x="226224" y="7735"/>
                  </a:lnTo>
                  <a:lnTo>
                    <a:pt x="158956" y="3509"/>
                  </a:lnTo>
                  <a:lnTo>
                    <a:pt x="90739" y="895"/>
                  </a:lnTo>
                  <a:lnTo>
                    <a:pt x="220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40015" y="613342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40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40015" y="613342"/>
              <a:ext cx="40640" cy="90170"/>
            </a:xfrm>
            <a:custGeom>
              <a:avLst/>
              <a:gdLst/>
              <a:ahLst/>
              <a:cxnLst/>
              <a:rect l="l" t="t" r="r" b="b"/>
              <a:pathLst>
                <a:path w="40640" h="90170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40" h="90170">
                  <a:moveTo>
                    <a:pt x="18616" y="89865"/>
                  </a:moveTo>
                  <a:lnTo>
                    <a:pt x="20116" y="4216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260415" y="56597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31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25316" y="47327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4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6833917" y="461660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1905" rIns="0" bIns="0" rtlCol="0">
            <a:spAutoFit/>
          </a:bodyPr>
          <a:lstStyle/>
          <a:p>
            <a:pPr marL="1270" algn="ctr">
              <a:lnSpc>
                <a:spcPts val="730"/>
              </a:lnSpc>
              <a:spcBef>
                <a:spcPts val="15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347472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744190" y="2425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134925" y="3442467"/>
            <a:ext cx="1181735" cy="40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149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90"/>
              </a:lnSpc>
            </a:pPr>
            <a:r>
              <a:rPr sz="1400" dirty="0">
                <a:latin typeface="Arial"/>
                <a:cs typeface="Arial"/>
              </a:rPr>
              <a:t>Residual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269385" y="2745286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269468" y="2044452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464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7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4681939" y="2364748"/>
            <a:ext cx="41275" cy="381000"/>
            <a:chOff x="4681939" y="2364748"/>
            <a:chExt cx="41275" cy="381000"/>
          </a:xfrm>
        </p:grpSpPr>
        <p:sp>
          <p:nvSpPr>
            <p:cNvPr id="140" name="object 140"/>
            <p:cNvSpPr/>
            <p:nvPr/>
          </p:nvSpPr>
          <p:spPr>
            <a:xfrm>
              <a:off x="4702434" y="241273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332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686702" y="23695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3" name="object 1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1256" y="3065498"/>
            <a:ext cx="142349" cy="361045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4764081" y="1693946"/>
            <a:ext cx="893444" cy="1661795"/>
          </a:xfrm>
          <a:custGeom>
            <a:avLst/>
            <a:gdLst/>
            <a:ahLst/>
            <a:cxnLst/>
            <a:rect l="l" t="t" r="r" b="b"/>
            <a:pathLst>
              <a:path w="893445" h="1661795">
                <a:moveTo>
                  <a:pt x="0" y="1661423"/>
                </a:moveTo>
                <a:lnTo>
                  <a:pt x="46139" y="1659949"/>
                </a:lnTo>
                <a:lnTo>
                  <a:pt x="92119" y="1655597"/>
                </a:lnTo>
                <a:lnTo>
                  <a:pt x="137835" y="1648469"/>
                </a:lnTo>
                <a:lnTo>
                  <a:pt x="183184" y="1638668"/>
                </a:lnTo>
                <a:lnTo>
                  <a:pt x="228062" y="1626296"/>
                </a:lnTo>
                <a:lnTo>
                  <a:pt x="272364" y="1611458"/>
                </a:lnTo>
                <a:lnTo>
                  <a:pt x="315986" y="1594254"/>
                </a:lnTo>
                <a:lnTo>
                  <a:pt x="358823" y="1574789"/>
                </a:lnTo>
                <a:lnTo>
                  <a:pt x="400773" y="1553165"/>
                </a:lnTo>
                <a:lnTo>
                  <a:pt x="441730" y="1529485"/>
                </a:lnTo>
                <a:lnTo>
                  <a:pt x="481591" y="1503851"/>
                </a:lnTo>
                <a:lnTo>
                  <a:pt x="520252" y="1476367"/>
                </a:lnTo>
                <a:lnTo>
                  <a:pt x="557607" y="1447135"/>
                </a:lnTo>
                <a:lnTo>
                  <a:pt x="593554" y="1416258"/>
                </a:lnTo>
                <a:lnTo>
                  <a:pt x="627988" y="1383839"/>
                </a:lnTo>
                <a:lnTo>
                  <a:pt x="660805" y="1349981"/>
                </a:lnTo>
                <a:lnTo>
                  <a:pt x="691901" y="1314786"/>
                </a:lnTo>
                <a:lnTo>
                  <a:pt x="721171" y="1278358"/>
                </a:lnTo>
                <a:lnTo>
                  <a:pt x="748512" y="1240798"/>
                </a:lnTo>
                <a:lnTo>
                  <a:pt x="773820" y="1202211"/>
                </a:lnTo>
                <a:lnTo>
                  <a:pt x="796989" y="1162698"/>
                </a:lnTo>
                <a:lnTo>
                  <a:pt x="817917" y="1122363"/>
                </a:lnTo>
                <a:lnTo>
                  <a:pt x="836499" y="1081308"/>
                </a:lnTo>
                <a:lnTo>
                  <a:pt x="852631" y="1039636"/>
                </a:lnTo>
                <a:lnTo>
                  <a:pt x="866208" y="997450"/>
                </a:lnTo>
                <a:lnTo>
                  <a:pt x="877127" y="954853"/>
                </a:lnTo>
                <a:lnTo>
                  <a:pt x="885284" y="911948"/>
                </a:lnTo>
                <a:lnTo>
                  <a:pt x="890574" y="868837"/>
                </a:lnTo>
                <a:lnTo>
                  <a:pt x="892893" y="825623"/>
                </a:lnTo>
                <a:lnTo>
                  <a:pt x="891897" y="777427"/>
                </a:lnTo>
                <a:lnTo>
                  <a:pt x="887225" y="729374"/>
                </a:lnTo>
                <a:lnTo>
                  <a:pt x="879027" y="681607"/>
                </a:lnTo>
                <a:lnTo>
                  <a:pt x="867453" y="634268"/>
                </a:lnTo>
                <a:lnTo>
                  <a:pt x="852652" y="587499"/>
                </a:lnTo>
                <a:lnTo>
                  <a:pt x="834775" y="541443"/>
                </a:lnTo>
                <a:lnTo>
                  <a:pt x="813972" y="496244"/>
                </a:lnTo>
                <a:lnTo>
                  <a:pt x="790391" y="452043"/>
                </a:lnTo>
                <a:lnTo>
                  <a:pt x="764183" y="408983"/>
                </a:lnTo>
                <a:lnTo>
                  <a:pt x="735497" y="367207"/>
                </a:lnTo>
                <a:lnTo>
                  <a:pt x="704484" y="326858"/>
                </a:lnTo>
                <a:lnTo>
                  <a:pt x="671293" y="288078"/>
                </a:lnTo>
                <a:lnTo>
                  <a:pt x="636073" y="251010"/>
                </a:lnTo>
                <a:lnTo>
                  <a:pt x="601684" y="218248"/>
                </a:lnTo>
                <a:lnTo>
                  <a:pt x="565796" y="187198"/>
                </a:lnTo>
                <a:lnTo>
                  <a:pt x="528527" y="157976"/>
                </a:lnTo>
                <a:lnTo>
                  <a:pt x="489999" y="130696"/>
                </a:lnTo>
                <a:lnTo>
                  <a:pt x="450330" y="105472"/>
                </a:lnTo>
                <a:lnTo>
                  <a:pt x="409642" y="82419"/>
                </a:lnTo>
                <a:lnTo>
                  <a:pt x="368053" y="61649"/>
                </a:lnTo>
                <a:lnTo>
                  <a:pt x="331019" y="45440"/>
                </a:lnTo>
                <a:lnTo>
                  <a:pt x="293467" y="31143"/>
                </a:lnTo>
                <a:lnTo>
                  <a:pt x="255479" y="18836"/>
                </a:lnTo>
                <a:lnTo>
                  <a:pt x="217135" y="8595"/>
                </a:lnTo>
                <a:lnTo>
                  <a:pt x="178514" y="497"/>
                </a:lnTo>
                <a:lnTo>
                  <a:pt x="17564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5" name="object 145"/>
          <p:cNvGrpSpPr/>
          <p:nvPr/>
        </p:nvGrpSpPr>
        <p:grpSpPr>
          <a:xfrm>
            <a:off x="4682022" y="1653081"/>
            <a:ext cx="270510" cy="396240"/>
            <a:chOff x="4682022" y="1653081"/>
            <a:chExt cx="270510" cy="396240"/>
          </a:xfrm>
        </p:grpSpPr>
        <p:sp>
          <p:nvSpPr>
            <p:cNvPr id="146" name="object 146"/>
            <p:cNvSpPr/>
            <p:nvPr/>
          </p:nvSpPr>
          <p:spPr>
            <a:xfrm>
              <a:off x="4702517" y="1819603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686784" y="1776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094" y="1653081"/>
              <a:ext cx="107958" cy="81730"/>
            </a:xfrm>
            <a:prstGeom prst="rect">
              <a:avLst/>
            </a:prstGeom>
          </p:spPr>
        </p:pic>
      </p:grpSp>
      <p:sp>
        <p:nvSpPr>
          <p:cNvPr id="150" name="object 150"/>
          <p:cNvSpPr txBox="1"/>
          <p:nvPr/>
        </p:nvSpPr>
        <p:spPr>
          <a:xfrm>
            <a:off x="5709818" y="2317725"/>
            <a:ext cx="113665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tabLst>
                <a:tab pos="1123315" algn="l"/>
              </a:tabLst>
            </a:pPr>
            <a:r>
              <a:rPr sz="1400" dirty="0">
                <a:latin typeface="Arial"/>
                <a:cs typeface="Arial"/>
              </a:rPr>
              <a:t>identity</a:t>
            </a:r>
            <a:r>
              <a:rPr sz="1400" spc="505" dirty="0"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885200" y="1506463"/>
            <a:ext cx="632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F(x)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601525" y="2387962"/>
            <a:ext cx="341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F(x)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820390" y="1282813"/>
            <a:ext cx="3219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relu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4569738" y="1238214"/>
            <a:ext cx="266065" cy="578485"/>
            <a:chOff x="4569738" y="1238214"/>
            <a:chExt cx="266065" cy="578485"/>
          </a:xfrm>
        </p:grpSpPr>
        <p:sp>
          <p:nvSpPr>
            <p:cNvPr id="155" name="object 155"/>
            <p:cNvSpPr/>
            <p:nvPr/>
          </p:nvSpPr>
          <p:spPr>
            <a:xfrm>
              <a:off x="4702518" y="128620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224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686785" y="12429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79263" y="156061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635246" y="16167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405000" y="1110446"/>
            <a:ext cx="2259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architecture: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65949" y="1358096"/>
            <a:ext cx="2523490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Stack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308610" marR="508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two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layers</a:t>
            </a:r>
            <a:endParaRPr sz="1600">
              <a:latin typeface="Arial"/>
              <a:cs typeface="Arial"/>
            </a:endParaRPr>
          </a:p>
          <a:p>
            <a:pPr marL="308610" marR="50165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Periodically,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double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#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downsample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spatially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using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stride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(/2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dimension)</a:t>
            </a:r>
            <a:endParaRPr sz="1600">
              <a:latin typeface="Arial"/>
              <a:cs typeface="Arial"/>
            </a:endParaRPr>
          </a:p>
          <a:p>
            <a:pPr marL="308610" marR="10668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Additional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at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beginning</a:t>
            </a:r>
            <a:endParaRPr sz="1600">
              <a:latin typeface="Arial"/>
              <a:cs typeface="Arial"/>
            </a:endParaRPr>
          </a:p>
          <a:p>
            <a:pPr marL="308610" marR="62230" indent="-296545" algn="just">
              <a:lnSpc>
                <a:spcPct val="101600"/>
              </a:lnSpc>
              <a:buChar char="-"/>
              <a:tabLst>
                <a:tab pos="309245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end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(only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1000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output classes)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325" y="1244999"/>
            <a:ext cx="219075" cy="2825115"/>
          </a:xfrm>
          <a:custGeom>
            <a:avLst/>
            <a:gdLst/>
            <a:ahLst/>
            <a:cxnLst/>
            <a:rect l="l" t="t" r="r" b="b"/>
            <a:pathLst>
              <a:path w="219075" h="2825115">
                <a:moveTo>
                  <a:pt x="0" y="2824799"/>
                </a:moveTo>
                <a:lnTo>
                  <a:pt x="69126" y="2823870"/>
                </a:lnTo>
                <a:lnTo>
                  <a:pt x="129161" y="2821283"/>
                </a:lnTo>
                <a:lnTo>
                  <a:pt x="176503" y="2817338"/>
                </a:lnTo>
                <a:lnTo>
                  <a:pt x="207550" y="2812335"/>
                </a:lnTo>
                <a:lnTo>
                  <a:pt x="218699" y="2806575"/>
                </a:lnTo>
                <a:lnTo>
                  <a:pt x="218699" y="18224"/>
                </a:lnTo>
                <a:lnTo>
                  <a:pt x="181955" y="8113"/>
                </a:lnTo>
                <a:lnTo>
                  <a:pt x="121334" y="3061"/>
                </a:lnTo>
                <a:lnTo>
                  <a:pt x="42865" y="35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8293775" y="270345"/>
            <a:ext cx="7658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No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FC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layers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besides</a:t>
            </a:r>
            <a:r>
              <a:rPr sz="1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FC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1000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output classes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293775" y="1184745"/>
            <a:ext cx="7454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Global average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pooling</a:t>
            </a:r>
            <a:r>
              <a:rPr sz="1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layer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after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Arial"/>
                <a:cs typeface="Arial"/>
              </a:rPr>
              <a:t>last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7711323" y="361059"/>
            <a:ext cx="527050" cy="82550"/>
            <a:chOff x="7711323" y="361059"/>
            <a:chExt cx="527050" cy="82550"/>
          </a:xfrm>
        </p:grpSpPr>
        <p:sp>
          <p:nvSpPr>
            <p:cNvPr id="166" name="object 166"/>
            <p:cNvSpPr/>
            <p:nvPr/>
          </p:nvSpPr>
          <p:spPr>
            <a:xfrm>
              <a:off x="7807299" y="402050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29">
                  <a:moveTo>
                    <a:pt x="430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1323" y="361059"/>
              <a:ext cx="105500" cy="81981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399125" y="4704900"/>
            <a:ext cx="15798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30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22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150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76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71" name="object 1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6599" y="4403025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84563" y="4391256"/>
            <a:ext cx="851535" cy="952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" rIns="0" bIns="0" rtlCol="0">
            <a:spAutoFit/>
          </a:bodyPr>
          <a:lstStyle/>
          <a:p>
            <a:pPr marL="2540" algn="ctr">
              <a:lnSpc>
                <a:spcPts val="730"/>
              </a:lnSpc>
              <a:spcBef>
                <a:spcPts val="15"/>
              </a:spcBef>
            </a:pPr>
            <a:r>
              <a:rPr sz="700" spc="-10" dirty="0">
                <a:solidFill>
                  <a:srgbClr val="434343"/>
                </a:solidFill>
                <a:latin typeface="Calibri"/>
                <a:cs typeface="Calibri"/>
              </a:rPr>
              <a:t>Input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9742" y="203000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6117" y="212524"/>
            <a:ext cx="851535" cy="9525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690"/>
              </a:lnSpc>
            </a:pPr>
            <a:r>
              <a:rPr sz="700" spc="-10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65267" y="3773778"/>
            <a:ext cx="891540" cy="596265"/>
            <a:chOff x="5365267" y="3773778"/>
            <a:chExt cx="891540" cy="596265"/>
          </a:xfrm>
        </p:grpSpPr>
        <p:sp>
          <p:nvSpPr>
            <p:cNvPr id="7" name="object 7"/>
            <p:cNvSpPr/>
            <p:nvPr/>
          </p:nvSpPr>
          <p:spPr>
            <a:xfrm>
              <a:off x="5374792" y="426773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65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6586" y="378330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84563" y="4256161"/>
            <a:ext cx="851535" cy="116205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19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5"/>
              </a:spcBef>
            </a:pP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7x7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64,</a:t>
            </a:r>
            <a:r>
              <a:rPr sz="700" spc="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FF9900"/>
                </a:solidFill>
                <a:latin typeface="Calibri"/>
                <a:cs typeface="Calibri"/>
              </a:rPr>
              <a:t>/</a:t>
            </a:r>
            <a:r>
              <a:rPr sz="700" spc="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700" spc="-50" dirty="0">
                <a:solidFill>
                  <a:srgbClr val="FF9900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5290" y="338297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09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776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86117" y="326523"/>
            <a:ext cx="851535" cy="116205"/>
          </a:xfrm>
          <a:prstGeom prst="rect">
            <a:avLst/>
          </a:prstGeom>
          <a:solidFill>
            <a:srgbClr val="D9EAD3"/>
          </a:solidFill>
        </p:spPr>
        <p:txBody>
          <a:bodyPr vert="horz" wrap="square" lIns="0" tIns="190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spc="80" dirty="0">
                <a:solidFill>
                  <a:srgbClr val="37761C"/>
                </a:solidFill>
                <a:latin typeface="Calibri"/>
                <a:cs typeface="Calibri"/>
              </a:rPr>
              <a:t>FC</a:t>
            </a:r>
            <a:r>
              <a:rPr sz="700" spc="4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37761C"/>
                </a:solidFill>
                <a:latin typeface="Calibri"/>
                <a:cs typeface="Calibri"/>
              </a:rPr>
              <a:t>1000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76586" y="4132834"/>
            <a:ext cx="870585" cy="92710"/>
          </a:xfrm>
          <a:custGeom>
            <a:avLst/>
            <a:gdLst/>
            <a:ahLst/>
            <a:cxnLst/>
            <a:rect l="l" t="t" r="r" b="b"/>
            <a:pathLst>
              <a:path w="870585" h="92710">
                <a:moveTo>
                  <a:pt x="0" y="0"/>
                </a:moveTo>
                <a:lnTo>
                  <a:pt x="870299" y="0"/>
                </a:lnTo>
                <a:lnTo>
                  <a:pt x="870299" y="92699"/>
                </a:lnTo>
                <a:lnTo>
                  <a:pt x="0" y="92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4A8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4563" y="4142359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690"/>
              </a:lnSpc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64350" y="2060309"/>
            <a:ext cx="1270000" cy="2077720"/>
            <a:chOff x="5364350" y="2060309"/>
            <a:chExt cx="1270000" cy="2077720"/>
          </a:xfrm>
        </p:grpSpPr>
        <p:sp>
          <p:nvSpPr>
            <p:cNvPr id="16" name="object 16"/>
            <p:cNvSpPr/>
            <p:nvPr/>
          </p:nvSpPr>
          <p:spPr>
            <a:xfrm>
              <a:off x="5376586" y="39139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6586" y="39139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11736" y="387585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1502" y="4048511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1502" y="4006510"/>
              <a:ext cx="40640" cy="126364"/>
            </a:xfrm>
            <a:custGeom>
              <a:avLst/>
              <a:gdLst/>
              <a:ahLst/>
              <a:cxnLst/>
              <a:rect l="l" t="t" r="r" b="b"/>
              <a:pathLst>
                <a:path w="40639" h="126364">
                  <a:moveTo>
                    <a:pt x="0" y="63149"/>
                  </a:moveTo>
                  <a:lnTo>
                    <a:pt x="1591" y="54917"/>
                  </a:lnTo>
                  <a:lnTo>
                    <a:pt x="5930" y="48194"/>
                  </a:lnTo>
                  <a:lnTo>
                    <a:pt x="12367" y="43662"/>
                  </a:lnTo>
                  <a:lnTo>
                    <a:pt x="20249" y="41999"/>
                  </a:lnTo>
                  <a:lnTo>
                    <a:pt x="25620" y="41999"/>
                  </a:lnTo>
                  <a:lnTo>
                    <a:pt x="30770" y="44228"/>
                  </a:lnTo>
                  <a:lnTo>
                    <a:pt x="34568" y="48194"/>
                  </a:lnTo>
                  <a:lnTo>
                    <a:pt x="38366" y="52161"/>
                  </a:lnTo>
                  <a:lnTo>
                    <a:pt x="40499" y="57540"/>
                  </a:lnTo>
                  <a:lnTo>
                    <a:pt x="40499" y="63149"/>
                  </a:lnTo>
                  <a:lnTo>
                    <a:pt x="38908" y="71382"/>
                  </a:lnTo>
                  <a:lnTo>
                    <a:pt x="34568" y="78105"/>
                  </a:lnTo>
                  <a:lnTo>
                    <a:pt x="28132" y="82637"/>
                  </a:lnTo>
                  <a:lnTo>
                    <a:pt x="20249" y="84299"/>
                  </a:lnTo>
                  <a:lnTo>
                    <a:pt x="12367" y="82637"/>
                  </a:lnTo>
                  <a:lnTo>
                    <a:pt x="5930" y="78105"/>
                  </a:lnTo>
                  <a:lnTo>
                    <a:pt x="1591" y="71382"/>
                  </a:lnTo>
                  <a:lnTo>
                    <a:pt x="0" y="63149"/>
                  </a:lnTo>
                  <a:close/>
                </a:path>
                <a:path w="40639" h="126364">
                  <a:moveTo>
                    <a:pt x="20233" y="126322"/>
                  </a:moveTo>
                  <a:lnTo>
                    <a:pt x="20233" y="84322"/>
                  </a:lnTo>
                </a:path>
                <a:path w="40639" h="126364">
                  <a:moveTo>
                    <a:pt x="20249" y="41999"/>
                  </a:moveTo>
                  <a:lnTo>
                    <a:pt x="202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1492" y="37052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91492" y="3705280"/>
              <a:ext cx="838200" cy="364490"/>
            </a:xfrm>
            <a:custGeom>
              <a:avLst/>
              <a:gdLst/>
              <a:ahLst/>
              <a:cxnLst/>
              <a:rect l="l" t="t" r="r" b="b"/>
              <a:pathLst>
                <a:path w="838200" h="364489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200" h="364489">
                  <a:moveTo>
                    <a:pt x="20243" y="78022"/>
                  </a:moveTo>
                  <a:lnTo>
                    <a:pt x="20243" y="42322"/>
                  </a:lnTo>
                </a:path>
                <a:path w="838200" h="364489">
                  <a:moveTo>
                    <a:pt x="40499" y="21149"/>
                  </a:moveTo>
                  <a:lnTo>
                    <a:pt x="106871" y="21929"/>
                  </a:lnTo>
                  <a:lnTo>
                    <a:pt x="172831" y="24210"/>
                  </a:lnTo>
                  <a:lnTo>
                    <a:pt x="237970" y="27902"/>
                  </a:lnTo>
                  <a:lnTo>
                    <a:pt x="301878" y="32919"/>
                  </a:lnTo>
                  <a:lnTo>
                    <a:pt x="364145" y="39172"/>
                  </a:lnTo>
                  <a:lnTo>
                    <a:pt x="424361" y="46572"/>
                  </a:lnTo>
                  <a:lnTo>
                    <a:pt x="482116" y="55031"/>
                  </a:lnTo>
                  <a:lnTo>
                    <a:pt x="537001" y="64461"/>
                  </a:lnTo>
                  <a:lnTo>
                    <a:pt x="588605" y="74774"/>
                  </a:lnTo>
                  <a:lnTo>
                    <a:pt x="636519" y="85882"/>
                  </a:lnTo>
                  <a:lnTo>
                    <a:pt x="680332" y="97696"/>
                  </a:lnTo>
                  <a:lnTo>
                    <a:pt x="719635" y="110127"/>
                  </a:lnTo>
                  <a:lnTo>
                    <a:pt x="783071" y="136491"/>
                  </a:lnTo>
                  <a:lnTo>
                    <a:pt x="823548" y="164267"/>
                  </a:lnTo>
                  <a:lnTo>
                    <a:pt x="837785" y="192749"/>
                  </a:lnTo>
                  <a:lnTo>
                    <a:pt x="834176" y="207035"/>
                  </a:lnTo>
                  <a:lnTo>
                    <a:pt x="806460" y="235252"/>
                  </a:lnTo>
                  <a:lnTo>
                    <a:pt x="754147" y="262411"/>
                  </a:lnTo>
                  <a:lnTo>
                    <a:pt x="680516" y="287803"/>
                  </a:lnTo>
                  <a:lnTo>
                    <a:pt x="636732" y="299617"/>
                  </a:lnTo>
                  <a:lnTo>
                    <a:pt x="588849" y="310724"/>
                  </a:lnTo>
                  <a:lnTo>
                    <a:pt x="537277" y="321038"/>
                  </a:lnTo>
                  <a:lnTo>
                    <a:pt x="482426" y="330468"/>
                  </a:lnTo>
                  <a:lnTo>
                    <a:pt x="424706" y="338927"/>
                  </a:lnTo>
                  <a:lnTo>
                    <a:pt x="364527" y="346327"/>
                  </a:lnTo>
                  <a:lnTo>
                    <a:pt x="302299" y="352580"/>
                  </a:lnTo>
                  <a:lnTo>
                    <a:pt x="238432" y="357597"/>
                  </a:lnTo>
                  <a:lnTo>
                    <a:pt x="173336" y="361289"/>
                  </a:lnTo>
                  <a:lnTo>
                    <a:pt x="107422" y="363570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4779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74779" y="344332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74779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74779" y="357398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09929" y="3535880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5">
                  <a:moveTo>
                    <a:pt x="0" y="38099"/>
                  </a:moveTo>
                  <a:lnTo>
                    <a:pt x="0" y="0"/>
                  </a:lnTo>
                </a:path>
                <a:path w="1904" h="169545">
                  <a:moveTo>
                    <a:pt x="1812" y="169399"/>
                  </a:moveTo>
                  <a:lnTo>
                    <a:pt x="12" y="1306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90086" y="336039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90086" y="3360393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39" h="83185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1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39" h="83185">
                  <a:moveTo>
                    <a:pt x="19842" y="82932"/>
                  </a:moveTo>
                  <a:lnTo>
                    <a:pt x="20142" y="4243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05574" y="33556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29" y="8129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30492" y="3381430"/>
              <a:ext cx="798830" cy="345440"/>
            </a:xfrm>
            <a:custGeom>
              <a:avLst/>
              <a:gdLst/>
              <a:ahLst/>
              <a:cxnLst/>
              <a:rect l="l" t="t" r="r" b="b"/>
              <a:pathLst>
                <a:path w="798829" h="345439">
                  <a:moveTo>
                    <a:pt x="1499" y="344999"/>
                  </a:moveTo>
                  <a:lnTo>
                    <a:pt x="67873" y="344216"/>
                  </a:lnTo>
                  <a:lnTo>
                    <a:pt x="133840" y="341923"/>
                  </a:lnTo>
                  <a:lnTo>
                    <a:pt x="198988" y="338211"/>
                  </a:lnTo>
                  <a:lnTo>
                    <a:pt x="262908" y="333168"/>
                  </a:lnTo>
                  <a:lnTo>
                    <a:pt x="325189" y="326883"/>
                  </a:lnTo>
                  <a:lnTo>
                    <a:pt x="385419" y="319444"/>
                  </a:lnTo>
                  <a:lnTo>
                    <a:pt x="443189" y="310940"/>
                  </a:lnTo>
                  <a:lnTo>
                    <a:pt x="498088" y="301460"/>
                  </a:lnTo>
                  <a:lnTo>
                    <a:pt x="549704" y="291093"/>
                  </a:lnTo>
                  <a:lnTo>
                    <a:pt x="597627" y="279927"/>
                  </a:lnTo>
                  <a:lnTo>
                    <a:pt x="641447" y="268052"/>
                  </a:lnTo>
                  <a:lnTo>
                    <a:pt x="680752" y="255555"/>
                  </a:lnTo>
                  <a:lnTo>
                    <a:pt x="744177" y="229053"/>
                  </a:lnTo>
                  <a:lnTo>
                    <a:pt x="784617" y="201131"/>
                  </a:lnTo>
                  <a:lnTo>
                    <a:pt x="798785" y="172499"/>
                  </a:lnTo>
                  <a:lnTo>
                    <a:pt x="795128" y="158139"/>
                  </a:lnTo>
                  <a:lnTo>
                    <a:pt x="767286" y="129774"/>
                  </a:lnTo>
                  <a:lnTo>
                    <a:pt x="714812" y="102473"/>
                  </a:lnTo>
                  <a:lnTo>
                    <a:pt x="640987" y="76947"/>
                  </a:lnTo>
                  <a:lnTo>
                    <a:pt x="597094" y="65072"/>
                  </a:lnTo>
                  <a:lnTo>
                    <a:pt x="549094" y="53906"/>
                  </a:lnTo>
                  <a:lnTo>
                    <a:pt x="497398" y="43539"/>
                  </a:lnTo>
                  <a:lnTo>
                    <a:pt x="442416" y="34059"/>
                  </a:lnTo>
                  <a:lnTo>
                    <a:pt x="384558" y="25555"/>
                  </a:lnTo>
                  <a:lnTo>
                    <a:pt x="324235" y="18116"/>
                  </a:lnTo>
                  <a:lnTo>
                    <a:pt x="261857" y="11831"/>
                  </a:lnTo>
                  <a:lnTo>
                    <a:pt x="197834" y="6788"/>
                  </a:lnTo>
                  <a:lnTo>
                    <a:pt x="132576" y="3076"/>
                  </a:lnTo>
                  <a:lnTo>
                    <a:pt x="66495" y="783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74779" y="309837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74779" y="309837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4779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4779" y="322903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09929" y="3190930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5" h="169545">
                  <a:moveTo>
                    <a:pt x="0" y="38099"/>
                  </a:moveTo>
                  <a:lnTo>
                    <a:pt x="0" y="0"/>
                  </a:lnTo>
                </a:path>
                <a:path w="635" h="169545">
                  <a:moveTo>
                    <a:pt x="407" y="169462"/>
                  </a:moveTo>
                  <a:lnTo>
                    <a:pt x="107" y="13076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90086" y="3020223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90086" y="3020223"/>
              <a:ext cx="822325" cy="361315"/>
            </a:xfrm>
            <a:custGeom>
              <a:avLst/>
              <a:gdLst/>
              <a:ahLst/>
              <a:cxnLst/>
              <a:rect l="l" t="t" r="r" b="b"/>
              <a:pathLst>
                <a:path w="822325" h="361314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0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22325" h="361314">
                  <a:moveTo>
                    <a:pt x="19842" y="78151"/>
                  </a:moveTo>
                  <a:lnTo>
                    <a:pt x="20142" y="42151"/>
                  </a:lnTo>
                </a:path>
                <a:path w="822325" h="361314">
                  <a:moveTo>
                    <a:pt x="40499" y="361319"/>
                  </a:moveTo>
                  <a:lnTo>
                    <a:pt x="109381" y="360454"/>
                  </a:lnTo>
                  <a:lnTo>
                    <a:pt x="177784" y="357926"/>
                  </a:lnTo>
                  <a:lnTo>
                    <a:pt x="245231" y="353841"/>
                  </a:lnTo>
                  <a:lnTo>
                    <a:pt x="311246" y="348301"/>
                  </a:lnTo>
                  <a:lnTo>
                    <a:pt x="375352" y="341411"/>
                  </a:lnTo>
                  <a:lnTo>
                    <a:pt x="437071" y="333275"/>
                  </a:lnTo>
                  <a:lnTo>
                    <a:pt x="495927" y="323996"/>
                  </a:lnTo>
                  <a:lnTo>
                    <a:pt x="551442" y="313679"/>
                  </a:lnTo>
                  <a:lnTo>
                    <a:pt x="603140" y="302427"/>
                  </a:lnTo>
                  <a:lnTo>
                    <a:pt x="650544" y="290343"/>
                  </a:lnTo>
                  <a:lnTo>
                    <a:pt x="693176" y="277533"/>
                  </a:lnTo>
                  <a:lnTo>
                    <a:pt x="730561" y="264100"/>
                  </a:lnTo>
                  <a:lnTo>
                    <a:pt x="787677" y="235778"/>
                  </a:lnTo>
                  <a:lnTo>
                    <a:pt x="818077" y="206211"/>
                  </a:lnTo>
                  <a:lnTo>
                    <a:pt x="822065" y="191219"/>
                  </a:lnTo>
                  <a:lnTo>
                    <a:pt x="818103" y="176228"/>
                  </a:lnTo>
                  <a:lnTo>
                    <a:pt x="787757" y="146660"/>
                  </a:lnTo>
                  <a:lnTo>
                    <a:pt x="730697" y="118339"/>
                  </a:lnTo>
                  <a:lnTo>
                    <a:pt x="693342" y="104906"/>
                  </a:lnTo>
                  <a:lnTo>
                    <a:pt x="650740" y="92095"/>
                  </a:lnTo>
                  <a:lnTo>
                    <a:pt x="603367" y="80012"/>
                  </a:lnTo>
                  <a:lnTo>
                    <a:pt x="551702" y="68760"/>
                  </a:lnTo>
                  <a:lnTo>
                    <a:pt x="496222" y="58442"/>
                  </a:lnTo>
                  <a:lnTo>
                    <a:pt x="437403" y="49164"/>
                  </a:lnTo>
                  <a:lnTo>
                    <a:pt x="375722" y="41027"/>
                  </a:lnTo>
                  <a:lnTo>
                    <a:pt x="311657" y="34138"/>
                  </a:lnTo>
                  <a:lnTo>
                    <a:pt x="245686" y="28598"/>
                  </a:lnTo>
                  <a:lnTo>
                    <a:pt x="178284" y="24512"/>
                  </a:lnTo>
                  <a:lnTo>
                    <a:pt x="109930" y="21985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56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5682" y="275476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56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5682" y="288541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10336" y="2847318"/>
              <a:ext cx="635" cy="173355"/>
            </a:xfrm>
            <a:custGeom>
              <a:avLst/>
              <a:gdLst/>
              <a:ahLst/>
              <a:cxnLst/>
              <a:rect l="l" t="t" r="r" b="b"/>
              <a:pathLst>
                <a:path w="635" h="173355">
                  <a:moveTo>
                    <a:pt x="495" y="38099"/>
                  </a:moveTo>
                  <a:lnTo>
                    <a:pt x="495" y="0"/>
                  </a:lnTo>
                </a:path>
                <a:path w="635" h="173355">
                  <a:moveTo>
                    <a:pt x="0" y="172904"/>
                  </a:moveTo>
                  <a:lnTo>
                    <a:pt x="599" y="13090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0789" y="26767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0789" y="2676738"/>
              <a:ext cx="838835" cy="365125"/>
            </a:xfrm>
            <a:custGeom>
              <a:avLst/>
              <a:gdLst/>
              <a:ahLst/>
              <a:cxnLst/>
              <a:rect l="l" t="t" r="r" b="b"/>
              <a:pathLst>
                <a:path w="838834" h="365125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38834" h="365125">
                  <a:moveTo>
                    <a:pt x="20042" y="78024"/>
                  </a:moveTo>
                  <a:lnTo>
                    <a:pt x="20342" y="42324"/>
                  </a:lnTo>
                </a:path>
                <a:path w="838834" h="365125">
                  <a:moveTo>
                    <a:pt x="40499" y="21149"/>
                  </a:moveTo>
                  <a:lnTo>
                    <a:pt x="106931" y="21930"/>
                  </a:lnTo>
                  <a:lnTo>
                    <a:pt x="172953" y="24212"/>
                  </a:lnTo>
                  <a:lnTo>
                    <a:pt x="238155" y="27908"/>
                  </a:lnTo>
                  <a:lnTo>
                    <a:pt x="302126" y="32929"/>
                  </a:lnTo>
                  <a:lnTo>
                    <a:pt x="364455" y="39187"/>
                  </a:lnTo>
                  <a:lnTo>
                    <a:pt x="424733" y="46594"/>
                  </a:lnTo>
                  <a:lnTo>
                    <a:pt x="482547" y="55061"/>
                  </a:lnTo>
                  <a:lnTo>
                    <a:pt x="537488" y="64499"/>
                  </a:lnTo>
                  <a:lnTo>
                    <a:pt x="589144" y="74821"/>
                  </a:lnTo>
                  <a:lnTo>
                    <a:pt x="637106" y="85939"/>
                  </a:lnTo>
                  <a:lnTo>
                    <a:pt x="680961" y="97763"/>
                  </a:lnTo>
                  <a:lnTo>
                    <a:pt x="720300" y="110205"/>
                  </a:lnTo>
                  <a:lnTo>
                    <a:pt x="783786" y="136592"/>
                  </a:lnTo>
                  <a:lnTo>
                    <a:pt x="824277" y="164392"/>
                  </a:lnTo>
                  <a:lnTo>
                    <a:pt x="838487" y="192899"/>
                  </a:lnTo>
                  <a:lnTo>
                    <a:pt x="834848" y="207197"/>
                  </a:lnTo>
                  <a:lnTo>
                    <a:pt x="807036" y="235439"/>
                  </a:lnTo>
                  <a:lnTo>
                    <a:pt x="754584" y="262621"/>
                  </a:lnTo>
                  <a:lnTo>
                    <a:pt x="680778" y="288036"/>
                  </a:lnTo>
                  <a:lnTo>
                    <a:pt x="636893" y="299860"/>
                  </a:lnTo>
                  <a:lnTo>
                    <a:pt x="588901" y="310978"/>
                  </a:lnTo>
                  <a:lnTo>
                    <a:pt x="537212" y="321300"/>
                  </a:lnTo>
                  <a:lnTo>
                    <a:pt x="482238" y="330738"/>
                  </a:lnTo>
                  <a:lnTo>
                    <a:pt x="424388" y="339205"/>
                  </a:lnTo>
                  <a:lnTo>
                    <a:pt x="364074" y="346612"/>
                  </a:lnTo>
                  <a:lnTo>
                    <a:pt x="301705" y="352870"/>
                  </a:lnTo>
                  <a:lnTo>
                    <a:pt x="237693" y="357891"/>
                  </a:lnTo>
                  <a:lnTo>
                    <a:pt x="172447" y="361587"/>
                  </a:lnTo>
                  <a:lnTo>
                    <a:pt x="106379" y="363869"/>
                  </a:lnTo>
                  <a:lnTo>
                    <a:pt x="39899" y="3646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738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73875" y="2414785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738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73875" y="2545440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08939" y="2507340"/>
              <a:ext cx="2540" cy="169545"/>
            </a:xfrm>
            <a:custGeom>
              <a:avLst/>
              <a:gdLst/>
              <a:ahLst/>
              <a:cxnLst/>
              <a:rect l="l" t="t" r="r" b="b"/>
              <a:pathLst>
                <a:path w="2539" h="169544">
                  <a:moveTo>
                    <a:pt x="85" y="38099"/>
                  </a:moveTo>
                  <a:lnTo>
                    <a:pt x="85" y="0"/>
                  </a:lnTo>
                </a:path>
                <a:path w="2539" h="169544">
                  <a:moveTo>
                    <a:pt x="2099" y="169397"/>
                  </a:moveTo>
                  <a:lnTo>
                    <a:pt x="0" y="13069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89384" y="233185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89384" y="233185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39" h="83185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39" h="83185">
                  <a:moveTo>
                    <a:pt x="19640" y="82934"/>
                  </a:moveTo>
                  <a:lnTo>
                    <a:pt x="20240" y="4243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04872" y="232708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29789" y="2352888"/>
              <a:ext cx="782955" cy="345440"/>
            </a:xfrm>
            <a:custGeom>
              <a:avLst/>
              <a:gdLst/>
              <a:ahLst/>
              <a:cxnLst/>
              <a:rect l="l" t="t" r="r" b="b"/>
              <a:pathLst>
                <a:path w="782954" h="345439">
                  <a:moveTo>
                    <a:pt x="1499" y="344999"/>
                  </a:moveTo>
                  <a:lnTo>
                    <a:pt x="70322" y="344122"/>
                  </a:lnTo>
                  <a:lnTo>
                    <a:pt x="138670" y="341559"/>
                  </a:lnTo>
                  <a:lnTo>
                    <a:pt x="206067" y="337416"/>
                  </a:lnTo>
                  <a:lnTo>
                    <a:pt x="272036" y="331798"/>
                  </a:lnTo>
                  <a:lnTo>
                    <a:pt x="336099" y="324811"/>
                  </a:lnTo>
                  <a:lnTo>
                    <a:pt x="397778" y="316560"/>
                  </a:lnTo>
                  <a:lnTo>
                    <a:pt x="456595" y="307150"/>
                  </a:lnTo>
                  <a:lnTo>
                    <a:pt x="512075" y="296687"/>
                  </a:lnTo>
                  <a:lnTo>
                    <a:pt x="563738" y="285276"/>
                  </a:lnTo>
                  <a:lnTo>
                    <a:pt x="611107" y="273022"/>
                  </a:lnTo>
                  <a:lnTo>
                    <a:pt x="653706" y="260031"/>
                  </a:lnTo>
                  <a:lnTo>
                    <a:pt x="691056" y="246408"/>
                  </a:lnTo>
                  <a:lnTo>
                    <a:pt x="748099" y="217687"/>
                  </a:lnTo>
                  <a:lnTo>
                    <a:pt x="778418" y="187703"/>
                  </a:lnTo>
                  <a:lnTo>
                    <a:pt x="782362" y="172499"/>
                  </a:lnTo>
                  <a:lnTo>
                    <a:pt x="778352" y="157296"/>
                  </a:lnTo>
                  <a:lnTo>
                    <a:pt x="747899" y="127312"/>
                  </a:lnTo>
                  <a:lnTo>
                    <a:pt x="690715" y="98591"/>
                  </a:lnTo>
                  <a:lnTo>
                    <a:pt x="653292" y="84968"/>
                  </a:lnTo>
                  <a:lnTo>
                    <a:pt x="610618" y="71977"/>
                  </a:lnTo>
                  <a:lnTo>
                    <a:pt x="563169" y="59723"/>
                  </a:lnTo>
                  <a:lnTo>
                    <a:pt x="511423" y="48312"/>
                  </a:lnTo>
                  <a:lnTo>
                    <a:pt x="455857" y="37849"/>
                  </a:lnTo>
                  <a:lnTo>
                    <a:pt x="396948" y="28439"/>
                  </a:lnTo>
                  <a:lnTo>
                    <a:pt x="335173" y="20188"/>
                  </a:lnTo>
                  <a:lnTo>
                    <a:pt x="271008" y="13201"/>
                  </a:lnTo>
                  <a:lnTo>
                    <a:pt x="204931" y="7583"/>
                  </a:lnTo>
                  <a:lnTo>
                    <a:pt x="137420" y="3440"/>
                  </a:lnTo>
                  <a:lnTo>
                    <a:pt x="68950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38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73875" y="2069834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38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73875" y="2200489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10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B8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384563" y="2023565"/>
            <a:ext cx="851535" cy="20002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285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  <a:p>
            <a:pPr marL="151765">
              <a:lnSpc>
                <a:spcPct val="100000"/>
              </a:lnSpc>
              <a:spcBef>
                <a:spcPts val="805"/>
              </a:spcBef>
            </a:pP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8B81D1"/>
                </a:solidFill>
                <a:latin typeface="Calibri"/>
                <a:cs typeface="Calibri"/>
              </a:rPr>
              <a:t>128</a:t>
            </a:r>
            <a:endParaRPr sz="700">
              <a:latin typeface="Calibri"/>
              <a:cs typeface="Calibri"/>
            </a:endParaRPr>
          </a:p>
          <a:p>
            <a:pPr marL="125095">
              <a:lnSpc>
                <a:spcPct val="100000"/>
              </a:lnSpc>
              <a:spcBef>
                <a:spcPts val="229"/>
              </a:spcBef>
            </a:pP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3x3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conv,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128,</a:t>
            </a:r>
            <a:r>
              <a:rPr sz="600" spc="85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8B81D1"/>
                </a:solidFill>
                <a:latin typeface="Calibri"/>
                <a:cs typeface="Calibri"/>
              </a:rPr>
              <a:t>/</a:t>
            </a:r>
            <a:r>
              <a:rPr sz="600" spc="80" dirty="0">
                <a:solidFill>
                  <a:srgbClr val="8B81D1"/>
                </a:solidFill>
                <a:latin typeface="Calibri"/>
                <a:cs typeface="Calibri"/>
              </a:rPr>
              <a:t> </a:t>
            </a:r>
            <a:r>
              <a:rPr sz="600" spc="-50" dirty="0">
                <a:solidFill>
                  <a:srgbClr val="8B81D1"/>
                </a:solidFill>
                <a:latin typeface="Calibri"/>
                <a:cs typeface="Calibri"/>
              </a:rPr>
              <a:t>2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805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  <a:p>
            <a:pPr marL="177165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731B47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731B47"/>
                </a:solidFill>
                <a:latin typeface="Calibri"/>
                <a:cs typeface="Calibri"/>
              </a:rPr>
              <a:t> </a:t>
            </a:r>
            <a:r>
              <a:rPr sz="700" spc="-35" dirty="0">
                <a:solidFill>
                  <a:srgbClr val="731B47"/>
                </a:solidFill>
                <a:latin typeface="Calibri"/>
                <a:cs typeface="Calibri"/>
              </a:rPr>
              <a:t>64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784622" y="1986918"/>
            <a:ext cx="849630" cy="370840"/>
            <a:chOff x="5784622" y="1986918"/>
            <a:chExt cx="849630" cy="370840"/>
          </a:xfrm>
        </p:grpSpPr>
        <p:sp>
          <p:nvSpPr>
            <p:cNvPr id="61" name="object 61"/>
            <p:cNvSpPr/>
            <p:nvPr/>
          </p:nvSpPr>
          <p:spPr>
            <a:xfrm>
              <a:off x="5809025" y="2162389"/>
              <a:ext cx="635" cy="169545"/>
            </a:xfrm>
            <a:custGeom>
              <a:avLst/>
              <a:gdLst/>
              <a:ahLst/>
              <a:cxnLst/>
              <a:rect l="l" t="t" r="r" b="b"/>
              <a:pathLst>
                <a:path w="635" h="169544">
                  <a:moveTo>
                    <a:pt x="0" y="38099"/>
                  </a:moveTo>
                  <a:lnTo>
                    <a:pt x="0" y="0"/>
                  </a:lnTo>
                </a:path>
                <a:path w="635" h="169544">
                  <a:moveTo>
                    <a:pt x="608" y="169460"/>
                  </a:moveTo>
                  <a:lnTo>
                    <a:pt x="8" y="13076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89384" y="199168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89384" y="1991680"/>
              <a:ext cx="840105" cy="361315"/>
            </a:xfrm>
            <a:custGeom>
              <a:avLst/>
              <a:gdLst/>
              <a:ahLst/>
              <a:cxnLst/>
              <a:rect l="l" t="t" r="r" b="b"/>
              <a:pathLst>
                <a:path w="840104" h="361314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40104" h="361314">
                  <a:moveTo>
                    <a:pt x="19640" y="78153"/>
                  </a:moveTo>
                  <a:lnTo>
                    <a:pt x="20240" y="42153"/>
                  </a:lnTo>
                </a:path>
                <a:path w="840104" h="361314">
                  <a:moveTo>
                    <a:pt x="40499" y="361319"/>
                  </a:moveTo>
                  <a:lnTo>
                    <a:pt x="107046" y="360547"/>
                  </a:lnTo>
                  <a:lnTo>
                    <a:pt x="173181" y="358286"/>
                  </a:lnTo>
                  <a:lnTo>
                    <a:pt x="238492" y="354626"/>
                  </a:lnTo>
                  <a:lnTo>
                    <a:pt x="302569" y="349653"/>
                  </a:lnTo>
                  <a:lnTo>
                    <a:pt x="365001" y="343455"/>
                  </a:lnTo>
                  <a:lnTo>
                    <a:pt x="425376" y="336119"/>
                  </a:lnTo>
                  <a:lnTo>
                    <a:pt x="483284" y="327734"/>
                  </a:lnTo>
                  <a:lnTo>
                    <a:pt x="538314" y="318386"/>
                  </a:lnTo>
                  <a:lnTo>
                    <a:pt x="590054" y="308163"/>
                  </a:lnTo>
                  <a:lnTo>
                    <a:pt x="638095" y="297153"/>
                  </a:lnTo>
                  <a:lnTo>
                    <a:pt x="682024" y="285442"/>
                  </a:lnTo>
                  <a:lnTo>
                    <a:pt x="721431" y="273119"/>
                  </a:lnTo>
                  <a:lnTo>
                    <a:pt x="785035" y="246986"/>
                  </a:lnTo>
                  <a:lnTo>
                    <a:pt x="825618" y="219453"/>
                  </a:lnTo>
                  <a:lnTo>
                    <a:pt x="839893" y="191219"/>
                  </a:lnTo>
                  <a:lnTo>
                    <a:pt x="836275" y="177059"/>
                  </a:lnTo>
                  <a:lnTo>
                    <a:pt x="808485" y="149088"/>
                  </a:lnTo>
                  <a:lnTo>
                    <a:pt x="756033" y="122167"/>
                  </a:lnTo>
                  <a:lnTo>
                    <a:pt x="682208" y="96997"/>
                  </a:lnTo>
                  <a:lnTo>
                    <a:pt x="638308" y="85286"/>
                  </a:lnTo>
                  <a:lnTo>
                    <a:pt x="590298" y="74276"/>
                  </a:lnTo>
                  <a:lnTo>
                    <a:pt x="538590" y="64053"/>
                  </a:lnTo>
                  <a:lnTo>
                    <a:pt x="483593" y="54705"/>
                  </a:lnTo>
                  <a:lnTo>
                    <a:pt x="425720" y="46319"/>
                  </a:lnTo>
                  <a:lnTo>
                    <a:pt x="365382" y="38984"/>
                  </a:lnTo>
                  <a:lnTo>
                    <a:pt x="302990" y="32786"/>
                  </a:lnTo>
                  <a:lnTo>
                    <a:pt x="238954" y="27813"/>
                  </a:lnTo>
                  <a:lnTo>
                    <a:pt x="173686" y="24153"/>
                  </a:lnTo>
                  <a:lnTo>
                    <a:pt x="107598" y="21892"/>
                  </a:lnTo>
                  <a:lnTo>
                    <a:pt x="41099" y="2111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5811136" y="1935317"/>
            <a:ext cx="635" cy="60325"/>
          </a:xfrm>
          <a:custGeom>
            <a:avLst/>
            <a:gdLst/>
            <a:ahLst/>
            <a:cxnLst/>
            <a:rect l="l" t="t" r="r" b="b"/>
            <a:pathLst>
              <a:path w="635" h="60325">
                <a:moveTo>
                  <a:pt x="0" y="60150"/>
                </a:moveTo>
                <a:lnTo>
                  <a:pt x="15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5790795" y="1887329"/>
            <a:ext cx="41275" cy="53340"/>
            <a:chOff x="5790795" y="1887329"/>
            <a:chExt cx="41275" cy="53340"/>
          </a:xfrm>
        </p:grpSpPr>
        <p:sp>
          <p:nvSpPr>
            <p:cNvPr id="66" name="object 66"/>
            <p:cNvSpPr/>
            <p:nvPr/>
          </p:nvSpPr>
          <p:spPr>
            <a:xfrm>
              <a:off x="57955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0" y="43184"/>
                  </a:lnTo>
                  <a:lnTo>
                    <a:pt x="15843" y="0"/>
                  </a:lnTo>
                  <a:lnTo>
                    <a:pt x="31465" y="432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95557" y="18920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5"/>
                  </a:moveTo>
                  <a:lnTo>
                    <a:pt x="15843" y="0"/>
                  </a:lnTo>
                  <a:lnTo>
                    <a:pt x="0" y="43184"/>
                  </a:lnTo>
                  <a:lnTo>
                    <a:pt x="31465" y="432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766528" y="1717016"/>
            <a:ext cx="95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367964" y="1378611"/>
            <a:ext cx="889635" cy="451484"/>
            <a:chOff x="5367964" y="1378611"/>
            <a:chExt cx="889635" cy="451484"/>
          </a:xfrm>
        </p:grpSpPr>
        <p:sp>
          <p:nvSpPr>
            <p:cNvPr id="70" name="object 70"/>
            <p:cNvSpPr/>
            <p:nvPr/>
          </p:nvSpPr>
          <p:spPr>
            <a:xfrm>
              <a:off x="5811854" y="1752787"/>
              <a:ext cx="635" cy="73025"/>
            </a:xfrm>
            <a:custGeom>
              <a:avLst/>
              <a:gdLst/>
              <a:ahLst/>
              <a:cxnLst/>
              <a:rect l="l" t="t" r="r" b="b"/>
              <a:pathLst>
                <a:path w="635" h="73025">
                  <a:moveTo>
                    <a:pt x="0" y="72450"/>
                  </a:moveTo>
                  <a:lnTo>
                    <a:pt x="335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796457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97"/>
                  </a:moveTo>
                  <a:lnTo>
                    <a:pt x="0" y="43152"/>
                  </a:lnTo>
                  <a:lnTo>
                    <a:pt x="15932" y="0"/>
                  </a:lnTo>
                  <a:lnTo>
                    <a:pt x="31465" y="4329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96457" y="17095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97"/>
                  </a:moveTo>
                  <a:lnTo>
                    <a:pt x="15932" y="0"/>
                  </a:lnTo>
                  <a:lnTo>
                    <a:pt x="0" y="43152"/>
                  </a:lnTo>
                  <a:lnTo>
                    <a:pt x="31465" y="4329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774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77489" y="1388136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774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77489" y="1518791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386117" y="1496498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512,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/2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366157" y="1038633"/>
            <a:ext cx="1250950" cy="662305"/>
            <a:chOff x="5366157" y="1038633"/>
            <a:chExt cx="1250950" cy="662305"/>
          </a:xfrm>
        </p:grpSpPr>
        <p:sp>
          <p:nvSpPr>
            <p:cNvPr id="79" name="object 79"/>
            <p:cNvSpPr/>
            <p:nvPr/>
          </p:nvSpPr>
          <p:spPr>
            <a:xfrm>
              <a:off x="5812639" y="148069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8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92204" y="165333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92204" y="1611638"/>
              <a:ext cx="40640" cy="84455"/>
            </a:xfrm>
            <a:custGeom>
              <a:avLst/>
              <a:gdLst/>
              <a:ahLst/>
              <a:cxnLst/>
              <a:rect l="l" t="t" r="r" b="b"/>
              <a:pathLst>
                <a:path w="40639" h="84455">
                  <a:moveTo>
                    <a:pt x="0" y="62849"/>
                  </a:moveTo>
                  <a:lnTo>
                    <a:pt x="1591" y="54617"/>
                  </a:lnTo>
                  <a:lnTo>
                    <a:pt x="5931" y="47894"/>
                  </a:lnTo>
                  <a:lnTo>
                    <a:pt x="12367" y="43362"/>
                  </a:lnTo>
                  <a:lnTo>
                    <a:pt x="20249" y="41699"/>
                  </a:lnTo>
                  <a:lnTo>
                    <a:pt x="25620" y="41699"/>
                  </a:lnTo>
                  <a:lnTo>
                    <a:pt x="30771" y="43928"/>
                  </a:lnTo>
                  <a:lnTo>
                    <a:pt x="34569" y="47894"/>
                  </a:lnTo>
                  <a:lnTo>
                    <a:pt x="38366" y="51861"/>
                  </a:lnTo>
                  <a:lnTo>
                    <a:pt x="40499" y="57240"/>
                  </a:lnTo>
                  <a:lnTo>
                    <a:pt x="40499" y="62849"/>
                  </a:lnTo>
                  <a:lnTo>
                    <a:pt x="38908" y="71082"/>
                  </a:lnTo>
                  <a:lnTo>
                    <a:pt x="34568" y="77805"/>
                  </a:lnTo>
                  <a:lnTo>
                    <a:pt x="28132" y="82337"/>
                  </a:lnTo>
                  <a:lnTo>
                    <a:pt x="20249" y="83999"/>
                  </a:lnTo>
                  <a:lnTo>
                    <a:pt x="12367" y="82337"/>
                  </a:lnTo>
                  <a:lnTo>
                    <a:pt x="5931" y="77805"/>
                  </a:lnTo>
                  <a:lnTo>
                    <a:pt x="1591" y="71082"/>
                  </a:lnTo>
                  <a:lnTo>
                    <a:pt x="0" y="62849"/>
                  </a:lnTo>
                  <a:close/>
                </a:path>
                <a:path w="40639" h="84455">
                  <a:moveTo>
                    <a:pt x="20249" y="41699"/>
                  </a:moveTo>
                  <a:lnTo>
                    <a:pt x="205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92194" y="1310108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92194" y="1310108"/>
              <a:ext cx="819785" cy="364490"/>
            </a:xfrm>
            <a:custGeom>
              <a:avLst/>
              <a:gdLst/>
              <a:ahLst/>
              <a:cxnLst/>
              <a:rect l="l" t="t" r="r" b="b"/>
              <a:pathLst>
                <a:path w="819784" h="364489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819784" h="364489">
                  <a:moveTo>
                    <a:pt x="20444" y="78027"/>
                  </a:moveTo>
                  <a:lnTo>
                    <a:pt x="20144" y="42327"/>
                  </a:lnTo>
                </a:path>
                <a:path w="819784" h="364489">
                  <a:moveTo>
                    <a:pt x="40499" y="21149"/>
                  </a:moveTo>
                  <a:lnTo>
                    <a:pt x="109174" y="22023"/>
                  </a:lnTo>
                  <a:lnTo>
                    <a:pt x="177372" y="24572"/>
                  </a:lnTo>
                  <a:lnTo>
                    <a:pt x="244618" y="28694"/>
                  </a:lnTo>
                  <a:lnTo>
                    <a:pt x="310435" y="34282"/>
                  </a:lnTo>
                  <a:lnTo>
                    <a:pt x="374348" y="41233"/>
                  </a:lnTo>
                  <a:lnTo>
                    <a:pt x="435882" y="49441"/>
                  </a:lnTo>
                  <a:lnTo>
                    <a:pt x="494561" y="58802"/>
                  </a:lnTo>
                  <a:lnTo>
                    <a:pt x="549910" y="69210"/>
                  </a:lnTo>
                  <a:lnTo>
                    <a:pt x="601453" y="80562"/>
                  </a:lnTo>
                  <a:lnTo>
                    <a:pt x="648715" y="92751"/>
                  </a:lnTo>
                  <a:lnTo>
                    <a:pt x="691220" y="105675"/>
                  </a:lnTo>
                  <a:lnTo>
                    <a:pt x="728492" y="119227"/>
                  </a:lnTo>
                  <a:lnTo>
                    <a:pt x="785437" y="147797"/>
                  </a:lnTo>
                  <a:lnTo>
                    <a:pt x="815746" y="177626"/>
                  </a:lnTo>
                  <a:lnTo>
                    <a:pt x="819722" y="192749"/>
                  </a:lnTo>
                  <a:lnTo>
                    <a:pt x="815772" y="207873"/>
                  </a:lnTo>
                  <a:lnTo>
                    <a:pt x="785517" y="237702"/>
                  </a:lnTo>
                  <a:lnTo>
                    <a:pt x="728628" y="266272"/>
                  </a:lnTo>
                  <a:lnTo>
                    <a:pt x="691385" y="279824"/>
                  </a:lnTo>
                  <a:lnTo>
                    <a:pt x="648911" y="292748"/>
                  </a:lnTo>
                  <a:lnTo>
                    <a:pt x="601681" y="304937"/>
                  </a:lnTo>
                  <a:lnTo>
                    <a:pt x="550171" y="316289"/>
                  </a:lnTo>
                  <a:lnTo>
                    <a:pt x="494857" y="326697"/>
                  </a:lnTo>
                  <a:lnTo>
                    <a:pt x="436214" y="336058"/>
                  </a:lnTo>
                  <a:lnTo>
                    <a:pt x="374718" y="344266"/>
                  </a:lnTo>
                  <a:lnTo>
                    <a:pt x="310846" y="351217"/>
                  </a:lnTo>
                  <a:lnTo>
                    <a:pt x="245072" y="356805"/>
                  </a:lnTo>
                  <a:lnTo>
                    <a:pt x="177872" y="360927"/>
                  </a:lnTo>
                  <a:lnTo>
                    <a:pt x="109723" y="363476"/>
                  </a:lnTo>
                  <a:lnTo>
                    <a:pt x="41099" y="3643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756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375682" y="1048158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756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75682" y="117881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386117" y="1001888"/>
            <a:ext cx="851535" cy="4965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285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  <a:p>
            <a:pPr marL="150495">
              <a:lnSpc>
                <a:spcPct val="100000"/>
              </a:lnSpc>
              <a:spcBef>
                <a:spcPts val="19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366157" y="693682"/>
            <a:ext cx="1250950" cy="642620"/>
            <a:chOff x="5366157" y="693682"/>
            <a:chExt cx="1250950" cy="642620"/>
          </a:xfrm>
        </p:grpSpPr>
        <p:sp>
          <p:nvSpPr>
            <p:cNvPr id="90" name="object 90"/>
            <p:cNvSpPr/>
            <p:nvPr/>
          </p:nvSpPr>
          <p:spPr>
            <a:xfrm>
              <a:off x="5810832" y="1140713"/>
              <a:ext cx="1905" cy="169545"/>
            </a:xfrm>
            <a:custGeom>
              <a:avLst/>
              <a:gdLst/>
              <a:ahLst/>
              <a:cxnLst/>
              <a:rect l="l" t="t" r="r" b="b"/>
              <a:pathLst>
                <a:path w="1904" h="169544">
                  <a:moveTo>
                    <a:pt x="0" y="38099"/>
                  </a:moveTo>
                  <a:lnTo>
                    <a:pt x="0" y="0"/>
                  </a:lnTo>
                </a:path>
                <a:path w="1904" h="169544">
                  <a:moveTo>
                    <a:pt x="1612" y="169394"/>
                  </a:moveTo>
                  <a:lnTo>
                    <a:pt x="112" y="13069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790789" y="965220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4">
                  <a:moveTo>
                    <a:pt x="20249" y="42299"/>
                  </a:move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90789" y="965220"/>
              <a:ext cx="40640" cy="83185"/>
            </a:xfrm>
            <a:custGeom>
              <a:avLst/>
              <a:gdLst/>
              <a:ahLst/>
              <a:cxnLst/>
              <a:rect l="l" t="t" r="r" b="b"/>
              <a:pathLst>
                <a:path w="40639" h="83184">
                  <a:moveTo>
                    <a:pt x="0" y="21149"/>
                  </a:moveTo>
                  <a:lnTo>
                    <a:pt x="1591" y="12917"/>
                  </a:lnTo>
                  <a:lnTo>
                    <a:pt x="5930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19" y="0"/>
                  </a:lnTo>
                  <a:lnTo>
                    <a:pt x="30770" y="2228"/>
                  </a:lnTo>
                  <a:lnTo>
                    <a:pt x="34568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0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39" h="83184">
                  <a:moveTo>
                    <a:pt x="20042" y="82937"/>
                  </a:moveTo>
                  <a:lnTo>
                    <a:pt x="20342" y="4243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806277" y="96045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30"/>
                  </a:lnTo>
                  <a:lnTo>
                    <a:pt x="4762" y="9524"/>
                  </a:lnTo>
                  <a:lnTo>
                    <a:pt x="8129" y="8130"/>
                  </a:lnTo>
                  <a:lnTo>
                    <a:pt x="9524" y="4762"/>
                  </a:lnTo>
                  <a:lnTo>
                    <a:pt x="8129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31194" y="986258"/>
              <a:ext cx="781050" cy="345440"/>
            </a:xfrm>
            <a:custGeom>
              <a:avLst/>
              <a:gdLst/>
              <a:ahLst/>
              <a:cxnLst/>
              <a:rect l="l" t="t" r="r" b="b"/>
              <a:pathLst>
                <a:path w="781050" h="345440">
                  <a:moveTo>
                    <a:pt x="1499" y="344999"/>
                  </a:moveTo>
                  <a:lnTo>
                    <a:pt x="70198" y="344122"/>
                  </a:lnTo>
                  <a:lnTo>
                    <a:pt x="138423" y="341559"/>
                  </a:lnTo>
                  <a:lnTo>
                    <a:pt x="205699" y="337416"/>
                  </a:lnTo>
                  <a:lnTo>
                    <a:pt x="271549" y="331798"/>
                  </a:lnTo>
                  <a:lnTo>
                    <a:pt x="335497" y="324811"/>
                  </a:lnTo>
                  <a:lnTo>
                    <a:pt x="397065" y="316560"/>
                  </a:lnTo>
                  <a:lnTo>
                    <a:pt x="455777" y="307150"/>
                  </a:lnTo>
                  <a:lnTo>
                    <a:pt x="511156" y="296687"/>
                  </a:lnTo>
                  <a:lnTo>
                    <a:pt x="562726" y="285276"/>
                  </a:lnTo>
                  <a:lnTo>
                    <a:pt x="610011" y="273022"/>
                  </a:lnTo>
                  <a:lnTo>
                    <a:pt x="652532" y="260031"/>
                  </a:lnTo>
                  <a:lnTo>
                    <a:pt x="689815" y="246408"/>
                  </a:lnTo>
                  <a:lnTo>
                    <a:pt x="746756" y="217687"/>
                  </a:lnTo>
                  <a:lnTo>
                    <a:pt x="777021" y="187703"/>
                  </a:lnTo>
                  <a:lnTo>
                    <a:pt x="780957" y="172499"/>
                  </a:lnTo>
                  <a:lnTo>
                    <a:pt x="776954" y="157296"/>
                  </a:lnTo>
                  <a:lnTo>
                    <a:pt x="746555" y="127312"/>
                  </a:lnTo>
                  <a:lnTo>
                    <a:pt x="689474" y="98591"/>
                  </a:lnTo>
                  <a:lnTo>
                    <a:pt x="652119" y="84968"/>
                  </a:lnTo>
                  <a:lnTo>
                    <a:pt x="609521" y="71977"/>
                  </a:lnTo>
                  <a:lnTo>
                    <a:pt x="562158" y="59723"/>
                  </a:lnTo>
                  <a:lnTo>
                    <a:pt x="510505" y="48312"/>
                  </a:lnTo>
                  <a:lnTo>
                    <a:pt x="455038" y="37849"/>
                  </a:lnTo>
                  <a:lnTo>
                    <a:pt x="396235" y="28439"/>
                  </a:lnTo>
                  <a:lnTo>
                    <a:pt x="334570" y="20188"/>
                  </a:lnTo>
                  <a:lnTo>
                    <a:pt x="270521" y="13201"/>
                  </a:lnTo>
                  <a:lnTo>
                    <a:pt x="204563" y="7583"/>
                  </a:lnTo>
                  <a:lnTo>
                    <a:pt x="137173" y="3440"/>
                  </a:lnTo>
                  <a:lnTo>
                    <a:pt x="68826" y="87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756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375682" y="703207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386117" y="680914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366157" y="824337"/>
            <a:ext cx="889635" cy="111760"/>
            <a:chOff x="5366157" y="824337"/>
            <a:chExt cx="889635" cy="111760"/>
          </a:xfrm>
        </p:grpSpPr>
        <p:sp>
          <p:nvSpPr>
            <p:cNvPr id="99" name="object 99"/>
            <p:cNvSpPr/>
            <p:nvPr/>
          </p:nvSpPr>
          <p:spPr>
            <a:xfrm>
              <a:off x="53756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870299" y="92699"/>
                  </a:moveTo>
                  <a:lnTo>
                    <a:pt x="0" y="92699"/>
                  </a:lnTo>
                  <a:lnTo>
                    <a:pt x="0" y="0"/>
                  </a:lnTo>
                  <a:lnTo>
                    <a:pt x="870299" y="0"/>
                  </a:lnTo>
                  <a:lnTo>
                    <a:pt x="870299" y="926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375682" y="833862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386117" y="811569"/>
            <a:ext cx="8515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3x3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7761C"/>
                </a:solidFill>
                <a:latin typeface="Calibri"/>
                <a:cs typeface="Calibri"/>
              </a:rPr>
              <a:t>conv,</a:t>
            </a:r>
            <a:r>
              <a:rPr sz="700" spc="13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7761C"/>
                </a:solidFill>
                <a:latin typeface="Calibri"/>
                <a:cs typeface="Calibri"/>
              </a:rPr>
              <a:t>512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367990" y="463748"/>
            <a:ext cx="1249045" cy="527685"/>
            <a:chOff x="5367990" y="463748"/>
            <a:chExt cx="1249045" cy="527685"/>
          </a:xfrm>
        </p:grpSpPr>
        <p:sp>
          <p:nvSpPr>
            <p:cNvPr id="103" name="object 103"/>
            <p:cNvSpPr/>
            <p:nvPr/>
          </p:nvSpPr>
          <p:spPr>
            <a:xfrm>
              <a:off x="5810739" y="634470"/>
              <a:ext cx="802005" cy="352425"/>
            </a:xfrm>
            <a:custGeom>
              <a:avLst/>
              <a:gdLst/>
              <a:ahLst/>
              <a:cxnLst/>
              <a:rect l="l" t="t" r="r" b="b"/>
              <a:pathLst>
                <a:path w="802004" h="352425">
                  <a:moveTo>
                    <a:pt x="92" y="199391"/>
                  </a:moveTo>
                  <a:lnTo>
                    <a:pt x="92" y="161292"/>
                  </a:lnTo>
                </a:path>
                <a:path w="802004" h="352425">
                  <a:moveTo>
                    <a:pt x="299" y="330749"/>
                  </a:moveTo>
                  <a:lnTo>
                    <a:pt x="0" y="292049"/>
                  </a:lnTo>
                </a:path>
                <a:path w="802004" h="352425">
                  <a:moveTo>
                    <a:pt x="20549" y="351899"/>
                  </a:moveTo>
                  <a:lnTo>
                    <a:pt x="89368" y="351004"/>
                  </a:lnTo>
                  <a:lnTo>
                    <a:pt x="157706" y="348390"/>
                  </a:lnTo>
                  <a:lnTo>
                    <a:pt x="225088" y="344164"/>
                  </a:lnTo>
                  <a:lnTo>
                    <a:pt x="291038" y="338434"/>
                  </a:lnTo>
                  <a:lnTo>
                    <a:pt x="355080" y="331307"/>
                  </a:lnTo>
                  <a:lnTo>
                    <a:pt x="416737" y="322891"/>
                  </a:lnTo>
                  <a:lnTo>
                    <a:pt x="475533" y="313293"/>
                  </a:lnTo>
                  <a:lnTo>
                    <a:pt x="530993" y="302621"/>
                  </a:lnTo>
                  <a:lnTo>
                    <a:pt x="582639" y="290981"/>
                  </a:lnTo>
                  <a:lnTo>
                    <a:pt x="629997" y="278483"/>
                  </a:lnTo>
                  <a:lnTo>
                    <a:pt x="672589" y="265232"/>
                  </a:lnTo>
                  <a:lnTo>
                    <a:pt x="709941" y="251336"/>
                  </a:lnTo>
                  <a:lnTo>
                    <a:pt x="767015" y="222041"/>
                  </a:lnTo>
                  <a:lnTo>
                    <a:pt x="797410" y="191457"/>
                  </a:lnTo>
                  <a:lnTo>
                    <a:pt x="801412" y="175949"/>
                  </a:lnTo>
                  <a:lnTo>
                    <a:pt x="797476" y="160442"/>
                  </a:lnTo>
                  <a:lnTo>
                    <a:pt x="767215" y="129858"/>
                  </a:lnTo>
                  <a:lnTo>
                    <a:pt x="710281" y="100563"/>
                  </a:lnTo>
                  <a:lnTo>
                    <a:pt x="673003" y="86667"/>
                  </a:lnTo>
                  <a:lnTo>
                    <a:pt x="630486" y="73416"/>
                  </a:lnTo>
                  <a:lnTo>
                    <a:pt x="583208" y="60918"/>
                  </a:lnTo>
                  <a:lnTo>
                    <a:pt x="531644" y="49278"/>
                  </a:lnTo>
                  <a:lnTo>
                    <a:pt x="476271" y="38606"/>
                  </a:lnTo>
                  <a:lnTo>
                    <a:pt x="417566" y="29008"/>
                  </a:lnTo>
                  <a:lnTo>
                    <a:pt x="356006" y="20592"/>
                  </a:lnTo>
                  <a:lnTo>
                    <a:pt x="292066" y="13465"/>
                  </a:lnTo>
                  <a:lnTo>
                    <a:pt x="226224" y="7735"/>
                  </a:lnTo>
                  <a:lnTo>
                    <a:pt x="158956" y="3509"/>
                  </a:lnTo>
                  <a:lnTo>
                    <a:pt x="90739" y="895"/>
                  </a:lnTo>
                  <a:lnTo>
                    <a:pt x="220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92215" y="613342"/>
              <a:ext cx="40640" cy="42545"/>
            </a:xfrm>
            <a:custGeom>
              <a:avLst/>
              <a:gdLst/>
              <a:ahLst/>
              <a:cxnLst/>
              <a:rect l="l" t="t" r="r" b="b"/>
              <a:pathLst>
                <a:path w="40639" h="42545">
                  <a:moveTo>
                    <a:pt x="20249" y="42299"/>
                  </a:move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792215" y="613342"/>
              <a:ext cx="40640" cy="90170"/>
            </a:xfrm>
            <a:custGeom>
              <a:avLst/>
              <a:gdLst/>
              <a:ahLst/>
              <a:cxnLst/>
              <a:rect l="l" t="t" r="r" b="b"/>
              <a:pathLst>
                <a:path w="40639" h="90170">
                  <a:moveTo>
                    <a:pt x="0" y="21149"/>
                  </a:moveTo>
                  <a:lnTo>
                    <a:pt x="1591" y="12917"/>
                  </a:lnTo>
                  <a:lnTo>
                    <a:pt x="5931" y="6194"/>
                  </a:lnTo>
                  <a:lnTo>
                    <a:pt x="12367" y="1662"/>
                  </a:lnTo>
                  <a:lnTo>
                    <a:pt x="20249" y="0"/>
                  </a:lnTo>
                  <a:lnTo>
                    <a:pt x="25620" y="0"/>
                  </a:lnTo>
                  <a:lnTo>
                    <a:pt x="30771" y="2228"/>
                  </a:lnTo>
                  <a:lnTo>
                    <a:pt x="34569" y="6194"/>
                  </a:lnTo>
                  <a:lnTo>
                    <a:pt x="38366" y="10161"/>
                  </a:lnTo>
                  <a:lnTo>
                    <a:pt x="40499" y="15540"/>
                  </a:lnTo>
                  <a:lnTo>
                    <a:pt x="40499" y="21149"/>
                  </a:lnTo>
                  <a:lnTo>
                    <a:pt x="38908" y="29382"/>
                  </a:lnTo>
                  <a:lnTo>
                    <a:pt x="34568" y="36105"/>
                  </a:lnTo>
                  <a:lnTo>
                    <a:pt x="28132" y="40637"/>
                  </a:lnTo>
                  <a:lnTo>
                    <a:pt x="20249" y="42299"/>
                  </a:lnTo>
                  <a:lnTo>
                    <a:pt x="12367" y="40637"/>
                  </a:lnTo>
                  <a:lnTo>
                    <a:pt x="5931" y="36105"/>
                  </a:lnTo>
                  <a:lnTo>
                    <a:pt x="1591" y="29382"/>
                  </a:lnTo>
                  <a:lnTo>
                    <a:pt x="0" y="21149"/>
                  </a:lnTo>
                  <a:close/>
                </a:path>
                <a:path w="40639" h="90170">
                  <a:moveTo>
                    <a:pt x="18617" y="89865"/>
                  </a:moveTo>
                  <a:lnTo>
                    <a:pt x="20117" y="4216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812615" y="565973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31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377515" y="473273"/>
              <a:ext cx="870585" cy="92710"/>
            </a:xfrm>
            <a:custGeom>
              <a:avLst/>
              <a:gdLst/>
              <a:ahLst/>
              <a:cxnLst/>
              <a:rect l="l" t="t" r="r" b="b"/>
              <a:pathLst>
                <a:path w="870585" h="92709">
                  <a:moveTo>
                    <a:pt x="0" y="0"/>
                  </a:moveTo>
                  <a:lnTo>
                    <a:pt x="870299" y="0"/>
                  </a:lnTo>
                  <a:lnTo>
                    <a:pt x="870299" y="92699"/>
                  </a:lnTo>
                  <a:lnTo>
                    <a:pt x="0" y="92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5386117" y="461660"/>
            <a:ext cx="851535" cy="95250"/>
          </a:xfrm>
          <a:prstGeom prst="rect">
            <a:avLst/>
          </a:prstGeom>
          <a:solidFill>
            <a:srgbClr val="C9DAF7"/>
          </a:solidFill>
        </p:spPr>
        <p:txBody>
          <a:bodyPr vert="horz" wrap="square" lIns="0" tIns="1905" rIns="0" bIns="0" rtlCol="0">
            <a:spAutoFit/>
          </a:bodyPr>
          <a:lstStyle/>
          <a:p>
            <a:pPr marL="1270" algn="ctr">
              <a:lnSpc>
                <a:spcPts val="730"/>
              </a:lnSpc>
              <a:spcBef>
                <a:spcPts val="15"/>
              </a:spcBef>
            </a:pPr>
            <a:r>
              <a:rPr sz="7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225099" y="73436"/>
            <a:ext cx="3474720" cy="7899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54450" y="1464422"/>
            <a:ext cx="273431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depths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34,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50,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101,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152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4211249" y="1776584"/>
            <a:ext cx="1074420" cy="82550"/>
            <a:chOff x="4211249" y="1776584"/>
            <a:chExt cx="1074420" cy="82550"/>
          </a:xfrm>
        </p:grpSpPr>
        <p:sp>
          <p:nvSpPr>
            <p:cNvPr id="112" name="object 112"/>
            <p:cNvSpPr/>
            <p:nvPr/>
          </p:nvSpPr>
          <p:spPr>
            <a:xfrm>
              <a:off x="4211249" y="1817575"/>
              <a:ext cx="978535" cy="0"/>
            </a:xfrm>
            <a:custGeom>
              <a:avLst/>
              <a:gdLst/>
              <a:ahLst/>
              <a:cxnLst/>
              <a:rect l="l" t="t" r="r" b="b"/>
              <a:pathLst>
                <a:path w="978535">
                  <a:moveTo>
                    <a:pt x="0" y="0"/>
                  </a:moveTo>
                  <a:lnTo>
                    <a:pt x="977999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9724" y="1776584"/>
              <a:ext cx="105500" cy="81980"/>
            </a:xfrm>
            <a:prstGeom prst="rect">
              <a:avLst/>
            </a:prstGeom>
          </p:spPr>
        </p:pic>
      </p:grpSp>
      <p:sp>
        <p:nvSpPr>
          <p:cNvPr id="114" name="object 11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77</a:t>
            </a:fld>
            <a:endParaRPr sz="2000"/>
          </a:p>
        </p:txBody>
      </p:sp>
      <p:sp>
        <p:nvSpPr>
          <p:cNvPr id="116" name="object 1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17" name="object 1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4150" y="1822903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375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12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200" spc="16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9900"/>
                </a:solidFill>
                <a:latin typeface="Calibri"/>
                <a:cs typeface="Calibri"/>
              </a:rPr>
              <a:t>256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5265" y="3163098"/>
            <a:ext cx="191849" cy="4059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977590" y="1549746"/>
            <a:ext cx="1040765" cy="1923414"/>
          </a:xfrm>
          <a:custGeom>
            <a:avLst/>
            <a:gdLst/>
            <a:ahLst/>
            <a:cxnLst/>
            <a:rect l="l" t="t" r="r" b="b"/>
            <a:pathLst>
              <a:path w="1040765" h="1923414">
                <a:moveTo>
                  <a:pt x="0" y="1923389"/>
                </a:moveTo>
                <a:lnTo>
                  <a:pt x="45912" y="1922149"/>
                </a:lnTo>
                <a:lnTo>
                  <a:pt x="91765" y="1918478"/>
                </a:lnTo>
                <a:lnTo>
                  <a:pt x="137477" y="1912448"/>
                </a:lnTo>
                <a:lnTo>
                  <a:pt x="182968" y="1904135"/>
                </a:lnTo>
                <a:lnTo>
                  <a:pt x="228155" y="1893612"/>
                </a:lnTo>
                <a:lnTo>
                  <a:pt x="272957" y="1880952"/>
                </a:lnTo>
                <a:lnTo>
                  <a:pt x="317293" y="1866229"/>
                </a:lnTo>
                <a:lnTo>
                  <a:pt x="361082" y="1849517"/>
                </a:lnTo>
                <a:lnTo>
                  <a:pt x="404241" y="1830889"/>
                </a:lnTo>
                <a:lnTo>
                  <a:pt x="446691" y="1810420"/>
                </a:lnTo>
                <a:lnTo>
                  <a:pt x="488348" y="1788182"/>
                </a:lnTo>
                <a:lnTo>
                  <a:pt x="529132" y="1764250"/>
                </a:lnTo>
                <a:lnTo>
                  <a:pt x="568962" y="1738697"/>
                </a:lnTo>
                <a:lnTo>
                  <a:pt x="607756" y="1711596"/>
                </a:lnTo>
                <a:lnTo>
                  <a:pt x="645432" y="1683022"/>
                </a:lnTo>
                <a:lnTo>
                  <a:pt x="681910" y="1653049"/>
                </a:lnTo>
                <a:lnTo>
                  <a:pt x="717107" y="1621749"/>
                </a:lnTo>
                <a:lnTo>
                  <a:pt x="750944" y="1589196"/>
                </a:lnTo>
                <a:lnTo>
                  <a:pt x="783337" y="1555465"/>
                </a:lnTo>
                <a:lnTo>
                  <a:pt x="814205" y="1520629"/>
                </a:lnTo>
                <a:lnTo>
                  <a:pt x="843469" y="1484761"/>
                </a:lnTo>
                <a:lnTo>
                  <a:pt x="871045" y="1447935"/>
                </a:lnTo>
                <a:lnTo>
                  <a:pt x="896852" y="1410226"/>
                </a:lnTo>
                <a:lnTo>
                  <a:pt x="920810" y="1371706"/>
                </a:lnTo>
                <a:lnTo>
                  <a:pt x="942836" y="1332449"/>
                </a:lnTo>
                <a:lnTo>
                  <a:pt x="962849" y="1292529"/>
                </a:lnTo>
                <a:lnTo>
                  <a:pt x="980769" y="1252019"/>
                </a:lnTo>
                <a:lnTo>
                  <a:pt x="996513" y="1210994"/>
                </a:lnTo>
                <a:lnTo>
                  <a:pt x="1010000" y="1169527"/>
                </a:lnTo>
                <a:lnTo>
                  <a:pt x="1021149" y="1127692"/>
                </a:lnTo>
                <a:lnTo>
                  <a:pt x="1029878" y="1085561"/>
                </a:lnTo>
                <a:lnTo>
                  <a:pt x="1036106" y="1043210"/>
                </a:lnTo>
                <a:lnTo>
                  <a:pt x="1039752" y="1000712"/>
                </a:lnTo>
                <a:lnTo>
                  <a:pt x="1040734" y="958139"/>
                </a:lnTo>
                <a:lnTo>
                  <a:pt x="1038800" y="912908"/>
                </a:lnTo>
                <a:lnTo>
                  <a:pt x="1033862" y="867765"/>
                </a:lnTo>
                <a:lnTo>
                  <a:pt x="1026018" y="822799"/>
                </a:lnTo>
                <a:lnTo>
                  <a:pt x="1015362" y="778097"/>
                </a:lnTo>
                <a:lnTo>
                  <a:pt x="1001992" y="733750"/>
                </a:lnTo>
                <a:lnTo>
                  <a:pt x="986003" y="689844"/>
                </a:lnTo>
                <a:lnTo>
                  <a:pt x="967491" y="646468"/>
                </a:lnTo>
                <a:lnTo>
                  <a:pt x="946553" y="603711"/>
                </a:lnTo>
                <a:lnTo>
                  <a:pt x="923284" y="561661"/>
                </a:lnTo>
                <a:lnTo>
                  <a:pt x="897781" y="520407"/>
                </a:lnTo>
                <a:lnTo>
                  <a:pt x="870139" y="480036"/>
                </a:lnTo>
                <a:lnTo>
                  <a:pt x="840454" y="440637"/>
                </a:lnTo>
                <a:lnTo>
                  <a:pt x="808823" y="402299"/>
                </a:lnTo>
                <a:lnTo>
                  <a:pt x="775342" y="365109"/>
                </a:lnTo>
                <a:lnTo>
                  <a:pt x="740107" y="329157"/>
                </a:lnTo>
                <a:lnTo>
                  <a:pt x="703214" y="294530"/>
                </a:lnTo>
                <a:lnTo>
                  <a:pt x="664758" y="261317"/>
                </a:lnTo>
                <a:lnTo>
                  <a:pt x="624837" y="229606"/>
                </a:lnTo>
                <a:lnTo>
                  <a:pt x="583545" y="199487"/>
                </a:lnTo>
                <a:lnTo>
                  <a:pt x="540980" y="171046"/>
                </a:lnTo>
                <a:lnTo>
                  <a:pt x="497237" y="144372"/>
                </a:lnTo>
                <a:lnTo>
                  <a:pt x="452412" y="119555"/>
                </a:lnTo>
                <a:lnTo>
                  <a:pt x="406602" y="96681"/>
                </a:lnTo>
                <a:lnTo>
                  <a:pt x="359901" y="75840"/>
                </a:lnTo>
                <a:lnTo>
                  <a:pt x="312407" y="57121"/>
                </a:lnTo>
                <a:lnTo>
                  <a:pt x="264216" y="40610"/>
                </a:lnTo>
                <a:lnTo>
                  <a:pt x="215423" y="26397"/>
                </a:lnTo>
                <a:lnTo>
                  <a:pt x="166124" y="14570"/>
                </a:lnTo>
                <a:lnTo>
                  <a:pt x="116417" y="5217"/>
                </a:lnTo>
                <a:lnTo>
                  <a:pt x="91440" y="1496"/>
                </a:lnTo>
                <a:lnTo>
                  <a:pt x="89356" y="1213"/>
                </a:lnTo>
                <a:lnTo>
                  <a:pt x="87271" y="937"/>
                </a:lnTo>
                <a:lnTo>
                  <a:pt x="85185" y="667"/>
                </a:lnTo>
                <a:lnTo>
                  <a:pt x="7987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85556" y="1229202"/>
            <a:ext cx="283845" cy="598805"/>
            <a:chOff x="6785556" y="1229202"/>
            <a:chExt cx="283845" cy="598805"/>
          </a:xfrm>
        </p:grpSpPr>
        <p:sp>
          <p:nvSpPr>
            <p:cNvPr id="7" name="object 7"/>
            <p:cNvSpPr/>
            <p:nvPr/>
          </p:nvSpPr>
          <p:spPr>
            <a:xfrm>
              <a:off x="6795081" y="1455541"/>
              <a:ext cx="192405" cy="174625"/>
            </a:xfrm>
            <a:custGeom>
              <a:avLst/>
              <a:gdLst/>
              <a:ahLst/>
              <a:cxnLst/>
              <a:rect l="l" t="t" r="r" b="b"/>
              <a:pathLst>
                <a:path w="192404" h="174625">
                  <a:moveTo>
                    <a:pt x="0" y="87182"/>
                  </a:moveTo>
                  <a:lnTo>
                    <a:pt x="7536" y="53247"/>
                  </a:lnTo>
                  <a:lnTo>
                    <a:pt x="28088" y="25535"/>
                  </a:lnTo>
                  <a:lnTo>
                    <a:pt x="58572" y="6851"/>
                  </a:lnTo>
                  <a:lnTo>
                    <a:pt x="95900" y="0"/>
                  </a:lnTo>
                  <a:lnTo>
                    <a:pt x="133229" y="6851"/>
                  </a:lnTo>
                  <a:lnTo>
                    <a:pt x="163712" y="25535"/>
                  </a:lnTo>
                  <a:lnTo>
                    <a:pt x="184264" y="53247"/>
                  </a:lnTo>
                  <a:lnTo>
                    <a:pt x="191801" y="87182"/>
                  </a:lnTo>
                  <a:lnTo>
                    <a:pt x="184264" y="121117"/>
                  </a:lnTo>
                  <a:lnTo>
                    <a:pt x="163712" y="148829"/>
                  </a:lnTo>
                  <a:lnTo>
                    <a:pt x="133229" y="167513"/>
                  </a:lnTo>
                  <a:lnTo>
                    <a:pt x="95900" y="174364"/>
                  </a:lnTo>
                  <a:lnTo>
                    <a:pt x="58572" y="167513"/>
                  </a:lnTo>
                  <a:lnTo>
                    <a:pt x="28088" y="148829"/>
                  </a:lnTo>
                  <a:lnTo>
                    <a:pt x="7536" y="121117"/>
                  </a:lnTo>
                  <a:lnTo>
                    <a:pt x="0" y="8718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8645" y="1494802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104660" y="35560"/>
                  </a:moveTo>
                  <a:lnTo>
                    <a:pt x="69049" y="35560"/>
                  </a:lnTo>
                  <a:lnTo>
                    <a:pt x="69049" y="0"/>
                  </a:lnTo>
                  <a:lnTo>
                    <a:pt x="35610" y="0"/>
                  </a:lnTo>
                  <a:lnTo>
                    <a:pt x="35610" y="35560"/>
                  </a:lnTo>
                  <a:lnTo>
                    <a:pt x="0" y="35560"/>
                  </a:lnTo>
                  <a:lnTo>
                    <a:pt x="0" y="59690"/>
                  </a:lnTo>
                  <a:lnTo>
                    <a:pt x="35610" y="59690"/>
                  </a:lnTo>
                  <a:lnTo>
                    <a:pt x="35610" y="95250"/>
                  </a:lnTo>
                  <a:lnTo>
                    <a:pt x="69049" y="95250"/>
                  </a:lnTo>
                  <a:lnTo>
                    <a:pt x="69049" y="59690"/>
                  </a:lnTo>
                  <a:lnTo>
                    <a:pt x="104660" y="59690"/>
                  </a:lnTo>
                  <a:lnTo>
                    <a:pt x="104660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1139" y="1687153"/>
              <a:ext cx="635" cy="135890"/>
            </a:xfrm>
            <a:custGeom>
              <a:avLst/>
              <a:gdLst/>
              <a:ahLst/>
              <a:cxnLst/>
              <a:rect l="l" t="t" r="r" b="b"/>
              <a:pathLst>
                <a:path w="634" h="135889">
                  <a:moveTo>
                    <a:pt x="210" y="13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5406" y="164392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49"/>
                  </a:moveTo>
                  <a:lnTo>
                    <a:pt x="15665" y="0"/>
                  </a:lnTo>
                  <a:lnTo>
                    <a:pt x="31465" y="43200"/>
                  </a:lnTo>
                  <a:lnTo>
                    <a:pt x="0" y="43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5406" y="164392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00"/>
                  </a:moveTo>
                  <a:lnTo>
                    <a:pt x="15665" y="0"/>
                  </a:lnTo>
                  <a:lnTo>
                    <a:pt x="0" y="43249"/>
                  </a:lnTo>
                  <a:lnTo>
                    <a:pt x="31465" y="432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8482" y="1277185"/>
              <a:ext cx="2540" cy="178435"/>
            </a:xfrm>
            <a:custGeom>
              <a:avLst/>
              <a:gdLst/>
              <a:ahLst/>
              <a:cxnLst/>
              <a:rect l="l" t="t" r="r" b="b"/>
              <a:pathLst>
                <a:path w="2540" h="178434">
                  <a:moveTo>
                    <a:pt x="2499" y="17835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2751" y="1233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43441"/>
                  </a:moveTo>
                  <a:lnTo>
                    <a:pt x="15125" y="0"/>
                  </a:lnTo>
                  <a:lnTo>
                    <a:pt x="31462" y="43000"/>
                  </a:lnTo>
                  <a:lnTo>
                    <a:pt x="0" y="43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2751" y="1233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2" y="43000"/>
                  </a:moveTo>
                  <a:lnTo>
                    <a:pt x="15125" y="0"/>
                  </a:lnTo>
                  <a:lnTo>
                    <a:pt x="0" y="43441"/>
                  </a:lnTo>
                  <a:lnTo>
                    <a:pt x="31462" y="43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1661" y="1508817"/>
              <a:ext cx="107290" cy="8185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284150" y="2344178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375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200" spc="16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70855" y="2120540"/>
            <a:ext cx="41275" cy="224154"/>
            <a:chOff x="6870855" y="2120540"/>
            <a:chExt cx="41275" cy="224154"/>
          </a:xfrm>
        </p:grpSpPr>
        <p:sp>
          <p:nvSpPr>
            <p:cNvPr id="18" name="object 18"/>
            <p:cNvSpPr/>
            <p:nvPr/>
          </p:nvSpPr>
          <p:spPr>
            <a:xfrm>
              <a:off x="6891350" y="2168528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5617" y="21253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5617" y="21253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83774" y="2865440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375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12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200" spc="16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70706" y="2641802"/>
            <a:ext cx="41275" cy="228600"/>
            <a:chOff x="6870706" y="2641802"/>
            <a:chExt cx="41275" cy="228600"/>
          </a:xfrm>
        </p:grpSpPr>
        <p:sp>
          <p:nvSpPr>
            <p:cNvPr id="23" name="object 23"/>
            <p:cNvSpPr/>
            <p:nvPr/>
          </p:nvSpPr>
          <p:spPr>
            <a:xfrm>
              <a:off x="6890974" y="2689790"/>
              <a:ext cx="635" cy="175895"/>
            </a:xfrm>
            <a:custGeom>
              <a:avLst/>
              <a:gdLst/>
              <a:ahLst/>
              <a:cxnLst/>
              <a:rect l="l" t="t" r="r" b="b"/>
              <a:pathLst>
                <a:path w="634" h="175894">
                  <a:moveTo>
                    <a:pt x="0" y="175649"/>
                  </a:moveTo>
                  <a:lnTo>
                    <a:pt x="22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75468" y="264656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0" y="43204"/>
                  </a:lnTo>
                  <a:lnTo>
                    <a:pt x="15788" y="0"/>
                  </a:lnTo>
                  <a:lnTo>
                    <a:pt x="31465" y="4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75468" y="264656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15788" y="0"/>
                  </a:lnTo>
                  <a:lnTo>
                    <a:pt x="0" y="43204"/>
                  </a:lnTo>
                  <a:lnTo>
                    <a:pt x="31465" y="432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55425" y="3453729"/>
            <a:ext cx="76517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28x28x256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35"/>
              </a:lnSpc>
            </a:pPr>
            <a:r>
              <a:rPr sz="1200" spc="-10" dirty="0">
                <a:latin typeface="Calibri"/>
                <a:cs typeface="Calibri"/>
              </a:rPr>
              <a:t>input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78</a:t>
            </a:fld>
            <a:endParaRPr sz="200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34475" y="1733297"/>
            <a:ext cx="280797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deeper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(ResNet-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50+),</a:t>
            </a:r>
            <a:r>
              <a:rPr sz="1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6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“bottleneck”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improve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efficiency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(similar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07825" y="985029"/>
            <a:ext cx="76517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28x28x256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4150" y="1822903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375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12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200" spc="16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9900"/>
                </a:solidFill>
                <a:latin typeface="Calibri"/>
                <a:cs typeface="Calibri"/>
              </a:rPr>
              <a:t>256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5265" y="3163098"/>
            <a:ext cx="191849" cy="4059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977590" y="1549746"/>
            <a:ext cx="1040765" cy="1923414"/>
          </a:xfrm>
          <a:custGeom>
            <a:avLst/>
            <a:gdLst/>
            <a:ahLst/>
            <a:cxnLst/>
            <a:rect l="l" t="t" r="r" b="b"/>
            <a:pathLst>
              <a:path w="1040765" h="1923414">
                <a:moveTo>
                  <a:pt x="0" y="1923389"/>
                </a:moveTo>
                <a:lnTo>
                  <a:pt x="45912" y="1922149"/>
                </a:lnTo>
                <a:lnTo>
                  <a:pt x="91765" y="1918478"/>
                </a:lnTo>
                <a:lnTo>
                  <a:pt x="137477" y="1912448"/>
                </a:lnTo>
                <a:lnTo>
                  <a:pt x="182968" y="1904135"/>
                </a:lnTo>
                <a:lnTo>
                  <a:pt x="228155" y="1893612"/>
                </a:lnTo>
                <a:lnTo>
                  <a:pt x="272957" y="1880952"/>
                </a:lnTo>
                <a:lnTo>
                  <a:pt x="317293" y="1866229"/>
                </a:lnTo>
                <a:lnTo>
                  <a:pt x="361082" y="1849517"/>
                </a:lnTo>
                <a:lnTo>
                  <a:pt x="404241" y="1830889"/>
                </a:lnTo>
                <a:lnTo>
                  <a:pt x="446691" y="1810420"/>
                </a:lnTo>
                <a:lnTo>
                  <a:pt x="488348" y="1788182"/>
                </a:lnTo>
                <a:lnTo>
                  <a:pt x="529132" y="1764250"/>
                </a:lnTo>
                <a:lnTo>
                  <a:pt x="568962" y="1738697"/>
                </a:lnTo>
                <a:lnTo>
                  <a:pt x="607756" y="1711596"/>
                </a:lnTo>
                <a:lnTo>
                  <a:pt x="645432" y="1683022"/>
                </a:lnTo>
                <a:lnTo>
                  <a:pt x="681910" y="1653049"/>
                </a:lnTo>
                <a:lnTo>
                  <a:pt x="717107" y="1621749"/>
                </a:lnTo>
                <a:lnTo>
                  <a:pt x="750944" y="1589196"/>
                </a:lnTo>
                <a:lnTo>
                  <a:pt x="783337" y="1555465"/>
                </a:lnTo>
                <a:lnTo>
                  <a:pt x="814205" y="1520629"/>
                </a:lnTo>
                <a:lnTo>
                  <a:pt x="843469" y="1484761"/>
                </a:lnTo>
                <a:lnTo>
                  <a:pt x="871045" y="1447935"/>
                </a:lnTo>
                <a:lnTo>
                  <a:pt x="896852" y="1410226"/>
                </a:lnTo>
                <a:lnTo>
                  <a:pt x="920810" y="1371706"/>
                </a:lnTo>
                <a:lnTo>
                  <a:pt x="942836" y="1332449"/>
                </a:lnTo>
                <a:lnTo>
                  <a:pt x="962849" y="1292529"/>
                </a:lnTo>
                <a:lnTo>
                  <a:pt x="980769" y="1252019"/>
                </a:lnTo>
                <a:lnTo>
                  <a:pt x="996513" y="1210994"/>
                </a:lnTo>
                <a:lnTo>
                  <a:pt x="1010000" y="1169527"/>
                </a:lnTo>
                <a:lnTo>
                  <a:pt x="1021149" y="1127692"/>
                </a:lnTo>
                <a:lnTo>
                  <a:pt x="1029878" y="1085561"/>
                </a:lnTo>
                <a:lnTo>
                  <a:pt x="1036106" y="1043210"/>
                </a:lnTo>
                <a:lnTo>
                  <a:pt x="1039752" y="1000712"/>
                </a:lnTo>
                <a:lnTo>
                  <a:pt x="1040734" y="958139"/>
                </a:lnTo>
                <a:lnTo>
                  <a:pt x="1038800" y="912908"/>
                </a:lnTo>
                <a:lnTo>
                  <a:pt x="1033862" y="867765"/>
                </a:lnTo>
                <a:lnTo>
                  <a:pt x="1026018" y="822799"/>
                </a:lnTo>
                <a:lnTo>
                  <a:pt x="1015362" y="778097"/>
                </a:lnTo>
                <a:lnTo>
                  <a:pt x="1001992" y="733750"/>
                </a:lnTo>
                <a:lnTo>
                  <a:pt x="986003" y="689844"/>
                </a:lnTo>
                <a:lnTo>
                  <a:pt x="967491" y="646468"/>
                </a:lnTo>
                <a:lnTo>
                  <a:pt x="946553" y="603711"/>
                </a:lnTo>
                <a:lnTo>
                  <a:pt x="923284" y="561661"/>
                </a:lnTo>
                <a:lnTo>
                  <a:pt x="897781" y="520407"/>
                </a:lnTo>
                <a:lnTo>
                  <a:pt x="870139" y="480036"/>
                </a:lnTo>
                <a:lnTo>
                  <a:pt x="840454" y="440637"/>
                </a:lnTo>
                <a:lnTo>
                  <a:pt x="808823" y="402299"/>
                </a:lnTo>
                <a:lnTo>
                  <a:pt x="775342" y="365109"/>
                </a:lnTo>
                <a:lnTo>
                  <a:pt x="740107" y="329157"/>
                </a:lnTo>
                <a:lnTo>
                  <a:pt x="703214" y="294530"/>
                </a:lnTo>
                <a:lnTo>
                  <a:pt x="664758" y="261317"/>
                </a:lnTo>
                <a:lnTo>
                  <a:pt x="624837" y="229606"/>
                </a:lnTo>
                <a:lnTo>
                  <a:pt x="583545" y="199487"/>
                </a:lnTo>
                <a:lnTo>
                  <a:pt x="540980" y="171046"/>
                </a:lnTo>
                <a:lnTo>
                  <a:pt x="497237" y="144372"/>
                </a:lnTo>
                <a:lnTo>
                  <a:pt x="452412" y="119555"/>
                </a:lnTo>
                <a:lnTo>
                  <a:pt x="406602" y="96681"/>
                </a:lnTo>
                <a:lnTo>
                  <a:pt x="359901" y="75840"/>
                </a:lnTo>
                <a:lnTo>
                  <a:pt x="312407" y="57121"/>
                </a:lnTo>
                <a:lnTo>
                  <a:pt x="264216" y="40610"/>
                </a:lnTo>
                <a:lnTo>
                  <a:pt x="215423" y="26397"/>
                </a:lnTo>
                <a:lnTo>
                  <a:pt x="166124" y="14570"/>
                </a:lnTo>
                <a:lnTo>
                  <a:pt x="116417" y="5217"/>
                </a:lnTo>
                <a:lnTo>
                  <a:pt x="91440" y="1496"/>
                </a:lnTo>
                <a:lnTo>
                  <a:pt x="89356" y="1213"/>
                </a:lnTo>
                <a:lnTo>
                  <a:pt x="87271" y="937"/>
                </a:lnTo>
                <a:lnTo>
                  <a:pt x="85185" y="667"/>
                </a:lnTo>
                <a:lnTo>
                  <a:pt x="7987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85556" y="1229202"/>
            <a:ext cx="283845" cy="598805"/>
            <a:chOff x="6785556" y="1229202"/>
            <a:chExt cx="283845" cy="598805"/>
          </a:xfrm>
        </p:grpSpPr>
        <p:sp>
          <p:nvSpPr>
            <p:cNvPr id="7" name="object 7"/>
            <p:cNvSpPr/>
            <p:nvPr/>
          </p:nvSpPr>
          <p:spPr>
            <a:xfrm>
              <a:off x="6795081" y="1455541"/>
              <a:ext cx="192405" cy="174625"/>
            </a:xfrm>
            <a:custGeom>
              <a:avLst/>
              <a:gdLst/>
              <a:ahLst/>
              <a:cxnLst/>
              <a:rect l="l" t="t" r="r" b="b"/>
              <a:pathLst>
                <a:path w="192404" h="174625">
                  <a:moveTo>
                    <a:pt x="0" y="87182"/>
                  </a:moveTo>
                  <a:lnTo>
                    <a:pt x="7536" y="53247"/>
                  </a:lnTo>
                  <a:lnTo>
                    <a:pt x="28088" y="25535"/>
                  </a:lnTo>
                  <a:lnTo>
                    <a:pt x="58572" y="6851"/>
                  </a:lnTo>
                  <a:lnTo>
                    <a:pt x="95900" y="0"/>
                  </a:lnTo>
                  <a:lnTo>
                    <a:pt x="133229" y="6851"/>
                  </a:lnTo>
                  <a:lnTo>
                    <a:pt x="163712" y="25535"/>
                  </a:lnTo>
                  <a:lnTo>
                    <a:pt x="184264" y="53247"/>
                  </a:lnTo>
                  <a:lnTo>
                    <a:pt x="191801" y="87182"/>
                  </a:lnTo>
                  <a:lnTo>
                    <a:pt x="184264" y="121117"/>
                  </a:lnTo>
                  <a:lnTo>
                    <a:pt x="163712" y="148829"/>
                  </a:lnTo>
                  <a:lnTo>
                    <a:pt x="133229" y="167513"/>
                  </a:lnTo>
                  <a:lnTo>
                    <a:pt x="95900" y="174364"/>
                  </a:lnTo>
                  <a:lnTo>
                    <a:pt x="58572" y="167513"/>
                  </a:lnTo>
                  <a:lnTo>
                    <a:pt x="28088" y="148829"/>
                  </a:lnTo>
                  <a:lnTo>
                    <a:pt x="7536" y="121117"/>
                  </a:lnTo>
                  <a:lnTo>
                    <a:pt x="0" y="8718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8645" y="1494802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104660" y="35560"/>
                  </a:moveTo>
                  <a:lnTo>
                    <a:pt x="69049" y="35560"/>
                  </a:lnTo>
                  <a:lnTo>
                    <a:pt x="69049" y="0"/>
                  </a:lnTo>
                  <a:lnTo>
                    <a:pt x="35610" y="0"/>
                  </a:lnTo>
                  <a:lnTo>
                    <a:pt x="35610" y="35560"/>
                  </a:lnTo>
                  <a:lnTo>
                    <a:pt x="0" y="35560"/>
                  </a:lnTo>
                  <a:lnTo>
                    <a:pt x="0" y="59690"/>
                  </a:lnTo>
                  <a:lnTo>
                    <a:pt x="35610" y="59690"/>
                  </a:lnTo>
                  <a:lnTo>
                    <a:pt x="35610" y="95250"/>
                  </a:lnTo>
                  <a:lnTo>
                    <a:pt x="69049" y="95250"/>
                  </a:lnTo>
                  <a:lnTo>
                    <a:pt x="69049" y="59690"/>
                  </a:lnTo>
                  <a:lnTo>
                    <a:pt x="104660" y="59690"/>
                  </a:lnTo>
                  <a:lnTo>
                    <a:pt x="104660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1139" y="1687153"/>
              <a:ext cx="635" cy="135890"/>
            </a:xfrm>
            <a:custGeom>
              <a:avLst/>
              <a:gdLst/>
              <a:ahLst/>
              <a:cxnLst/>
              <a:rect l="l" t="t" r="r" b="b"/>
              <a:pathLst>
                <a:path w="634" h="135889">
                  <a:moveTo>
                    <a:pt x="210" y="13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5406" y="164392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49"/>
                  </a:moveTo>
                  <a:lnTo>
                    <a:pt x="15665" y="0"/>
                  </a:lnTo>
                  <a:lnTo>
                    <a:pt x="31465" y="43200"/>
                  </a:lnTo>
                  <a:lnTo>
                    <a:pt x="0" y="43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5406" y="164392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00"/>
                  </a:moveTo>
                  <a:lnTo>
                    <a:pt x="15665" y="0"/>
                  </a:lnTo>
                  <a:lnTo>
                    <a:pt x="0" y="43249"/>
                  </a:lnTo>
                  <a:lnTo>
                    <a:pt x="31465" y="432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8482" y="1277185"/>
              <a:ext cx="2540" cy="178435"/>
            </a:xfrm>
            <a:custGeom>
              <a:avLst/>
              <a:gdLst/>
              <a:ahLst/>
              <a:cxnLst/>
              <a:rect l="l" t="t" r="r" b="b"/>
              <a:pathLst>
                <a:path w="2540" h="178434">
                  <a:moveTo>
                    <a:pt x="2499" y="17835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2751" y="1233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43441"/>
                  </a:moveTo>
                  <a:lnTo>
                    <a:pt x="15125" y="0"/>
                  </a:lnTo>
                  <a:lnTo>
                    <a:pt x="31462" y="43000"/>
                  </a:lnTo>
                  <a:lnTo>
                    <a:pt x="0" y="43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2751" y="1233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2" y="43000"/>
                  </a:moveTo>
                  <a:lnTo>
                    <a:pt x="15125" y="0"/>
                  </a:lnTo>
                  <a:lnTo>
                    <a:pt x="0" y="43441"/>
                  </a:lnTo>
                  <a:lnTo>
                    <a:pt x="31462" y="43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1661" y="1508817"/>
              <a:ext cx="107290" cy="8185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284150" y="2344178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375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2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200" spc="16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70855" y="2120540"/>
            <a:ext cx="41275" cy="224154"/>
            <a:chOff x="6870855" y="2120540"/>
            <a:chExt cx="41275" cy="224154"/>
          </a:xfrm>
        </p:grpSpPr>
        <p:sp>
          <p:nvSpPr>
            <p:cNvPr id="18" name="object 18"/>
            <p:cNvSpPr/>
            <p:nvPr/>
          </p:nvSpPr>
          <p:spPr>
            <a:xfrm>
              <a:off x="6891350" y="2168528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5617" y="21253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5617" y="21253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83774" y="2865440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375"/>
              </a:spcBef>
            </a:pPr>
            <a:r>
              <a:rPr sz="1200" spc="5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12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200" spc="16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70706" y="2641802"/>
            <a:ext cx="41275" cy="228600"/>
            <a:chOff x="6870706" y="2641802"/>
            <a:chExt cx="41275" cy="228600"/>
          </a:xfrm>
        </p:grpSpPr>
        <p:sp>
          <p:nvSpPr>
            <p:cNvPr id="23" name="object 23"/>
            <p:cNvSpPr/>
            <p:nvPr/>
          </p:nvSpPr>
          <p:spPr>
            <a:xfrm>
              <a:off x="6890974" y="2689790"/>
              <a:ext cx="635" cy="175895"/>
            </a:xfrm>
            <a:custGeom>
              <a:avLst/>
              <a:gdLst/>
              <a:ahLst/>
              <a:cxnLst/>
              <a:rect l="l" t="t" r="r" b="b"/>
              <a:pathLst>
                <a:path w="634" h="175894">
                  <a:moveTo>
                    <a:pt x="0" y="175649"/>
                  </a:moveTo>
                  <a:lnTo>
                    <a:pt x="22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75468" y="264656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0" y="43204"/>
                  </a:lnTo>
                  <a:lnTo>
                    <a:pt x="15788" y="0"/>
                  </a:lnTo>
                  <a:lnTo>
                    <a:pt x="31465" y="4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75468" y="264656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15788" y="0"/>
                  </a:lnTo>
                  <a:lnTo>
                    <a:pt x="0" y="43204"/>
                  </a:lnTo>
                  <a:lnTo>
                    <a:pt x="31465" y="432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55425" y="3453729"/>
            <a:ext cx="765175" cy="38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28x28x256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35"/>
              </a:lnSpc>
            </a:pPr>
            <a:r>
              <a:rPr sz="1200" spc="-10" dirty="0">
                <a:latin typeface="Calibri"/>
                <a:cs typeface="Calibri"/>
              </a:rPr>
              <a:t>input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475" y="1733297"/>
            <a:ext cx="280797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deeper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(ResNet-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50+),</a:t>
            </a:r>
            <a:r>
              <a:rPr sz="16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6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“bottleneck”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improve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efficiency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(similar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GoogLeNet)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4425" y="2912338"/>
            <a:ext cx="150685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1x1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filters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project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28x28x64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88850" y="2226538"/>
            <a:ext cx="18732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operates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over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only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64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maps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69975" y="1597888"/>
            <a:ext cx="20300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back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256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maps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(28x28x256)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18254" y="2044340"/>
            <a:ext cx="41275" cy="224154"/>
            <a:chOff x="5118254" y="2044340"/>
            <a:chExt cx="41275" cy="224154"/>
          </a:xfrm>
        </p:grpSpPr>
        <p:sp>
          <p:nvSpPr>
            <p:cNvPr id="32" name="object 32"/>
            <p:cNvSpPr/>
            <p:nvPr/>
          </p:nvSpPr>
          <p:spPr>
            <a:xfrm>
              <a:off x="5138749" y="2092328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23017" y="20491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23017" y="20491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69975" y="985029"/>
            <a:ext cx="290322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7410" algn="ctr">
              <a:lnSpc>
                <a:spcPts val="143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28x28x256</a:t>
            </a:r>
            <a:endParaRPr sz="1200">
              <a:latin typeface="Calibri"/>
              <a:cs typeface="Calibri"/>
            </a:endParaRPr>
          </a:p>
          <a:p>
            <a:pPr marL="2137410" algn="ctr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1x1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conv,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256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118331" y="2701752"/>
            <a:ext cx="41275" cy="228600"/>
            <a:chOff x="5118331" y="2701752"/>
            <a:chExt cx="41275" cy="228600"/>
          </a:xfrm>
        </p:grpSpPr>
        <p:sp>
          <p:nvSpPr>
            <p:cNvPr id="37" name="object 37"/>
            <p:cNvSpPr/>
            <p:nvPr/>
          </p:nvSpPr>
          <p:spPr>
            <a:xfrm>
              <a:off x="5138600" y="2749740"/>
              <a:ext cx="635" cy="175895"/>
            </a:xfrm>
            <a:custGeom>
              <a:avLst/>
              <a:gdLst/>
              <a:ahLst/>
              <a:cxnLst/>
              <a:rect l="l" t="t" r="r" b="b"/>
              <a:pathLst>
                <a:path w="635" h="175894">
                  <a:moveTo>
                    <a:pt x="0" y="175649"/>
                  </a:moveTo>
                  <a:lnTo>
                    <a:pt x="22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23093" y="27065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0" y="43204"/>
                  </a:lnTo>
                  <a:lnTo>
                    <a:pt x="15788" y="0"/>
                  </a:lnTo>
                  <a:lnTo>
                    <a:pt x="31465" y="4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23093" y="27065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15788" y="0"/>
                  </a:lnTo>
                  <a:lnTo>
                    <a:pt x="0" y="43204"/>
                  </a:lnTo>
                  <a:lnTo>
                    <a:pt x="31465" y="432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79</a:t>
            </a:fld>
            <a:endParaRPr sz="200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900" y="184684"/>
            <a:ext cx="2840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Review: </a:t>
            </a:r>
            <a:r>
              <a:rPr spc="-10" dirty="0"/>
              <a:t>LeNet-</a:t>
            </a:r>
            <a:r>
              <a:rPr spc="-50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650" y="743113"/>
            <a:ext cx="1575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[LeCun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al.,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1998]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975" y="3766413"/>
            <a:ext cx="455930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Conv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filters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5x5,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Subsampling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(Pooling)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2x2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i.e. architecture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[CONV-POOL-CONV-POOL-FC-</a:t>
            </a:r>
            <a:r>
              <a:rPr sz="1400" spc="-25" dirty="0">
                <a:latin typeface="Arial"/>
                <a:cs typeface="Arial"/>
              </a:rPr>
              <a:t>FC]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50" y="1113225"/>
            <a:ext cx="8839200" cy="26882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025" y="1152281"/>
            <a:ext cx="685800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Training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ResNet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practice: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Batch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Normalization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every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Xavier/2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initialization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25" dirty="0">
                <a:latin typeface="Arial"/>
                <a:cs typeface="Arial"/>
              </a:rPr>
              <a:t> al.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SGD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Momentum</a:t>
            </a:r>
            <a:r>
              <a:rPr sz="1800" spc="-10" dirty="0">
                <a:latin typeface="Arial"/>
                <a:cs typeface="Arial"/>
              </a:rPr>
              <a:t> (0.9)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Learning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divided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validation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error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plateaus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Mini-batch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Weight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1e-</a:t>
            </a:r>
            <a:r>
              <a:rPr sz="1800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4699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dropout</a:t>
            </a:r>
            <a:r>
              <a:rPr sz="1800" spc="-20" dirty="0">
                <a:latin typeface="Arial"/>
                <a:cs typeface="Arial"/>
              </a:rPr>
              <a:t> 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80</a:t>
            </a:fld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0" y="1135396"/>
            <a:ext cx="327152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Experimental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  <a:p>
            <a:pPr marL="469900" marR="5080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dirty="0">
                <a:latin typeface="Arial"/>
                <a:cs typeface="Arial"/>
              </a:rPr>
              <a:t>Able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deep </a:t>
            </a:r>
            <a:r>
              <a:rPr sz="1600" dirty="0">
                <a:latin typeface="Arial"/>
                <a:cs typeface="Arial"/>
              </a:rPr>
              <a:t>networks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without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degrading </a:t>
            </a:r>
            <a:r>
              <a:rPr sz="1600" dirty="0">
                <a:latin typeface="Arial"/>
                <a:cs typeface="Arial"/>
              </a:rPr>
              <a:t>(152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ImageNet,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1202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10" dirty="0">
                <a:latin typeface="Arial"/>
                <a:cs typeface="Arial"/>
              </a:rPr>
              <a:t> Cifar)</a:t>
            </a:r>
            <a:endParaRPr sz="1600">
              <a:latin typeface="Arial"/>
              <a:cs typeface="Arial"/>
            </a:endParaRPr>
          </a:p>
          <a:p>
            <a:pPr marL="469900" marR="72390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dirty="0">
                <a:latin typeface="Arial"/>
                <a:cs typeface="Arial"/>
              </a:rPr>
              <a:t>Deeper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networks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now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achieve </a:t>
            </a:r>
            <a:r>
              <a:rPr sz="1600" dirty="0">
                <a:latin typeface="Arial"/>
                <a:cs typeface="Arial"/>
              </a:rPr>
              <a:t>lowing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training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 </a:t>
            </a:r>
            <a:r>
              <a:rPr sz="1600" spc="-10" dirty="0">
                <a:latin typeface="Arial"/>
                <a:cs typeface="Arial"/>
              </a:rPr>
              <a:t>expected</a:t>
            </a:r>
            <a:endParaRPr sz="1600">
              <a:latin typeface="Arial"/>
              <a:cs typeface="Arial"/>
            </a:endParaRPr>
          </a:p>
          <a:p>
            <a:pPr marL="469900" marR="83820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dirty="0">
                <a:latin typeface="Arial"/>
                <a:cs typeface="Arial"/>
              </a:rPr>
              <a:t>Swept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1st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place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ILSVRC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COCO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2015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competitions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2825" y="1298100"/>
            <a:ext cx="5074285" cy="2075180"/>
            <a:chOff x="3842825" y="1298100"/>
            <a:chExt cx="5074285" cy="2075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509" y="1331952"/>
              <a:ext cx="4203652" cy="18489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47587" y="1302862"/>
              <a:ext cx="5064760" cy="2065655"/>
            </a:xfrm>
            <a:custGeom>
              <a:avLst/>
              <a:gdLst/>
              <a:ahLst/>
              <a:cxnLst/>
              <a:rect l="l" t="t" r="r" b="b"/>
              <a:pathLst>
                <a:path w="5064759" h="2065654">
                  <a:moveTo>
                    <a:pt x="0" y="0"/>
                  </a:moveTo>
                  <a:lnTo>
                    <a:pt x="5064625" y="0"/>
                  </a:lnTo>
                  <a:lnTo>
                    <a:pt x="5064625" y="2065224"/>
                  </a:lnTo>
                  <a:lnTo>
                    <a:pt x="0" y="2065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81</a:t>
            </a:fld>
            <a:endParaRPr sz="20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4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ResNet</a:t>
            </a:r>
          </a:p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al.,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2015]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350" y="1135396"/>
            <a:ext cx="1944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Experimental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299" y="1383046"/>
            <a:ext cx="3110230" cy="2250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8610" marR="5080" indent="-296545">
              <a:lnSpc>
                <a:spcPct val="101600"/>
              </a:lnSpc>
              <a:spcBef>
                <a:spcPts val="7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latin typeface="Arial"/>
                <a:cs typeface="Arial"/>
              </a:rPr>
              <a:t>Able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very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deep </a:t>
            </a:r>
            <a:r>
              <a:rPr sz="1600" dirty="0">
                <a:latin typeface="Arial"/>
                <a:cs typeface="Arial"/>
              </a:rPr>
              <a:t>networks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without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degrading </a:t>
            </a:r>
            <a:r>
              <a:rPr sz="1600" dirty="0">
                <a:latin typeface="Arial"/>
                <a:cs typeface="Arial"/>
              </a:rPr>
              <a:t>(152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ImageNet,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1202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Cifar)</a:t>
            </a:r>
            <a:endParaRPr sz="1600">
              <a:latin typeface="Arial"/>
              <a:cs typeface="Arial"/>
            </a:endParaRPr>
          </a:p>
          <a:p>
            <a:pPr marL="308610" marR="7239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latin typeface="Arial"/>
                <a:cs typeface="Arial"/>
              </a:rPr>
              <a:t>Deeper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networks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now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achieve </a:t>
            </a:r>
            <a:r>
              <a:rPr sz="1600" dirty="0">
                <a:latin typeface="Arial"/>
                <a:cs typeface="Arial"/>
              </a:rPr>
              <a:t>lowing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training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 </a:t>
            </a:r>
            <a:r>
              <a:rPr sz="1600" spc="-10" dirty="0">
                <a:latin typeface="Arial"/>
                <a:cs typeface="Arial"/>
              </a:rPr>
              <a:t>expected</a:t>
            </a:r>
            <a:endParaRPr sz="1600">
              <a:latin typeface="Arial"/>
              <a:cs typeface="Arial"/>
            </a:endParaRPr>
          </a:p>
          <a:p>
            <a:pPr marL="308610" marR="83820" indent="-296545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dirty="0">
                <a:latin typeface="Arial"/>
                <a:cs typeface="Arial"/>
              </a:rPr>
              <a:t>Swept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1st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place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ILSVRC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COCO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2015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competitions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2825" y="1298100"/>
            <a:ext cx="5074285" cy="2075180"/>
            <a:chOff x="3842825" y="1298100"/>
            <a:chExt cx="5074285" cy="20751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509" y="1331952"/>
              <a:ext cx="4203652" cy="1848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47587" y="1302862"/>
              <a:ext cx="5064760" cy="2065655"/>
            </a:xfrm>
            <a:custGeom>
              <a:avLst/>
              <a:gdLst/>
              <a:ahLst/>
              <a:cxnLst/>
              <a:rect l="l" t="t" r="r" b="b"/>
              <a:pathLst>
                <a:path w="5064759" h="2065654">
                  <a:moveTo>
                    <a:pt x="0" y="0"/>
                  </a:moveTo>
                  <a:lnTo>
                    <a:pt x="5064625" y="0"/>
                  </a:lnTo>
                  <a:lnTo>
                    <a:pt x="5064625" y="2065224"/>
                  </a:lnTo>
                  <a:lnTo>
                    <a:pt x="0" y="2065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45650" y="3511930"/>
            <a:ext cx="417766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ILSVRC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2015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winner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(3.6%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top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--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better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“human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performance”!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(Russakovsky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2014)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82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33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9144000" y="0"/>
                </a:moveTo>
                <a:lnTo>
                  <a:pt x="0" y="0"/>
                </a:lnTo>
                <a:lnTo>
                  <a:pt x="0" y="519366"/>
                </a:lnTo>
                <a:lnTo>
                  <a:pt x="9144000" y="519366"/>
                </a:lnTo>
                <a:lnTo>
                  <a:pt x="914400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0324" y="803474"/>
            <a:ext cx="6191250" cy="3447415"/>
            <a:chOff x="1170324" y="803474"/>
            <a:chExt cx="6191250" cy="3447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790" y="931125"/>
              <a:ext cx="6109697" cy="33194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0324" y="803474"/>
              <a:ext cx="2959100" cy="544830"/>
            </a:xfrm>
            <a:custGeom>
              <a:avLst/>
              <a:gdLst/>
              <a:ahLst/>
              <a:cxnLst/>
              <a:rect l="l" t="t" r="r" b="b"/>
              <a:pathLst>
                <a:path w="2959100" h="544830">
                  <a:moveTo>
                    <a:pt x="2958899" y="544499"/>
                  </a:moveTo>
                  <a:lnTo>
                    <a:pt x="0" y="544499"/>
                  </a:lnTo>
                  <a:lnTo>
                    <a:pt x="0" y="0"/>
                  </a:lnTo>
                  <a:lnTo>
                    <a:pt x="2958899" y="0"/>
                  </a:lnTo>
                  <a:lnTo>
                    <a:pt x="2958899" y="54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983" y="4406010"/>
            <a:ext cx="2655109" cy="898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7372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ImageNet</a:t>
            </a:r>
            <a:r>
              <a:rPr sz="2000" spc="-30" dirty="0"/>
              <a:t> </a:t>
            </a:r>
            <a:r>
              <a:rPr sz="2000" dirty="0"/>
              <a:t>Large</a:t>
            </a:r>
            <a:r>
              <a:rPr sz="2000" spc="-30" dirty="0"/>
              <a:t> </a:t>
            </a:r>
            <a:r>
              <a:rPr sz="2000" dirty="0"/>
              <a:t>Scale</a:t>
            </a:r>
            <a:r>
              <a:rPr sz="2000" spc="-30" dirty="0"/>
              <a:t> </a:t>
            </a:r>
            <a:r>
              <a:rPr sz="2000" dirty="0"/>
              <a:t>Visual</a:t>
            </a:r>
            <a:r>
              <a:rPr sz="2000" spc="-30" dirty="0"/>
              <a:t> </a:t>
            </a:r>
            <a:r>
              <a:rPr sz="2000" dirty="0"/>
              <a:t>Recognition</a:t>
            </a:r>
            <a:r>
              <a:rPr sz="2000" spc="-30" dirty="0"/>
              <a:t> </a:t>
            </a:r>
            <a:r>
              <a:rPr sz="2000" dirty="0"/>
              <a:t>Challenge</a:t>
            </a:r>
            <a:r>
              <a:rPr sz="2000" spc="-30" dirty="0"/>
              <a:t> </a:t>
            </a:r>
            <a:r>
              <a:rPr sz="2000" dirty="0"/>
              <a:t>(ILSVRC)</a:t>
            </a:r>
            <a:r>
              <a:rPr sz="2000" spc="-30" dirty="0"/>
              <a:t> </a:t>
            </a:r>
            <a:r>
              <a:rPr sz="2000" spc="-10" dirty="0"/>
              <a:t>winners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83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07" y="872574"/>
            <a:ext cx="8172016" cy="29335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4125" y="3838388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75" y="4398360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Alfredo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Canziani,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Adam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Paszke,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Eugenio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Culurciello,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84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Comparing</a:t>
            </a:r>
            <a:r>
              <a:rPr sz="2400" spc="-45" dirty="0"/>
              <a:t> </a:t>
            </a:r>
            <a:r>
              <a:rPr sz="2400" spc="-10" dirty="0"/>
              <a:t>complexity...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807" y="772112"/>
            <a:ext cx="8172450" cy="3034030"/>
            <a:chOff x="395807" y="772112"/>
            <a:chExt cx="8172450" cy="3034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807" y="872574"/>
              <a:ext cx="8172016" cy="29335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8830" y="772112"/>
              <a:ext cx="108994" cy="29218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4125" y="3838388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75" y="4398360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Alfredo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Canziani,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Adam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Paszke,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Eugenio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Culurciello,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85</a:t>
            </a:fld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275" y="265808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Comparing</a:t>
            </a:r>
            <a:r>
              <a:rPr sz="2400" spc="-45" dirty="0"/>
              <a:t> </a:t>
            </a:r>
            <a:r>
              <a:rPr sz="2400" spc="-10" dirty="0"/>
              <a:t>complexity...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3879999" y="456222"/>
            <a:ext cx="299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Inception-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v4: Resnet +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Inception!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07" y="872574"/>
            <a:ext cx="8172016" cy="29335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275" y="265808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Comparing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25" y="3838388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8525" y="186521"/>
            <a:ext cx="131254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VGG: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Highest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memory,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5580" y="973524"/>
            <a:ext cx="108994" cy="29218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75" y="4398360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Alfredo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Canziani,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Adam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Paszke,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Eugenio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Culurciello,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86</a:t>
            </a:fld>
            <a:endParaRPr sz="2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807" y="699424"/>
            <a:ext cx="8172450" cy="3107055"/>
            <a:chOff x="395807" y="699424"/>
            <a:chExt cx="8172450" cy="3107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807" y="872574"/>
              <a:ext cx="8172016" cy="29335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17895" y="708949"/>
              <a:ext cx="31115" cy="965200"/>
            </a:xfrm>
            <a:custGeom>
              <a:avLst/>
              <a:gdLst/>
              <a:ahLst/>
              <a:cxnLst/>
              <a:rect l="l" t="t" r="r" b="b"/>
              <a:pathLst>
                <a:path w="31114" h="965200">
                  <a:moveTo>
                    <a:pt x="30579" y="0"/>
                  </a:moveTo>
                  <a:lnTo>
                    <a:pt x="0" y="964857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6920" y="1663285"/>
              <a:ext cx="81949" cy="1064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3275" y="265808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Comparing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75" y="4398360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Alfredo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Canziani,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Adam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Paszke,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Eugenio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Culurciello,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87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125" y="3838388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94550" y="131121"/>
            <a:ext cx="122174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solidFill>
                  <a:srgbClr val="0000FF"/>
                </a:solidFill>
              </a:rPr>
              <a:t>GoogLeNet: </a:t>
            </a:r>
            <a:r>
              <a:rPr sz="1600" dirty="0">
                <a:solidFill>
                  <a:srgbClr val="0000FF"/>
                </a:solidFill>
              </a:rPr>
              <a:t>most</a:t>
            </a:r>
            <a:r>
              <a:rPr sz="1600" spc="-5" dirty="0">
                <a:solidFill>
                  <a:srgbClr val="0000FF"/>
                </a:solidFill>
              </a:rPr>
              <a:t> </a:t>
            </a:r>
            <a:r>
              <a:rPr sz="1600" spc="-10" dirty="0">
                <a:solidFill>
                  <a:srgbClr val="0000FF"/>
                </a:solidFill>
              </a:rPr>
              <a:t>efficient</a:t>
            </a:r>
            <a:endParaRPr sz="16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07" y="872574"/>
            <a:ext cx="8172016" cy="29335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275" y="265808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Comparing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25" y="3838388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4550" y="131121"/>
            <a:ext cx="274574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AlexNet: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Smaller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compute,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still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heavy,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lower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9317" y="925799"/>
            <a:ext cx="139065" cy="1786889"/>
            <a:chOff x="5119317" y="925799"/>
            <a:chExt cx="139065" cy="1786889"/>
          </a:xfrm>
        </p:grpSpPr>
        <p:sp>
          <p:nvSpPr>
            <p:cNvPr id="7" name="object 7"/>
            <p:cNvSpPr/>
            <p:nvPr/>
          </p:nvSpPr>
          <p:spPr>
            <a:xfrm>
              <a:off x="5160264" y="935324"/>
              <a:ext cx="88265" cy="1681480"/>
            </a:xfrm>
            <a:custGeom>
              <a:avLst/>
              <a:gdLst/>
              <a:ahLst/>
              <a:cxnLst/>
              <a:rect l="l" t="t" r="r" b="b"/>
              <a:pathLst>
                <a:path w="88264" h="1681480">
                  <a:moveTo>
                    <a:pt x="88210" y="0"/>
                  </a:moveTo>
                  <a:lnTo>
                    <a:pt x="0" y="1681056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317" y="2605208"/>
              <a:ext cx="81894" cy="10703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75" y="4398360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Alfredo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Canziani,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Adam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Paszke,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Eugenio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Culurciello,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88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807" y="872574"/>
            <a:ext cx="8172016" cy="29335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275" y="265808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Comparing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complexity...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125" y="3838388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4550" y="131121"/>
            <a:ext cx="307403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ResNet: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Moderate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efficiency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depending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model,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highest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58675" y="922125"/>
            <a:ext cx="381635" cy="260985"/>
            <a:chOff x="5658675" y="922125"/>
            <a:chExt cx="381635" cy="260985"/>
          </a:xfrm>
        </p:grpSpPr>
        <p:sp>
          <p:nvSpPr>
            <p:cNvPr id="7" name="object 7"/>
            <p:cNvSpPr/>
            <p:nvPr/>
          </p:nvSpPr>
          <p:spPr>
            <a:xfrm>
              <a:off x="5668200" y="931650"/>
              <a:ext cx="290830" cy="193675"/>
            </a:xfrm>
            <a:custGeom>
              <a:avLst/>
              <a:gdLst/>
              <a:ahLst/>
              <a:cxnLst/>
              <a:rect l="l" t="t" r="r" b="b"/>
              <a:pathLst>
                <a:path w="290829" h="193675">
                  <a:moveTo>
                    <a:pt x="0" y="0"/>
                  </a:moveTo>
                  <a:lnTo>
                    <a:pt x="290408" y="19368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1624" y="1089627"/>
              <a:ext cx="108431" cy="931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75" y="4398360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Alfredo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Canziani,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Adam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Paszke,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Eugenio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Culurciello,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89</a:t>
            </a:fld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209550"/>
            <a:ext cx="4984822" cy="15666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spc="-10" dirty="0"/>
              <a:t>AlexNet</a:t>
            </a:r>
          </a:p>
          <a:p>
            <a:pPr marL="45720">
              <a:lnSpc>
                <a:spcPct val="100000"/>
              </a:lnSpc>
              <a:spcBef>
                <a:spcPts val="675"/>
              </a:spcBef>
            </a:pPr>
            <a:r>
              <a:rPr sz="1400" i="1" dirty="0">
                <a:latin typeface="Arial"/>
                <a:cs typeface="Arial"/>
              </a:rPr>
              <a:t>[Krizhevsky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2012]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133" y="4367137"/>
            <a:ext cx="4329378" cy="901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5175" y="1244862"/>
            <a:ext cx="1131570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10" dirty="0">
                <a:solidFill>
                  <a:srgbClr val="434343"/>
                </a:solidFill>
                <a:latin typeface="Arial"/>
                <a:cs typeface="Arial"/>
              </a:rPr>
              <a:t>Architecture:</a:t>
            </a:r>
            <a:endParaRPr sz="1400">
              <a:latin typeface="Arial"/>
              <a:cs typeface="Arial"/>
            </a:endParaRPr>
          </a:p>
          <a:p>
            <a:pPr marL="12700" marR="84455">
              <a:lnSpc>
                <a:spcPts val="1650"/>
              </a:lnSpc>
              <a:spcBef>
                <a:spcPts val="65"/>
              </a:spcBef>
            </a:pP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CONV1</a:t>
            </a:r>
            <a:r>
              <a:rPr sz="1400" spc="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POOL1 </a:t>
            </a:r>
            <a:r>
              <a:rPr sz="1400" spc="-10" dirty="0">
                <a:solidFill>
                  <a:srgbClr val="6AA84F"/>
                </a:solidFill>
                <a:latin typeface="Arial"/>
                <a:cs typeface="Arial"/>
              </a:rPr>
              <a:t>NORM1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CONV2</a:t>
            </a:r>
            <a:r>
              <a:rPr sz="1400" spc="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POOL2 </a:t>
            </a:r>
            <a:r>
              <a:rPr sz="1400" spc="-10" dirty="0">
                <a:solidFill>
                  <a:srgbClr val="6AA84F"/>
                </a:solidFill>
                <a:latin typeface="Arial"/>
                <a:cs typeface="Arial"/>
              </a:rPr>
              <a:t>NORM2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CONV3 CONV4 CONV5</a:t>
            </a:r>
            <a:endParaRPr sz="1400">
              <a:latin typeface="Arial"/>
              <a:cs typeface="Arial"/>
            </a:endParaRPr>
          </a:p>
          <a:p>
            <a:pPr marL="12700" marR="133350">
              <a:lnSpc>
                <a:spcPts val="1650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POOL3 </a:t>
            </a:r>
            <a:r>
              <a:rPr sz="1400" spc="-25" dirty="0">
                <a:solidFill>
                  <a:srgbClr val="E69137"/>
                </a:solidFill>
                <a:latin typeface="Arial"/>
                <a:cs typeface="Arial"/>
              </a:rPr>
              <a:t>FC6</a:t>
            </a:r>
            <a:endParaRPr sz="1400">
              <a:latin typeface="Arial"/>
              <a:cs typeface="Arial"/>
            </a:endParaRPr>
          </a:p>
          <a:p>
            <a:pPr marL="12700" marR="775335">
              <a:lnSpc>
                <a:spcPts val="1650"/>
              </a:lnSpc>
            </a:pPr>
            <a:r>
              <a:rPr sz="1400" spc="-25" dirty="0">
                <a:solidFill>
                  <a:srgbClr val="E69137"/>
                </a:solidFill>
                <a:latin typeface="Arial"/>
                <a:cs typeface="Arial"/>
              </a:rPr>
              <a:t>FC7 FC8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5575">
              <a:lnSpc>
                <a:spcPts val="23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20" y="882983"/>
            <a:ext cx="8755445" cy="29482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3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</a:t>
            </a:r>
            <a:r>
              <a:rPr sz="2400" spc="-25" dirty="0"/>
              <a:t> </a:t>
            </a:r>
            <a:r>
              <a:rPr sz="2400" dirty="0"/>
              <a:t>pass</a:t>
            </a:r>
            <a:r>
              <a:rPr sz="2400" spc="-25" dirty="0"/>
              <a:t> </a:t>
            </a:r>
            <a:r>
              <a:rPr sz="2400" dirty="0"/>
              <a:t>time</a:t>
            </a:r>
            <a:r>
              <a:rPr sz="2400" spc="-20" dirty="0"/>
              <a:t> </a:t>
            </a:r>
            <a:r>
              <a:rPr sz="2400" dirty="0"/>
              <a:t>and</a:t>
            </a:r>
            <a:r>
              <a:rPr sz="2400" spc="-25" dirty="0"/>
              <a:t> </a:t>
            </a:r>
            <a:r>
              <a:rPr sz="2400" dirty="0"/>
              <a:t>power</a:t>
            </a:r>
            <a:r>
              <a:rPr sz="2400" spc="-20" dirty="0"/>
              <a:t> </a:t>
            </a:r>
            <a:r>
              <a:rPr sz="2400" spc="-10" dirty="0"/>
              <a:t>consumption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75" y="4398360"/>
            <a:ext cx="483425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Alfredo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Canziani,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Adam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Paszke,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Eugenio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Culurciello,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90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125" y="3838388"/>
            <a:ext cx="6059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Deep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Neural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Network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Applications,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2017.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054538"/>
            <a:ext cx="499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45" dirty="0"/>
              <a:t> </a:t>
            </a:r>
            <a:r>
              <a:rPr dirty="0"/>
              <a:t>architectures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10" dirty="0"/>
              <a:t>know...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91</a:t>
            </a:fld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149" y="282413"/>
            <a:ext cx="4320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Network</a:t>
            </a:r>
            <a:r>
              <a:rPr spc="-25" dirty="0"/>
              <a:t> </a:t>
            </a:r>
            <a:r>
              <a:rPr spc="-10" dirty="0"/>
              <a:t>(NiN)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1763" y="1136493"/>
            <a:ext cx="3333148" cy="1218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6610" y="2633193"/>
            <a:ext cx="4921995" cy="14723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8150" y="776387"/>
            <a:ext cx="6464300" cy="372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[Lin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2014]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75285" marR="2816860" indent="-304800">
              <a:lnSpc>
                <a:spcPct val="100699"/>
              </a:lnSpc>
              <a:buChar char="-"/>
              <a:tabLst>
                <a:tab pos="375285" algn="l"/>
                <a:tab pos="37592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Mlpconv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“micronetwork”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within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conv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compute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abstract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features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patches</a:t>
            </a:r>
            <a:endParaRPr sz="1800">
              <a:latin typeface="Arial"/>
              <a:cs typeface="Arial"/>
            </a:endParaRPr>
          </a:p>
          <a:p>
            <a:pPr marL="375285" marR="3134360" indent="-304800" algn="just">
              <a:lnSpc>
                <a:spcPct val="100699"/>
              </a:lnSpc>
              <a:buChar char="-"/>
              <a:tabLst>
                <a:tab pos="37592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Micronetwork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uses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multilayer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perceptron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(FC,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i.e.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1x1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conv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layers)</a:t>
            </a:r>
            <a:endParaRPr sz="1800">
              <a:latin typeface="Arial"/>
              <a:cs typeface="Arial"/>
            </a:endParaRPr>
          </a:p>
          <a:p>
            <a:pPr marL="375285" marR="3159760" indent="-304800" algn="just">
              <a:lnSpc>
                <a:spcPct val="100699"/>
              </a:lnSpc>
              <a:buChar char="-"/>
              <a:tabLst>
                <a:tab pos="37592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Precursor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GoogLeNet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“bottleneck”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  <a:p>
            <a:pPr marL="375285" marR="3299460" indent="-304800" algn="just">
              <a:lnSpc>
                <a:spcPct val="100699"/>
              </a:lnSpc>
              <a:buChar char="-"/>
              <a:tabLst>
                <a:tab pos="37592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Philosophical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inspiration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GoogLeNet</a:t>
            </a:r>
            <a:endParaRPr sz="1800">
              <a:latin typeface="Arial"/>
              <a:cs typeface="Arial"/>
            </a:endParaRPr>
          </a:p>
          <a:p>
            <a:pPr marL="3613785">
              <a:lnSpc>
                <a:spcPct val="100000"/>
              </a:lnSpc>
              <a:spcBef>
                <a:spcPts val="990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Lin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2014.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92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35986"/>
            <a:ext cx="286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Improving</a:t>
            </a:r>
            <a:r>
              <a:rPr sz="2400" spc="-20" dirty="0"/>
              <a:t> </a:t>
            </a:r>
            <a:r>
              <a:rPr sz="2400" spc="-10" dirty="0"/>
              <a:t>ResNets...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56149" y="508410"/>
            <a:ext cx="7708900" cy="812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Identity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Mappings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Deep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Residual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Networks</a:t>
            </a:r>
            <a:endParaRPr sz="30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290"/>
              </a:spcBef>
            </a:pPr>
            <a:r>
              <a:rPr sz="1400" i="1" dirty="0">
                <a:latin typeface="Arial"/>
                <a:cs typeface="Arial"/>
              </a:rPr>
              <a:t>[He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0" dirty="0">
                <a:latin typeface="Arial"/>
                <a:cs typeface="Arial"/>
              </a:rPr>
              <a:t> 2016]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824" y="1576680"/>
            <a:ext cx="408940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131445" indent="-304800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Improved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design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from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creators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marR="50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Creates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direct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propagating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information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throughout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(moves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activation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residual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mapping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pathway)</a:t>
            </a:r>
            <a:endParaRPr sz="18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Gives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better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50749" y="2875271"/>
            <a:ext cx="1233805" cy="193675"/>
            <a:chOff x="6250749" y="2875271"/>
            <a:chExt cx="1233805" cy="193675"/>
          </a:xfrm>
        </p:grpSpPr>
        <p:sp>
          <p:nvSpPr>
            <p:cNvPr id="7" name="object 7"/>
            <p:cNvSpPr/>
            <p:nvPr/>
          </p:nvSpPr>
          <p:spPr>
            <a:xfrm>
              <a:off x="6260274" y="2884796"/>
              <a:ext cx="1214755" cy="174625"/>
            </a:xfrm>
            <a:custGeom>
              <a:avLst/>
              <a:gdLst/>
              <a:ahLst/>
              <a:cxnLst/>
              <a:rect l="l" t="t" r="r" b="b"/>
              <a:pathLst>
                <a:path w="1214754" h="174625">
                  <a:moveTo>
                    <a:pt x="1214399" y="174299"/>
                  </a:moveTo>
                  <a:lnTo>
                    <a:pt x="0" y="1742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1742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0274" y="2884796"/>
              <a:ext cx="1214755" cy="174625"/>
            </a:xfrm>
            <a:custGeom>
              <a:avLst/>
              <a:gdLst/>
              <a:ahLst/>
              <a:cxnLst/>
              <a:rect l="l" t="t" r="r" b="b"/>
              <a:pathLst>
                <a:path w="1214754" h="174625">
                  <a:moveTo>
                    <a:pt x="0" y="0"/>
                  </a:moveTo>
                  <a:lnTo>
                    <a:pt x="1214399" y="0"/>
                  </a:lnTo>
                  <a:lnTo>
                    <a:pt x="1214399" y="174299"/>
                  </a:lnTo>
                  <a:lnTo>
                    <a:pt x="0" y="17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49457" y="2893269"/>
            <a:ext cx="2362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39699" y="1429602"/>
            <a:ext cx="1844675" cy="2547620"/>
            <a:chOff x="5639699" y="1429602"/>
            <a:chExt cx="1844675" cy="2547620"/>
          </a:xfrm>
        </p:grpSpPr>
        <p:sp>
          <p:nvSpPr>
            <p:cNvPr id="11" name="object 11"/>
            <p:cNvSpPr/>
            <p:nvPr/>
          </p:nvSpPr>
          <p:spPr>
            <a:xfrm>
              <a:off x="6769556" y="1655941"/>
              <a:ext cx="192405" cy="174625"/>
            </a:xfrm>
            <a:custGeom>
              <a:avLst/>
              <a:gdLst/>
              <a:ahLst/>
              <a:cxnLst/>
              <a:rect l="l" t="t" r="r" b="b"/>
              <a:pathLst>
                <a:path w="192404" h="174625">
                  <a:moveTo>
                    <a:pt x="0" y="87182"/>
                  </a:moveTo>
                  <a:lnTo>
                    <a:pt x="7536" y="53247"/>
                  </a:lnTo>
                  <a:lnTo>
                    <a:pt x="28088" y="25535"/>
                  </a:lnTo>
                  <a:lnTo>
                    <a:pt x="58572" y="6851"/>
                  </a:lnTo>
                  <a:lnTo>
                    <a:pt x="95900" y="0"/>
                  </a:lnTo>
                  <a:lnTo>
                    <a:pt x="133229" y="6851"/>
                  </a:lnTo>
                  <a:lnTo>
                    <a:pt x="163712" y="25535"/>
                  </a:lnTo>
                  <a:lnTo>
                    <a:pt x="184264" y="53247"/>
                  </a:lnTo>
                  <a:lnTo>
                    <a:pt x="191801" y="87182"/>
                  </a:lnTo>
                  <a:lnTo>
                    <a:pt x="184264" y="121117"/>
                  </a:lnTo>
                  <a:lnTo>
                    <a:pt x="163712" y="148829"/>
                  </a:lnTo>
                  <a:lnTo>
                    <a:pt x="133229" y="167513"/>
                  </a:lnTo>
                  <a:lnTo>
                    <a:pt x="95900" y="174364"/>
                  </a:lnTo>
                  <a:lnTo>
                    <a:pt x="58572" y="167513"/>
                  </a:lnTo>
                  <a:lnTo>
                    <a:pt x="28088" y="148829"/>
                  </a:lnTo>
                  <a:lnTo>
                    <a:pt x="7536" y="121117"/>
                  </a:lnTo>
                  <a:lnTo>
                    <a:pt x="0" y="8718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3118" y="1695462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104673" y="35560"/>
                  </a:moveTo>
                  <a:lnTo>
                    <a:pt x="69049" y="35560"/>
                  </a:lnTo>
                  <a:lnTo>
                    <a:pt x="69049" y="0"/>
                  </a:lnTo>
                  <a:lnTo>
                    <a:pt x="35610" y="0"/>
                  </a:lnTo>
                  <a:lnTo>
                    <a:pt x="35610" y="35560"/>
                  </a:lnTo>
                  <a:lnTo>
                    <a:pt x="0" y="35560"/>
                  </a:lnTo>
                  <a:lnTo>
                    <a:pt x="0" y="59690"/>
                  </a:lnTo>
                  <a:lnTo>
                    <a:pt x="35610" y="59690"/>
                  </a:lnTo>
                  <a:lnTo>
                    <a:pt x="35610" y="95250"/>
                  </a:lnTo>
                  <a:lnTo>
                    <a:pt x="69049" y="95250"/>
                  </a:lnTo>
                  <a:lnTo>
                    <a:pt x="69049" y="59690"/>
                  </a:lnTo>
                  <a:lnTo>
                    <a:pt x="104673" y="59690"/>
                  </a:lnTo>
                  <a:lnTo>
                    <a:pt x="104673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2957" y="1477585"/>
              <a:ext cx="2540" cy="178435"/>
            </a:xfrm>
            <a:custGeom>
              <a:avLst/>
              <a:gdLst/>
              <a:ahLst/>
              <a:cxnLst/>
              <a:rect l="l" t="t" r="r" b="b"/>
              <a:pathLst>
                <a:path w="2540" h="178435">
                  <a:moveTo>
                    <a:pt x="2499" y="17835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47226" y="14343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43441"/>
                  </a:moveTo>
                  <a:lnTo>
                    <a:pt x="15125" y="0"/>
                  </a:lnTo>
                  <a:lnTo>
                    <a:pt x="31462" y="43000"/>
                  </a:lnTo>
                  <a:lnTo>
                    <a:pt x="0" y="43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7226" y="14343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2" y="43000"/>
                  </a:moveTo>
                  <a:lnTo>
                    <a:pt x="15125" y="0"/>
                  </a:lnTo>
                  <a:lnTo>
                    <a:pt x="0" y="43441"/>
                  </a:lnTo>
                  <a:lnTo>
                    <a:pt x="31462" y="43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1399" y="3653614"/>
              <a:ext cx="191849" cy="3234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49224" y="1750415"/>
              <a:ext cx="1132205" cy="2120900"/>
            </a:xfrm>
            <a:custGeom>
              <a:avLst/>
              <a:gdLst/>
              <a:ahLst/>
              <a:cxnLst/>
              <a:rect l="l" t="t" r="r" b="b"/>
              <a:pathLst>
                <a:path w="1132204" h="2120900">
                  <a:moveTo>
                    <a:pt x="1131699" y="2120687"/>
                  </a:moveTo>
                  <a:lnTo>
                    <a:pt x="1085834" y="2119531"/>
                  </a:lnTo>
                  <a:lnTo>
                    <a:pt x="1040041" y="2116108"/>
                  </a:lnTo>
                  <a:lnTo>
                    <a:pt x="994388" y="2110478"/>
                  </a:lnTo>
                  <a:lnTo>
                    <a:pt x="948940" y="2102707"/>
                  </a:lnTo>
                  <a:lnTo>
                    <a:pt x="903765" y="2092856"/>
                  </a:lnTo>
                  <a:lnTo>
                    <a:pt x="858928" y="2080988"/>
                  </a:lnTo>
                  <a:lnTo>
                    <a:pt x="814497" y="2067167"/>
                  </a:lnTo>
                  <a:lnTo>
                    <a:pt x="770538" y="2051455"/>
                  </a:lnTo>
                  <a:lnTo>
                    <a:pt x="727117" y="2033916"/>
                  </a:lnTo>
                  <a:lnTo>
                    <a:pt x="684301" y="2014613"/>
                  </a:lnTo>
                  <a:lnTo>
                    <a:pt x="642157" y="1993608"/>
                  </a:lnTo>
                  <a:lnTo>
                    <a:pt x="600750" y="1970965"/>
                  </a:lnTo>
                  <a:lnTo>
                    <a:pt x="560148" y="1946747"/>
                  </a:lnTo>
                  <a:lnTo>
                    <a:pt x="520417" y="1921016"/>
                  </a:lnTo>
                  <a:lnTo>
                    <a:pt x="481624" y="1893836"/>
                  </a:lnTo>
                  <a:lnTo>
                    <a:pt x="443834" y="1865270"/>
                  </a:lnTo>
                  <a:lnTo>
                    <a:pt x="407116" y="1835380"/>
                  </a:lnTo>
                  <a:lnTo>
                    <a:pt x="371534" y="1804230"/>
                  </a:lnTo>
                  <a:lnTo>
                    <a:pt x="337156" y="1771883"/>
                  </a:lnTo>
                  <a:lnTo>
                    <a:pt x="304048" y="1738402"/>
                  </a:lnTo>
                  <a:lnTo>
                    <a:pt x="272276" y="1703849"/>
                  </a:lnTo>
                  <a:lnTo>
                    <a:pt x="241908" y="1668288"/>
                  </a:lnTo>
                  <a:lnTo>
                    <a:pt x="213010" y="1631782"/>
                  </a:lnTo>
                  <a:lnTo>
                    <a:pt x="185647" y="1594394"/>
                  </a:lnTo>
                  <a:lnTo>
                    <a:pt x="159888" y="1556186"/>
                  </a:lnTo>
                  <a:lnTo>
                    <a:pt x="135797" y="1517222"/>
                  </a:lnTo>
                  <a:lnTo>
                    <a:pt x="113443" y="1477565"/>
                  </a:lnTo>
                  <a:lnTo>
                    <a:pt x="92891" y="1437279"/>
                  </a:lnTo>
                  <a:lnTo>
                    <a:pt x="74207" y="1396424"/>
                  </a:lnTo>
                  <a:lnTo>
                    <a:pt x="57459" y="1355066"/>
                  </a:lnTo>
                  <a:lnTo>
                    <a:pt x="42713" y="1313267"/>
                  </a:lnTo>
                  <a:lnTo>
                    <a:pt x="30035" y="1271089"/>
                  </a:lnTo>
                  <a:lnTo>
                    <a:pt x="19492" y="1228597"/>
                  </a:lnTo>
                  <a:lnTo>
                    <a:pt x="11151" y="1185853"/>
                  </a:lnTo>
                  <a:lnTo>
                    <a:pt x="5077" y="1142919"/>
                  </a:lnTo>
                  <a:lnTo>
                    <a:pt x="1338" y="1099859"/>
                  </a:lnTo>
                  <a:lnTo>
                    <a:pt x="0" y="1056737"/>
                  </a:lnTo>
                  <a:lnTo>
                    <a:pt x="1320" y="1009811"/>
                  </a:lnTo>
                  <a:lnTo>
                    <a:pt x="5477" y="962967"/>
                  </a:lnTo>
                  <a:lnTo>
                    <a:pt x="12384" y="916285"/>
                  </a:lnTo>
                  <a:lnTo>
                    <a:pt x="21955" y="869847"/>
                  </a:lnTo>
                  <a:lnTo>
                    <a:pt x="34103" y="823734"/>
                  </a:lnTo>
                  <a:lnTo>
                    <a:pt x="48742" y="778026"/>
                  </a:lnTo>
                  <a:lnTo>
                    <a:pt x="65786" y="732806"/>
                  </a:lnTo>
                  <a:lnTo>
                    <a:pt x="85150" y="688155"/>
                  </a:lnTo>
                  <a:lnTo>
                    <a:pt x="106746" y="644153"/>
                  </a:lnTo>
                  <a:lnTo>
                    <a:pt x="130489" y="600882"/>
                  </a:lnTo>
                  <a:lnTo>
                    <a:pt x="156292" y="558423"/>
                  </a:lnTo>
                  <a:lnTo>
                    <a:pt x="184070" y="516857"/>
                  </a:lnTo>
                  <a:lnTo>
                    <a:pt x="213736" y="476266"/>
                  </a:lnTo>
                  <a:lnTo>
                    <a:pt x="245204" y="436731"/>
                  </a:lnTo>
                  <a:lnTo>
                    <a:pt x="278388" y="398332"/>
                  </a:lnTo>
                  <a:lnTo>
                    <a:pt x="313202" y="361152"/>
                  </a:lnTo>
                  <a:lnTo>
                    <a:pt x="349559" y="325271"/>
                  </a:lnTo>
                  <a:lnTo>
                    <a:pt x="385236" y="292650"/>
                  </a:lnTo>
                  <a:lnTo>
                    <a:pt x="422140" y="261328"/>
                  </a:lnTo>
                  <a:lnTo>
                    <a:pt x="460199" y="231375"/>
                  </a:lnTo>
                  <a:lnTo>
                    <a:pt x="499340" y="202858"/>
                  </a:lnTo>
                  <a:lnTo>
                    <a:pt x="539491" y="175847"/>
                  </a:lnTo>
                  <a:lnTo>
                    <a:pt x="580579" y="150409"/>
                  </a:lnTo>
                  <a:lnTo>
                    <a:pt x="622531" y="126613"/>
                  </a:lnTo>
                  <a:lnTo>
                    <a:pt x="665276" y="104527"/>
                  </a:lnTo>
                  <a:lnTo>
                    <a:pt x="708739" y="84220"/>
                  </a:lnTo>
                  <a:lnTo>
                    <a:pt x="758405" y="63586"/>
                  </a:lnTo>
                  <a:lnTo>
                    <a:pt x="808785" y="45387"/>
                  </a:lnTo>
                  <a:lnTo>
                    <a:pt x="859778" y="29720"/>
                  </a:lnTo>
                  <a:lnTo>
                    <a:pt x="911279" y="16684"/>
                  </a:lnTo>
                  <a:lnTo>
                    <a:pt x="950176" y="8691"/>
                  </a:lnTo>
                  <a:lnTo>
                    <a:pt x="989257" y="2274"/>
                  </a:lnTo>
                  <a:lnTo>
                    <a:pt x="1002318" y="492"/>
                  </a:lnTo>
                  <a:lnTo>
                    <a:pt x="1006227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3942" y="1709487"/>
              <a:ext cx="107313" cy="818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7474" y="3116308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72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1742" y="30730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1742" y="30730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60274" y="2600408"/>
              <a:ext cx="1214755" cy="165100"/>
            </a:xfrm>
            <a:custGeom>
              <a:avLst/>
              <a:gdLst/>
              <a:ahLst/>
              <a:cxnLst/>
              <a:rect l="l" t="t" r="r" b="b"/>
              <a:pathLst>
                <a:path w="1214754" h="165100">
                  <a:moveTo>
                    <a:pt x="1214399" y="164999"/>
                  </a:moveTo>
                  <a:lnTo>
                    <a:pt x="0" y="1649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1649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60274" y="2600408"/>
              <a:ext cx="1214755" cy="165100"/>
            </a:xfrm>
            <a:custGeom>
              <a:avLst/>
              <a:gdLst/>
              <a:ahLst/>
              <a:cxnLst/>
              <a:rect l="l" t="t" r="r" b="b"/>
              <a:pathLst>
                <a:path w="1214754" h="165100">
                  <a:moveTo>
                    <a:pt x="0" y="0"/>
                  </a:moveTo>
                  <a:lnTo>
                    <a:pt x="1214399" y="0"/>
                  </a:lnTo>
                  <a:lnTo>
                    <a:pt x="1214399" y="164999"/>
                  </a:lnTo>
                  <a:lnTo>
                    <a:pt x="0" y="164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85191" y="2604231"/>
            <a:ext cx="1651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3C78D8"/>
                </a:solidFill>
                <a:latin typeface="Calibri"/>
                <a:cs typeface="Calibri"/>
              </a:rPr>
              <a:t>BN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56649" y="2292733"/>
            <a:ext cx="1233805" cy="596265"/>
            <a:chOff x="6256649" y="2292733"/>
            <a:chExt cx="1233805" cy="596265"/>
          </a:xfrm>
        </p:grpSpPr>
        <p:sp>
          <p:nvSpPr>
            <p:cNvPr id="26" name="object 26"/>
            <p:cNvSpPr/>
            <p:nvPr/>
          </p:nvSpPr>
          <p:spPr>
            <a:xfrm>
              <a:off x="6867474" y="2811508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72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1742" y="27682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1742" y="27682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67474" y="2506708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72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1742" y="24634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1742" y="24634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66174" y="2302258"/>
              <a:ext cx="1214755" cy="165100"/>
            </a:xfrm>
            <a:custGeom>
              <a:avLst/>
              <a:gdLst/>
              <a:ahLst/>
              <a:cxnLst/>
              <a:rect l="l" t="t" r="r" b="b"/>
              <a:pathLst>
                <a:path w="1214754" h="165100">
                  <a:moveTo>
                    <a:pt x="1214399" y="164999"/>
                  </a:moveTo>
                  <a:lnTo>
                    <a:pt x="0" y="1649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1649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66174" y="2302258"/>
              <a:ext cx="1214755" cy="165100"/>
            </a:xfrm>
            <a:custGeom>
              <a:avLst/>
              <a:gdLst/>
              <a:ahLst/>
              <a:cxnLst/>
              <a:rect l="l" t="t" r="r" b="b"/>
              <a:pathLst>
                <a:path w="1214754" h="165100">
                  <a:moveTo>
                    <a:pt x="0" y="0"/>
                  </a:moveTo>
                  <a:lnTo>
                    <a:pt x="1214399" y="0"/>
                  </a:lnTo>
                  <a:lnTo>
                    <a:pt x="1214399" y="164999"/>
                  </a:lnTo>
                  <a:lnTo>
                    <a:pt x="0" y="164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38457" y="2306081"/>
            <a:ext cx="2698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30" dirty="0">
                <a:solidFill>
                  <a:srgbClr val="6AA84F"/>
                </a:solidFill>
                <a:uFill>
                  <a:solidFill>
                    <a:srgbClr val="6AA84F"/>
                  </a:solidFill>
                </a:uFill>
                <a:latin typeface="Calibri"/>
                <a:cs typeface="Calibri"/>
              </a:rPr>
              <a:t>ReLU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56649" y="1987933"/>
            <a:ext cx="1233805" cy="184150"/>
            <a:chOff x="6256649" y="1987933"/>
            <a:chExt cx="1233805" cy="184150"/>
          </a:xfrm>
        </p:grpSpPr>
        <p:sp>
          <p:nvSpPr>
            <p:cNvPr id="36" name="object 36"/>
            <p:cNvSpPr/>
            <p:nvPr/>
          </p:nvSpPr>
          <p:spPr>
            <a:xfrm>
              <a:off x="6266174" y="1997458"/>
              <a:ext cx="1214755" cy="165100"/>
            </a:xfrm>
            <a:custGeom>
              <a:avLst/>
              <a:gdLst/>
              <a:ahLst/>
              <a:cxnLst/>
              <a:rect l="l" t="t" r="r" b="b"/>
              <a:pathLst>
                <a:path w="1214754" h="165100">
                  <a:moveTo>
                    <a:pt x="1214399" y="164999"/>
                  </a:moveTo>
                  <a:lnTo>
                    <a:pt x="0" y="1649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1649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66174" y="1997458"/>
              <a:ext cx="1214755" cy="165100"/>
            </a:xfrm>
            <a:custGeom>
              <a:avLst/>
              <a:gdLst/>
              <a:ahLst/>
              <a:cxnLst/>
              <a:rect l="l" t="t" r="r" b="b"/>
              <a:pathLst>
                <a:path w="1214754" h="165100">
                  <a:moveTo>
                    <a:pt x="0" y="0"/>
                  </a:moveTo>
                  <a:lnTo>
                    <a:pt x="1214399" y="0"/>
                  </a:lnTo>
                  <a:lnTo>
                    <a:pt x="1214399" y="164999"/>
                  </a:lnTo>
                  <a:lnTo>
                    <a:pt x="0" y="164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755358" y="2001281"/>
            <a:ext cx="2362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50749" y="3180071"/>
            <a:ext cx="1233805" cy="193675"/>
            <a:chOff x="6250749" y="3180071"/>
            <a:chExt cx="1233805" cy="193675"/>
          </a:xfrm>
        </p:grpSpPr>
        <p:sp>
          <p:nvSpPr>
            <p:cNvPr id="40" name="object 40"/>
            <p:cNvSpPr/>
            <p:nvPr/>
          </p:nvSpPr>
          <p:spPr>
            <a:xfrm>
              <a:off x="6260274" y="3189596"/>
              <a:ext cx="1214755" cy="174625"/>
            </a:xfrm>
            <a:custGeom>
              <a:avLst/>
              <a:gdLst/>
              <a:ahLst/>
              <a:cxnLst/>
              <a:rect l="l" t="t" r="r" b="b"/>
              <a:pathLst>
                <a:path w="1214754" h="174625">
                  <a:moveTo>
                    <a:pt x="1214399" y="174299"/>
                  </a:moveTo>
                  <a:lnTo>
                    <a:pt x="0" y="1742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1742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60274" y="3189596"/>
              <a:ext cx="1214755" cy="174625"/>
            </a:xfrm>
            <a:custGeom>
              <a:avLst/>
              <a:gdLst/>
              <a:ahLst/>
              <a:cxnLst/>
              <a:rect l="l" t="t" r="r" b="b"/>
              <a:pathLst>
                <a:path w="1214754" h="174625">
                  <a:moveTo>
                    <a:pt x="0" y="0"/>
                  </a:moveTo>
                  <a:lnTo>
                    <a:pt x="1214399" y="0"/>
                  </a:lnTo>
                  <a:lnTo>
                    <a:pt x="1214399" y="174299"/>
                  </a:lnTo>
                  <a:lnTo>
                    <a:pt x="0" y="17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732558" y="3198069"/>
            <a:ext cx="2698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30" dirty="0">
                <a:solidFill>
                  <a:srgbClr val="6AA84F"/>
                </a:solidFill>
                <a:uFill>
                  <a:solidFill>
                    <a:srgbClr val="6AA84F"/>
                  </a:solidFill>
                </a:uFill>
                <a:latin typeface="Calibri"/>
                <a:cs typeface="Calibri"/>
              </a:rPr>
              <a:t>ReLU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50749" y="3484871"/>
            <a:ext cx="1233805" cy="193675"/>
            <a:chOff x="6250749" y="3484871"/>
            <a:chExt cx="1233805" cy="193675"/>
          </a:xfrm>
        </p:grpSpPr>
        <p:sp>
          <p:nvSpPr>
            <p:cNvPr id="44" name="object 44"/>
            <p:cNvSpPr/>
            <p:nvPr/>
          </p:nvSpPr>
          <p:spPr>
            <a:xfrm>
              <a:off x="6260274" y="3494396"/>
              <a:ext cx="1214755" cy="174625"/>
            </a:xfrm>
            <a:custGeom>
              <a:avLst/>
              <a:gdLst/>
              <a:ahLst/>
              <a:cxnLst/>
              <a:rect l="l" t="t" r="r" b="b"/>
              <a:pathLst>
                <a:path w="1214754" h="174625">
                  <a:moveTo>
                    <a:pt x="1214399" y="174299"/>
                  </a:moveTo>
                  <a:lnTo>
                    <a:pt x="0" y="1742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174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60274" y="3494396"/>
              <a:ext cx="1214755" cy="174625"/>
            </a:xfrm>
            <a:custGeom>
              <a:avLst/>
              <a:gdLst/>
              <a:ahLst/>
              <a:cxnLst/>
              <a:rect l="l" t="t" r="r" b="b"/>
              <a:pathLst>
                <a:path w="1214754" h="174625">
                  <a:moveTo>
                    <a:pt x="0" y="0"/>
                  </a:moveTo>
                  <a:lnTo>
                    <a:pt x="1214399" y="0"/>
                  </a:lnTo>
                  <a:lnTo>
                    <a:pt x="1214399" y="174299"/>
                  </a:lnTo>
                  <a:lnTo>
                    <a:pt x="0" y="174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785191" y="3502869"/>
            <a:ext cx="1651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0" dirty="0">
                <a:solidFill>
                  <a:srgbClr val="3C78D8"/>
                </a:solidFill>
                <a:latin typeface="Calibri"/>
                <a:cs typeface="Calibri"/>
              </a:rPr>
              <a:t>BN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46979" y="1849120"/>
            <a:ext cx="41275" cy="1644650"/>
            <a:chOff x="6846979" y="1849120"/>
            <a:chExt cx="41275" cy="1644650"/>
          </a:xfrm>
        </p:grpSpPr>
        <p:sp>
          <p:nvSpPr>
            <p:cNvPr id="48" name="object 48"/>
            <p:cNvSpPr/>
            <p:nvPr/>
          </p:nvSpPr>
          <p:spPr>
            <a:xfrm>
              <a:off x="6867474" y="3421108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72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51742" y="33778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51742" y="33778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67474" y="2201908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72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51742" y="21586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51742" y="21586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7474" y="1897108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72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51742" y="18538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51742" y="18538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93</a:t>
            </a:fld>
            <a:endParaRPr sz="2000"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35986"/>
            <a:ext cx="286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Improving</a:t>
            </a:r>
            <a:r>
              <a:rPr sz="2400" spc="-20" dirty="0"/>
              <a:t> </a:t>
            </a:r>
            <a:r>
              <a:rPr sz="2400" spc="-10" dirty="0"/>
              <a:t>ResNets...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56149" y="508410"/>
            <a:ext cx="4173220" cy="812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Wide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Residual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Networks</a:t>
            </a:r>
            <a:endParaRPr sz="30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290"/>
              </a:spcBef>
            </a:pPr>
            <a:r>
              <a:rPr sz="1400" i="1" dirty="0">
                <a:latin typeface="Arial"/>
                <a:cs typeface="Arial"/>
              </a:rPr>
              <a:t>[Zagoruyko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20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424" y="1568056"/>
            <a:ext cx="4176395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929640" indent="-304800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Argues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important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factor,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depth</a:t>
            </a:r>
            <a:endParaRPr sz="1800">
              <a:latin typeface="Arial"/>
              <a:cs typeface="Arial"/>
            </a:endParaRPr>
          </a:p>
          <a:p>
            <a:pPr marL="316865" marR="50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User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wider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(F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k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instead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layer)</a:t>
            </a:r>
            <a:endParaRPr sz="1800">
              <a:latin typeface="Arial"/>
              <a:cs typeface="Arial"/>
            </a:endParaRPr>
          </a:p>
          <a:p>
            <a:pPr marL="316865" marR="384175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50-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wide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outperforms 152-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original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marR="511175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Increasing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width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instead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depth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computationally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efficient (parallelizable)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0750" y="3497988"/>
            <a:ext cx="1596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Basic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residual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830" y="3497988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residual</a:t>
            </a:r>
            <a:r>
              <a:rPr sz="1400" spc="-10" dirty="0">
                <a:latin typeface="Arial"/>
                <a:cs typeface="Arial"/>
              </a:rPr>
              <a:t> block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3809" y="2636111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85"/>
              </a:spcBef>
            </a:pPr>
            <a:r>
              <a:rPr sz="10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000" spc="1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000" spc="1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99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892" y="2087677"/>
            <a:ext cx="86614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85"/>
              </a:spcBef>
            </a:pPr>
            <a:r>
              <a:rPr sz="10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000" spc="19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000" spc="19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99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96364" y="2407973"/>
            <a:ext cx="41275" cy="228600"/>
            <a:chOff x="5596364" y="2407973"/>
            <a:chExt cx="41275" cy="228600"/>
          </a:xfrm>
        </p:grpSpPr>
        <p:sp>
          <p:nvSpPr>
            <p:cNvPr id="11" name="object 11"/>
            <p:cNvSpPr/>
            <p:nvPr/>
          </p:nvSpPr>
          <p:spPr>
            <a:xfrm>
              <a:off x="5616859" y="2455961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180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01127" y="241273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01127" y="241273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681" y="2956324"/>
            <a:ext cx="142349" cy="3610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678506" y="1773797"/>
            <a:ext cx="640715" cy="1472565"/>
          </a:xfrm>
          <a:custGeom>
            <a:avLst/>
            <a:gdLst/>
            <a:ahLst/>
            <a:cxnLst/>
            <a:rect l="l" t="t" r="r" b="b"/>
            <a:pathLst>
              <a:path w="640714" h="1472564">
                <a:moveTo>
                  <a:pt x="0" y="1472397"/>
                </a:moveTo>
                <a:lnTo>
                  <a:pt x="41752" y="1470318"/>
                </a:lnTo>
                <a:lnTo>
                  <a:pt x="83340" y="1464204"/>
                </a:lnTo>
                <a:lnTo>
                  <a:pt x="124605" y="1454239"/>
                </a:lnTo>
                <a:lnTo>
                  <a:pt x="165392" y="1440606"/>
                </a:lnTo>
                <a:lnTo>
                  <a:pt x="205543" y="1423487"/>
                </a:lnTo>
                <a:lnTo>
                  <a:pt x="244902" y="1403068"/>
                </a:lnTo>
                <a:lnTo>
                  <a:pt x="283310" y="1379530"/>
                </a:lnTo>
                <a:lnTo>
                  <a:pt x="320613" y="1353058"/>
                </a:lnTo>
                <a:lnTo>
                  <a:pt x="356652" y="1323835"/>
                </a:lnTo>
                <a:lnTo>
                  <a:pt x="391270" y="1292043"/>
                </a:lnTo>
                <a:lnTo>
                  <a:pt x="424312" y="1257868"/>
                </a:lnTo>
                <a:lnTo>
                  <a:pt x="455619" y="1221492"/>
                </a:lnTo>
                <a:lnTo>
                  <a:pt x="485035" y="1183098"/>
                </a:lnTo>
                <a:lnTo>
                  <a:pt x="512404" y="1142870"/>
                </a:lnTo>
                <a:lnTo>
                  <a:pt x="537567" y="1100991"/>
                </a:lnTo>
                <a:lnTo>
                  <a:pt x="560369" y="1057645"/>
                </a:lnTo>
                <a:lnTo>
                  <a:pt x="580651" y="1013016"/>
                </a:lnTo>
                <a:lnTo>
                  <a:pt x="598259" y="967285"/>
                </a:lnTo>
                <a:lnTo>
                  <a:pt x="613033" y="920638"/>
                </a:lnTo>
                <a:lnTo>
                  <a:pt x="624819" y="873257"/>
                </a:lnTo>
                <a:lnTo>
                  <a:pt x="633457" y="825326"/>
                </a:lnTo>
                <a:lnTo>
                  <a:pt x="638793" y="777028"/>
                </a:lnTo>
                <a:lnTo>
                  <a:pt x="640668" y="728547"/>
                </a:lnTo>
                <a:lnTo>
                  <a:pt x="638819" y="677865"/>
                </a:lnTo>
                <a:lnTo>
                  <a:pt x="633196" y="627392"/>
                </a:lnTo>
                <a:lnTo>
                  <a:pt x="623980" y="577339"/>
                </a:lnTo>
                <a:lnTo>
                  <a:pt x="611351" y="527914"/>
                </a:lnTo>
                <a:lnTo>
                  <a:pt x="595488" y="479328"/>
                </a:lnTo>
                <a:lnTo>
                  <a:pt x="576573" y="431789"/>
                </a:lnTo>
                <a:lnTo>
                  <a:pt x="554785" y="385508"/>
                </a:lnTo>
                <a:lnTo>
                  <a:pt x="530305" y="340694"/>
                </a:lnTo>
                <a:lnTo>
                  <a:pt x="503312" y="297556"/>
                </a:lnTo>
                <a:lnTo>
                  <a:pt x="473986" y="256305"/>
                </a:lnTo>
                <a:lnTo>
                  <a:pt x="442508" y="217150"/>
                </a:lnTo>
                <a:lnTo>
                  <a:pt x="405611" y="176749"/>
                </a:lnTo>
                <a:lnTo>
                  <a:pt x="366567" y="139417"/>
                </a:lnTo>
                <a:lnTo>
                  <a:pt x="325616" y="105433"/>
                </a:lnTo>
                <a:lnTo>
                  <a:pt x="282998" y="75074"/>
                </a:lnTo>
                <a:lnTo>
                  <a:pt x="238952" y="48621"/>
                </a:lnTo>
                <a:lnTo>
                  <a:pt x="182253" y="21471"/>
                </a:lnTo>
                <a:lnTo>
                  <a:pt x="124165" y="1404"/>
                </a:lnTo>
                <a:lnTo>
                  <a:pt x="11897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5484288" y="1428510"/>
            <a:ext cx="327025" cy="659765"/>
            <a:chOff x="5484288" y="1428510"/>
            <a:chExt cx="327025" cy="659765"/>
          </a:xfrm>
        </p:grpSpPr>
        <p:sp>
          <p:nvSpPr>
            <p:cNvPr id="17" name="object 17"/>
            <p:cNvSpPr/>
            <p:nvPr/>
          </p:nvSpPr>
          <p:spPr>
            <a:xfrm>
              <a:off x="5493813" y="163536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5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5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9798" y="169165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31" y="49530"/>
                  </a:moveTo>
                  <a:lnTo>
                    <a:pt x="84175" y="4953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49530"/>
                  </a:lnTo>
                  <a:lnTo>
                    <a:pt x="0" y="4953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31" y="83820"/>
                  </a:lnTo>
                  <a:lnTo>
                    <a:pt x="134531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6943" y="193902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01210" y="18958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01210" y="18958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6871" y="1476498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01138" y="14332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01138" y="14332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2279" y="1733090"/>
              <a:ext cx="108935" cy="8141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669350" y="2624900"/>
            <a:ext cx="169291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F9900"/>
                </a:solidFill>
                <a:latin typeface="Calibri"/>
                <a:cs typeface="Calibri"/>
              </a:rPr>
              <a:t>F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9900"/>
                </a:solidFill>
                <a:latin typeface="Calibri"/>
                <a:cs typeface="Calibri"/>
              </a:rPr>
              <a:t>x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F9900"/>
                </a:solidFill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4925" y="2076474"/>
            <a:ext cx="1692910" cy="31115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F9900"/>
                </a:solidFill>
                <a:latin typeface="Calibri"/>
                <a:cs typeface="Calibri"/>
              </a:rPr>
              <a:t>F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9900"/>
                </a:solidFill>
                <a:latin typeface="Calibri"/>
                <a:cs typeface="Calibri"/>
              </a:rPr>
              <a:t>x</a:t>
            </a:r>
            <a:r>
              <a:rPr sz="1100" spc="1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F9900"/>
                </a:solidFill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491741" y="2396759"/>
            <a:ext cx="41275" cy="233045"/>
            <a:chOff x="7491741" y="2396759"/>
            <a:chExt cx="41275" cy="233045"/>
          </a:xfrm>
        </p:grpSpPr>
        <p:sp>
          <p:nvSpPr>
            <p:cNvPr id="29" name="object 29"/>
            <p:cNvSpPr/>
            <p:nvPr/>
          </p:nvSpPr>
          <p:spPr>
            <a:xfrm>
              <a:off x="7512233" y="2444739"/>
              <a:ext cx="3810" cy="180340"/>
            </a:xfrm>
            <a:custGeom>
              <a:avLst/>
              <a:gdLst/>
              <a:ahLst/>
              <a:cxnLst/>
              <a:rect l="l" t="t" r="r" b="b"/>
              <a:pathLst>
                <a:path w="3809" h="180339">
                  <a:moveTo>
                    <a:pt x="3416" y="18016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96503" y="240152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515"/>
                  </a:moveTo>
                  <a:lnTo>
                    <a:pt x="14909" y="0"/>
                  </a:lnTo>
                  <a:lnTo>
                    <a:pt x="31459" y="42919"/>
                  </a:lnTo>
                  <a:lnTo>
                    <a:pt x="0" y="43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96503" y="240152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9" y="42919"/>
                  </a:moveTo>
                  <a:lnTo>
                    <a:pt x="14909" y="0"/>
                  </a:lnTo>
                  <a:lnTo>
                    <a:pt x="0" y="43515"/>
                  </a:lnTo>
                  <a:lnTo>
                    <a:pt x="31459" y="429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218" y="2945123"/>
            <a:ext cx="142349" cy="361045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7575043" y="1751966"/>
            <a:ext cx="1228090" cy="1483360"/>
          </a:xfrm>
          <a:custGeom>
            <a:avLst/>
            <a:gdLst/>
            <a:ahLst/>
            <a:cxnLst/>
            <a:rect l="l" t="t" r="r" b="b"/>
            <a:pathLst>
              <a:path w="1228090" h="1483360">
                <a:moveTo>
                  <a:pt x="0" y="1483027"/>
                </a:moveTo>
                <a:lnTo>
                  <a:pt x="55784" y="1482013"/>
                </a:lnTo>
                <a:lnTo>
                  <a:pt x="111427" y="1479012"/>
                </a:lnTo>
                <a:lnTo>
                  <a:pt x="166830" y="1474086"/>
                </a:lnTo>
                <a:lnTo>
                  <a:pt x="221894" y="1467296"/>
                </a:lnTo>
                <a:lnTo>
                  <a:pt x="276522" y="1458706"/>
                </a:lnTo>
                <a:lnTo>
                  <a:pt x="330613" y="1448378"/>
                </a:lnTo>
                <a:lnTo>
                  <a:pt x="384070" y="1436373"/>
                </a:lnTo>
                <a:lnTo>
                  <a:pt x="436794" y="1422753"/>
                </a:lnTo>
                <a:lnTo>
                  <a:pt x="488687" y="1407581"/>
                </a:lnTo>
                <a:lnTo>
                  <a:pt x="539648" y="1390918"/>
                </a:lnTo>
                <a:lnTo>
                  <a:pt x="589581" y="1372827"/>
                </a:lnTo>
                <a:lnTo>
                  <a:pt x="638386" y="1353371"/>
                </a:lnTo>
                <a:lnTo>
                  <a:pt x="685965" y="1332610"/>
                </a:lnTo>
                <a:lnTo>
                  <a:pt x="732219" y="1310607"/>
                </a:lnTo>
                <a:lnTo>
                  <a:pt x="777049" y="1287425"/>
                </a:lnTo>
                <a:lnTo>
                  <a:pt x="820356" y="1263124"/>
                </a:lnTo>
                <a:lnTo>
                  <a:pt x="862043" y="1237768"/>
                </a:lnTo>
                <a:lnTo>
                  <a:pt x="902010" y="1211419"/>
                </a:lnTo>
                <a:lnTo>
                  <a:pt x="940159" y="1184138"/>
                </a:lnTo>
                <a:lnTo>
                  <a:pt x="976391" y="1155988"/>
                </a:lnTo>
                <a:lnTo>
                  <a:pt x="1010607" y="1127030"/>
                </a:lnTo>
                <a:lnTo>
                  <a:pt x="1042709" y="1097327"/>
                </a:lnTo>
                <a:lnTo>
                  <a:pt x="1072599" y="1066942"/>
                </a:lnTo>
                <a:lnTo>
                  <a:pt x="1100177" y="1035935"/>
                </a:lnTo>
                <a:lnTo>
                  <a:pt x="1125344" y="1004370"/>
                </a:lnTo>
                <a:lnTo>
                  <a:pt x="1148003" y="972307"/>
                </a:lnTo>
                <a:lnTo>
                  <a:pt x="1168054" y="939810"/>
                </a:lnTo>
                <a:lnTo>
                  <a:pt x="1199940" y="873761"/>
                </a:lnTo>
                <a:lnTo>
                  <a:pt x="1220212" y="806717"/>
                </a:lnTo>
                <a:lnTo>
                  <a:pt x="1228081" y="739177"/>
                </a:lnTo>
                <a:lnTo>
                  <a:pt x="1226350" y="696284"/>
                </a:lnTo>
                <a:lnTo>
                  <a:pt x="1219514" y="653518"/>
                </a:lnTo>
                <a:lnTo>
                  <a:pt x="1207778" y="611006"/>
                </a:lnTo>
                <a:lnTo>
                  <a:pt x="1191350" y="568874"/>
                </a:lnTo>
                <a:lnTo>
                  <a:pt x="1170438" y="527250"/>
                </a:lnTo>
                <a:lnTo>
                  <a:pt x="1145247" y="486262"/>
                </a:lnTo>
                <a:lnTo>
                  <a:pt x="1115986" y="446035"/>
                </a:lnTo>
                <a:lnTo>
                  <a:pt x="1082860" y="406696"/>
                </a:lnTo>
                <a:lnTo>
                  <a:pt x="1046077" y="368374"/>
                </a:lnTo>
                <a:lnTo>
                  <a:pt x="1005845" y="331194"/>
                </a:lnTo>
                <a:lnTo>
                  <a:pt x="962369" y="295284"/>
                </a:lnTo>
                <a:lnTo>
                  <a:pt x="915857" y="260770"/>
                </a:lnTo>
                <a:lnTo>
                  <a:pt x="866515" y="227780"/>
                </a:lnTo>
                <a:lnTo>
                  <a:pt x="824485" y="202186"/>
                </a:lnTo>
                <a:lnTo>
                  <a:pt x="780835" y="177749"/>
                </a:lnTo>
                <a:lnTo>
                  <a:pt x="735675" y="154537"/>
                </a:lnTo>
                <a:lnTo>
                  <a:pt x="689118" y="132620"/>
                </a:lnTo>
                <a:lnTo>
                  <a:pt x="641274" y="112065"/>
                </a:lnTo>
                <a:lnTo>
                  <a:pt x="592254" y="92940"/>
                </a:lnTo>
                <a:lnTo>
                  <a:pt x="542169" y="75313"/>
                </a:lnTo>
                <a:lnTo>
                  <a:pt x="491130" y="59252"/>
                </a:lnTo>
                <a:lnTo>
                  <a:pt x="439248" y="44826"/>
                </a:lnTo>
                <a:lnTo>
                  <a:pt x="386634" y="32102"/>
                </a:lnTo>
                <a:lnTo>
                  <a:pt x="333399" y="21149"/>
                </a:lnTo>
                <a:lnTo>
                  <a:pt x="279655" y="12035"/>
                </a:lnTo>
                <a:lnTo>
                  <a:pt x="239079" y="6447"/>
                </a:lnTo>
                <a:lnTo>
                  <a:pt x="198325" y="1960"/>
                </a:lnTo>
                <a:lnTo>
                  <a:pt x="184710" y="714"/>
                </a:lnTo>
                <a:lnTo>
                  <a:pt x="17600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380824" y="1417310"/>
            <a:ext cx="381635" cy="664210"/>
            <a:chOff x="7380824" y="1417310"/>
            <a:chExt cx="381635" cy="664210"/>
          </a:xfrm>
        </p:grpSpPr>
        <p:sp>
          <p:nvSpPr>
            <p:cNvPr id="35" name="object 35"/>
            <p:cNvSpPr/>
            <p:nvPr/>
          </p:nvSpPr>
          <p:spPr>
            <a:xfrm>
              <a:off x="7390349" y="1624168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5" h="247014">
                  <a:moveTo>
                    <a:pt x="0" y="123255"/>
                  </a:moveTo>
                  <a:lnTo>
                    <a:pt x="9686" y="75279"/>
                  </a:lnTo>
                  <a:lnTo>
                    <a:pt x="36100" y="36100"/>
                  </a:lnTo>
                  <a:lnTo>
                    <a:pt x="75279" y="9686"/>
                  </a:lnTo>
                  <a:lnTo>
                    <a:pt x="123256" y="0"/>
                  </a:lnTo>
                  <a:lnTo>
                    <a:pt x="170423" y="9382"/>
                  </a:lnTo>
                  <a:lnTo>
                    <a:pt x="210410" y="36100"/>
                  </a:lnTo>
                  <a:lnTo>
                    <a:pt x="237129" y="76087"/>
                  </a:lnTo>
                  <a:lnTo>
                    <a:pt x="246511" y="123255"/>
                  </a:lnTo>
                  <a:lnTo>
                    <a:pt x="236825" y="171232"/>
                  </a:lnTo>
                  <a:lnTo>
                    <a:pt x="210410" y="210410"/>
                  </a:lnTo>
                  <a:lnTo>
                    <a:pt x="171232" y="236825"/>
                  </a:lnTo>
                  <a:lnTo>
                    <a:pt x="123256" y="246511"/>
                  </a:lnTo>
                  <a:lnTo>
                    <a:pt x="75279" y="236825"/>
                  </a:lnTo>
                  <a:lnTo>
                    <a:pt x="36100" y="210410"/>
                  </a:lnTo>
                  <a:lnTo>
                    <a:pt x="9686" y="171232"/>
                  </a:lnTo>
                  <a:lnTo>
                    <a:pt x="0" y="123255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6340" y="1680222"/>
              <a:ext cx="134620" cy="134620"/>
            </a:xfrm>
            <a:custGeom>
              <a:avLst/>
              <a:gdLst/>
              <a:ahLst/>
              <a:cxnLst/>
              <a:rect l="l" t="t" r="r" b="b"/>
              <a:pathLst>
                <a:path w="134620" h="134619">
                  <a:moveTo>
                    <a:pt x="134518" y="50800"/>
                  </a:moveTo>
                  <a:lnTo>
                    <a:pt x="84175" y="50800"/>
                  </a:lnTo>
                  <a:lnTo>
                    <a:pt x="84175" y="0"/>
                  </a:lnTo>
                  <a:lnTo>
                    <a:pt x="50355" y="0"/>
                  </a:lnTo>
                  <a:lnTo>
                    <a:pt x="50355" y="50800"/>
                  </a:lnTo>
                  <a:lnTo>
                    <a:pt x="0" y="50800"/>
                  </a:lnTo>
                  <a:lnTo>
                    <a:pt x="0" y="83820"/>
                  </a:lnTo>
                  <a:lnTo>
                    <a:pt x="50355" y="83820"/>
                  </a:lnTo>
                  <a:lnTo>
                    <a:pt x="50355" y="134620"/>
                  </a:lnTo>
                  <a:lnTo>
                    <a:pt x="84175" y="134620"/>
                  </a:lnTo>
                  <a:lnTo>
                    <a:pt x="84175" y="83820"/>
                  </a:lnTo>
                  <a:lnTo>
                    <a:pt x="134518" y="83820"/>
                  </a:lnTo>
                  <a:lnTo>
                    <a:pt x="134518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11225" y="1927820"/>
              <a:ext cx="1905" cy="149225"/>
            </a:xfrm>
            <a:custGeom>
              <a:avLst/>
              <a:gdLst/>
              <a:ahLst/>
              <a:cxnLst/>
              <a:rect l="l" t="t" r="r" b="b"/>
              <a:pathLst>
                <a:path w="1904" h="149225">
                  <a:moveTo>
                    <a:pt x="0" y="148653"/>
                  </a:moveTo>
                  <a:lnTo>
                    <a:pt x="173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97227" y="18845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3" y="43405"/>
                  </a:moveTo>
                  <a:lnTo>
                    <a:pt x="0" y="43039"/>
                  </a:lnTo>
                  <a:lnTo>
                    <a:pt x="16235" y="0"/>
                  </a:lnTo>
                  <a:lnTo>
                    <a:pt x="31463" y="4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97227" y="18845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3" y="43405"/>
                  </a:moveTo>
                  <a:lnTo>
                    <a:pt x="16235" y="0"/>
                  </a:lnTo>
                  <a:lnTo>
                    <a:pt x="0" y="43039"/>
                  </a:lnTo>
                  <a:lnTo>
                    <a:pt x="31463" y="434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13408" y="1465298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97675" y="1422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97675" y="1422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5144" y="1711002"/>
              <a:ext cx="106714" cy="81928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94</a:t>
            </a:fld>
            <a:endParaRPr sz="2000"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35986"/>
            <a:ext cx="803529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0"/>
              </a:lnSpc>
              <a:spcBef>
                <a:spcPts val="100"/>
              </a:spcBef>
            </a:pPr>
            <a:r>
              <a:rPr sz="2400" dirty="0"/>
              <a:t>Improving</a:t>
            </a:r>
            <a:r>
              <a:rPr sz="2400" spc="-20" dirty="0"/>
              <a:t> </a:t>
            </a:r>
            <a:r>
              <a:rPr sz="2400" spc="-10" dirty="0"/>
              <a:t>ResNets...</a:t>
            </a:r>
            <a:endParaRPr sz="2400"/>
          </a:p>
          <a:p>
            <a:pPr marL="43180">
              <a:lnSpc>
                <a:spcPts val="3429"/>
              </a:lnSpc>
            </a:pPr>
            <a:r>
              <a:rPr dirty="0"/>
              <a:t>Aggregated</a:t>
            </a:r>
            <a:r>
              <a:rPr spc="-50" dirty="0"/>
              <a:t> </a:t>
            </a:r>
            <a:r>
              <a:rPr dirty="0"/>
              <a:t>Residual</a:t>
            </a:r>
            <a:r>
              <a:rPr spc="-40" dirty="0"/>
              <a:t> </a:t>
            </a:r>
            <a:r>
              <a:rPr dirty="0"/>
              <a:t>Transformations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20" dirty="0"/>
              <a:t>Deep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150" y="1309787"/>
            <a:ext cx="1259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[Xie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424" y="1644256"/>
            <a:ext cx="2566035" cy="278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132715" indent="-304800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Also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creators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ResNet</a:t>
            </a:r>
            <a:endParaRPr sz="1800">
              <a:latin typeface="Arial"/>
              <a:cs typeface="Arial"/>
            </a:endParaRPr>
          </a:p>
          <a:p>
            <a:pPr marL="316865" marR="50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Increases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width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through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parallel pathways (“cardinality”)</a:t>
            </a:r>
            <a:endParaRPr sz="1800">
              <a:latin typeface="Arial"/>
              <a:cs typeface="Arial"/>
            </a:endParaRPr>
          </a:p>
          <a:p>
            <a:pPr marL="316865" marR="4495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Parallel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pathways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similar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spirit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Inception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149" y="815813"/>
            <a:ext cx="4723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Neural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Networks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(ResNeXt)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9899" y="2322815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256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1015" y="3663011"/>
            <a:ext cx="191849" cy="40596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950249" y="2055476"/>
            <a:ext cx="800735" cy="1917700"/>
          </a:xfrm>
          <a:custGeom>
            <a:avLst/>
            <a:gdLst/>
            <a:ahLst/>
            <a:cxnLst/>
            <a:rect l="l" t="t" r="r" b="b"/>
            <a:pathLst>
              <a:path w="800735" h="1917700">
                <a:moveTo>
                  <a:pt x="800290" y="1917572"/>
                </a:moveTo>
                <a:lnTo>
                  <a:pt x="760294" y="1915981"/>
                </a:lnTo>
                <a:lnTo>
                  <a:pt x="720394" y="1911280"/>
                </a:lnTo>
                <a:lnTo>
                  <a:pt x="680679" y="1903576"/>
                </a:lnTo>
                <a:lnTo>
                  <a:pt x="641236" y="1892976"/>
                </a:lnTo>
                <a:lnTo>
                  <a:pt x="602153" y="1879588"/>
                </a:lnTo>
                <a:lnTo>
                  <a:pt x="563519" y="1863518"/>
                </a:lnTo>
                <a:lnTo>
                  <a:pt x="525422" y="1844874"/>
                </a:lnTo>
                <a:lnTo>
                  <a:pt x="487949" y="1823764"/>
                </a:lnTo>
                <a:lnTo>
                  <a:pt x="451190" y="1800294"/>
                </a:lnTo>
                <a:lnTo>
                  <a:pt x="415232" y="1774572"/>
                </a:lnTo>
                <a:lnTo>
                  <a:pt x="380162" y="1746705"/>
                </a:lnTo>
                <a:lnTo>
                  <a:pt x="346071" y="1716800"/>
                </a:lnTo>
                <a:lnTo>
                  <a:pt x="313044" y="1684965"/>
                </a:lnTo>
                <a:lnTo>
                  <a:pt x="281171" y="1651306"/>
                </a:lnTo>
                <a:lnTo>
                  <a:pt x="250540" y="1615931"/>
                </a:lnTo>
                <a:lnTo>
                  <a:pt x="221239" y="1578948"/>
                </a:lnTo>
                <a:lnTo>
                  <a:pt x="193356" y="1540463"/>
                </a:lnTo>
                <a:lnTo>
                  <a:pt x="166978" y="1500584"/>
                </a:lnTo>
                <a:lnTo>
                  <a:pt x="142195" y="1459418"/>
                </a:lnTo>
                <a:lnTo>
                  <a:pt x="119094" y="1417072"/>
                </a:lnTo>
                <a:lnTo>
                  <a:pt x="97764" y="1373654"/>
                </a:lnTo>
                <a:lnTo>
                  <a:pt x="78292" y="1329270"/>
                </a:lnTo>
                <a:lnTo>
                  <a:pt x="60767" y="1284028"/>
                </a:lnTo>
                <a:lnTo>
                  <a:pt x="45277" y="1238036"/>
                </a:lnTo>
                <a:lnTo>
                  <a:pt x="31909" y="1191400"/>
                </a:lnTo>
                <a:lnTo>
                  <a:pt x="20753" y="1144228"/>
                </a:lnTo>
                <a:lnTo>
                  <a:pt x="11895" y="1096627"/>
                </a:lnTo>
                <a:lnTo>
                  <a:pt x="5425" y="1048704"/>
                </a:lnTo>
                <a:lnTo>
                  <a:pt x="1431" y="1000567"/>
                </a:lnTo>
                <a:lnTo>
                  <a:pt x="0" y="952322"/>
                </a:lnTo>
                <a:lnTo>
                  <a:pt x="1375" y="900634"/>
                </a:lnTo>
                <a:lnTo>
                  <a:pt x="5685" y="849078"/>
                </a:lnTo>
                <a:lnTo>
                  <a:pt x="12821" y="797786"/>
                </a:lnTo>
                <a:lnTo>
                  <a:pt x="22674" y="746890"/>
                </a:lnTo>
                <a:lnTo>
                  <a:pt x="35135" y="696521"/>
                </a:lnTo>
                <a:lnTo>
                  <a:pt x="50094" y="646812"/>
                </a:lnTo>
                <a:lnTo>
                  <a:pt x="67443" y="597894"/>
                </a:lnTo>
                <a:lnTo>
                  <a:pt x="87073" y="549900"/>
                </a:lnTo>
                <a:lnTo>
                  <a:pt x="108875" y="502961"/>
                </a:lnTo>
                <a:lnTo>
                  <a:pt x="132739" y="457209"/>
                </a:lnTo>
                <a:lnTo>
                  <a:pt x="158556" y="412777"/>
                </a:lnTo>
                <a:lnTo>
                  <a:pt x="186218" y="369795"/>
                </a:lnTo>
                <a:lnTo>
                  <a:pt x="215616" y="328396"/>
                </a:lnTo>
                <a:lnTo>
                  <a:pt x="246640" y="288712"/>
                </a:lnTo>
                <a:lnTo>
                  <a:pt x="279182" y="250876"/>
                </a:lnTo>
                <a:lnTo>
                  <a:pt x="313132" y="215017"/>
                </a:lnTo>
                <a:lnTo>
                  <a:pt x="348381" y="181270"/>
                </a:lnTo>
                <a:lnTo>
                  <a:pt x="384820" y="149764"/>
                </a:lnTo>
                <a:lnTo>
                  <a:pt x="422341" y="120634"/>
                </a:lnTo>
                <a:lnTo>
                  <a:pt x="460834" y="94009"/>
                </a:lnTo>
                <a:lnTo>
                  <a:pt x="500190" y="70023"/>
                </a:lnTo>
                <a:lnTo>
                  <a:pt x="535248" y="51303"/>
                </a:lnTo>
                <a:lnTo>
                  <a:pt x="570812" y="34792"/>
                </a:lnTo>
                <a:lnTo>
                  <a:pt x="606806" y="20579"/>
                </a:lnTo>
                <a:lnTo>
                  <a:pt x="643158" y="8752"/>
                </a:lnTo>
                <a:lnTo>
                  <a:pt x="661446" y="3761"/>
                </a:lnTo>
                <a:lnTo>
                  <a:pt x="664500" y="2981"/>
                </a:lnTo>
                <a:lnTo>
                  <a:pt x="667556" y="2228"/>
                </a:lnTo>
                <a:lnTo>
                  <a:pt x="670614" y="1501"/>
                </a:lnTo>
                <a:lnTo>
                  <a:pt x="672143" y="1137"/>
                </a:lnTo>
                <a:lnTo>
                  <a:pt x="673673" y="781"/>
                </a:lnTo>
                <a:lnTo>
                  <a:pt x="675203" y="430"/>
                </a:lnTo>
                <a:lnTo>
                  <a:pt x="6771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14290" y="1729114"/>
            <a:ext cx="328295" cy="598805"/>
            <a:chOff x="3614290" y="1729114"/>
            <a:chExt cx="328295" cy="598805"/>
          </a:xfrm>
        </p:grpSpPr>
        <p:sp>
          <p:nvSpPr>
            <p:cNvPr id="11" name="object 11"/>
            <p:cNvSpPr/>
            <p:nvPr/>
          </p:nvSpPr>
          <p:spPr>
            <a:xfrm>
              <a:off x="3740831" y="1955453"/>
              <a:ext cx="192405" cy="174625"/>
            </a:xfrm>
            <a:custGeom>
              <a:avLst/>
              <a:gdLst/>
              <a:ahLst/>
              <a:cxnLst/>
              <a:rect l="l" t="t" r="r" b="b"/>
              <a:pathLst>
                <a:path w="192404" h="174625">
                  <a:moveTo>
                    <a:pt x="0" y="87182"/>
                  </a:moveTo>
                  <a:lnTo>
                    <a:pt x="7536" y="53247"/>
                  </a:lnTo>
                  <a:lnTo>
                    <a:pt x="28088" y="25535"/>
                  </a:lnTo>
                  <a:lnTo>
                    <a:pt x="58571" y="6851"/>
                  </a:lnTo>
                  <a:lnTo>
                    <a:pt x="95900" y="0"/>
                  </a:lnTo>
                  <a:lnTo>
                    <a:pt x="133229" y="6851"/>
                  </a:lnTo>
                  <a:lnTo>
                    <a:pt x="163712" y="25535"/>
                  </a:lnTo>
                  <a:lnTo>
                    <a:pt x="184264" y="53247"/>
                  </a:lnTo>
                  <a:lnTo>
                    <a:pt x="191800" y="87182"/>
                  </a:lnTo>
                  <a:lnTo>
                    <a:pt x="184264" y="121117"/>
                  </a:lnTo>
                  <a:lnTo>
                    <a:pt x="163712" y="148829"/>
                  </a:lnTo>
                  <a:lnTo>
                    <a:pt x="133229" y="167513"/>
                  </a:lnTo>
                  <a:lnTo>
                    <a:pt x="95900" y="174364"/>
                  </a:lnTo>
                  <a:lnTo>
                    <a:pt x="58571" y="167513"/>
                  </a:lnTo>
                  <a:lnTo>
                    <a:pt x="28088" y="148829"/>
                  </a:lnTo>
                  <a:lnTo>
                    <a:pt x="7536" y="121117"/>
                  </a:lnTo>
                  <a:lnTo>
                    <a:pt x="0" y="8718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84384" y="1995182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104673" y="35560"/>
                  </a:moveTo>
                  <a:lnTo>
                    <a:pt x="69062" y="35560"/>
                  </a:lnTo>
                  <a:lnTo>
                    <a:pt x="69062" y="0"/>
                  </a:lnTo>
                  <a:lnTo>
                    <a:pt x="35623" y="0"/>
                  </a:lnTo>
                  <a:lnTo>
                    <a:pt x="35623" y="35560"/>
                  </a:lnTo>
                  <a:lnTo>
                    <a:pt x="0" y="35560"/>
                  </a:lnTo>
                  <a:lnTo>
                    <a:pt x="0" y="59690"/>
                  </a:lnTo>
                  <a:lnTo>
                    <a:pt x="35623" y="59690"/>
                  </a:lnTo>
                  <a:lnTo>
                    <a:pt x="35623" y="95250"/>
                  </a:lnTo>
                  <a:lnTo>
                    <a:pt x="69062" y="95250"/>
                  </a:lnTo>
                  <a:lnTo>
                    <a:pt x="69062" y="59690"/>
                  </a:lnTo>
                  <a:lnTo>
                    <a:pt x="104673" y="59690"/>
                  </a:lnTo>
                  <a:lnTo>
                    <a:pt x="104673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6888" y="2187065"/>
              <a:ext cx="635" cy="135890"/>
            </a:xfrm>
            <a:custGeom>
              <a:avLst/>
              <a:gdLst/>
              <a:ahLst/>
              <a:cxnLst/>
              <a:rect l="l" t="t" r="r" b="b"/>
              <a:pathLst>
                <a:path w="635" h="135889">
                  <a:moveTo>
                    <a:pt x="210" y="13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1156" y="214384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49"/>
                  </a:moveTo>
                  <a:lnTo>
                    <a:pt x="15665" y="0"/>
                  </a:lnTo>
                  <a:lnTo>
                    <a:pt x="31465" y="43200"/>
                  </a:lnTo>
                  <a:lnTo>
                    <a:pt x="0" y="43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156" y="214384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00"/>
                  </a:moveTo>
                  <a:lnTo>
                    <a:pt x="15665" y="0"/>
                  </a:lnTo>
                  <a:lnTo>
                    <a:pt x="0" y="43249"/>
                  </a:lnTo>
                  <a:lnTo>
                    <a:pt x="31465" y="432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4233" y="1777098"/>
              <a:ext cx="2540" cy="178435"/>
            </a:xfrm>
            <a:custGeom>
              <a:avLst/>
              <a:gdLst/>
              <a:ahLst/>
              <a:cxnLst/>
              <a:rect l="l" t="t" r="r" b="b"/>
              <a:pathLst>
                <a:path w="2539" h="178435">
                  <a:moveTo>
                    <a:pt x="2499" y="17835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8502" y="17338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441"/>
                  </a:moveTo>
                  <a:lnTo>
                    <a:pt x="15125" y="0"/>
                  </a:lnTo>
                  <a:lnTo>
                    <a:pt x="31462" y="43000"/>
                  </a:lnTo>
                  <a:lnTo>
                    <a:pt x="0" y="43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8502" y="17338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2" y="43000"/>
                  </a:moveTo>
                  <a:lnTo>
                    <a:pt x="15125" y="0"/>
                  </a:lnTo>
                  <a:lnTo>
                    <a:pt x="0" y="43441"/>
                  </a:lnTo>
                  <a:lnTo>
                    <a:pt x="31462" y="43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4290" y="2014688"/>
              <a:ext cx="108504" cy="8157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229899" y="2844090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16604" y="2620453"/>
            <a:ext cx="41275" cy="224154"/>
            <a:chOff x="3816604" y="2620453"/>
            <a:chExt cx="41275" cy="224154"/>
          </a:xfrm>
        </p:grpSpPr>
        <p:sp>
          <p:nvSpPr>
            <p:cNvPr id="22" name="object 22"/>
            <p:cNvSpPr/>
            <p:nvPr/>
          </p:nvSpPr>
          <p:spPr>
            <a:xfrm>
              <a:off x="3837099" y="2668440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21367" y="26252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21367" y="262521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29524" y="3365353"/>
            <a:ext cx="121475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16456" y="3141715"/>
            <a:ext cx="41275" cy="228600"/>
            <a:chOff x="3816456" y="3141715"/>
            <a:chExt cx="41275" cy="228600"/>
          </a:xfrm>
        </p:grpSpPr>
        <p:sp>
          <p:nvSpPr>
            <p:cNvPr id="27" name="object 27"/>
            <p:cNvSpPr/>
            <p:nvPr/>
          </p:nvSpPr>
          <p:spPr>
            <a:xfrm>
              <a:off x="3836724" y="3189703"/>
              <a:ext cx="635" cy="175895"/>
            </a:xfrm>
            <a:custGeom>
              <a:avLst/>
              <a:gdLst/>
              <a:ahLst/>
              <a:cxnLst/>
              <a:rect l="l" t="t" r="r" b="b"/>
              <a:pathLst>
                <a:path w="635" h="175895">
                  <a:moveTo>
                    <a:pt x="0" y="175650"/>
                  </a:moveTo>
                  <a:lnTo>
                    <a:pt x="22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21218" y="31464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0" y="43204"/>
                  </a:lnTo>
                  <a:lnTo>
                    <a:pt x="15788" y="0"/>
                  </a:lnTo>
                  <a:lnTo>
                    <a:pt x="31465" y="43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21218" y="31464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5"/>
                  </a:moveTo>
                  <a:lnTo>
                    <a:pt x="15788" y="0"/>
                  </a:lnTo>
                  <a:lnTo>
                    <a:pt x="0" y="43204"/>
                  </a:lnTo>
                  <a:lnTo>
                    <a:pt x="31465" y="432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95919" y="1913274"/>
            <a:ext cx="6229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latin typeface="Calibri"/>
                <a:cs typeface="Calibri"/>
              </a:rPr>
              <a:t>256-</a:t>
            </a:r>
            <a:r>
              <a:rPr sz="1100" spc="60" dirty="0">
                <a:latin typeface="Calibri"/>
                <a:cs typeface="Calibri"/>
              </a:rPr>
              <a:t>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out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9100" y="3843674"/>
            <a:ext cx="5302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latin typeface="Calibri"/>
                <a:cs typeface="Calibri"/>
              </a:rPr>
              <a:t>256-</a:t>
            </a:r>
            <a:r>
              <a:rPr sz="1100" spc="60" dirty="0">
                <a:latin typeface="Calibri"/>
                <a:cs typeface="Calibri"/>
              </a:rPr>
              <a:t>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73049" y="2416974"/>
            <a:ext cx="807085" cy="288925"/>
          </a:xfrm>
          <a:custGeom>
            <a:avLst/>
            <a:gdLst/>
            <a:ahLst/>
            <a:cxnLst/>
            <a:rect l="l" t="t" r="r" b="b"/>
            <a:pathLst>
              <a:path w="807084" h="288925">
                <a:moveTo>
                  <a:pt x="806999" y="288599"/>
                </a:moveTo>
                <a:lnTo>
                  <a:pt x="0" y="288599"/>
                </a:lnTo>
                <a:lnTo>
                  <a:pt x="0" y="0"/>
                </a:lnTo>
                <a:lnTo>
                  <a:pt x="806999" y="0"/>
                </a:lnTo>
                <a:lnTo>
                  <a:pt x="806999" y="288599"/>
                </a:lnTo>
                <a:close/>
              </a:path>
            </a:pathLst>
          </a:custGeom>
          <a:solidFill>
            <a:srgbClr val="FC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73049" y="2416974"/>
            <a:ext cx="807085" cy="288925"/>
          </a:xfrm>
          <a:prstGeom prst="rect">
            <a:avLst/>
          </a:prstGeom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256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14449" y="1783894"/>
            <a:ext cx="2272030" cy="2379345"/>
            <a:chOff x="4814449" y="1783894"/>
            <a:chExt cx="2272030" cy="2379345"/>
          </a:xfrm>
        </p:grpSpPr>
        <p:sp>
          <p:nvSpPr>
            <p:cNvPr id="35" name="object 35"/>
            <p:cNvSpPr/>
            <p:nvPr/>
          </p:nvSpPr>
          <p:spPr>
            <a:xfrm>
              <a:off x="6885031" y="2049603"/>
              <a:ext cx="192405" cy="174625"/>
            </a:xfrm>
            <a:custGeom>
              <a:avLst/>
              <a:gdLst/>
              <a:ahLst/>
              <a:cxnLst/>
              <a:rect l="l" t="t" r="r" b="b"/>
              <a:pathLst>
                <a:path w="192404" h="174625">
                  <a:moveTo>
                    <a:pt x="0" y="87182"/>
                  </a:moveTo>
                  <a:lnTo>
                    <a:pt x="7536" y="53247"/>
                  </a:lnTo>
                  <a:lnTo>
                    <a:pt x="28088" y="25535"/>
                  </a:lnTo>
                  <a:lnTo>
                    <a:pt x="58572" y="6851"/>
                  </a:lnTo>
                  <a:lnTo>
                    <a:pt x="95900" y="0"/>
                  </a:lnTo>
                  <a:lnTo>
                    <a:pt x="133229" y="6851"/>
                  </a:lnTo>
                  <a:lnTo>
                    <a:pt x="163712" y="25535"/>
                  </a:lnTo>
                  <a:lnTo>
                    <a:pt x="184264" y="53247"/>
                  </a:lnTo>
                  <a:lnTo>
                    <a:pt x="191801" y="87182"/>
                  </a:lnTo>
                  <a:lnTo>
                    <a:pt x="184264" y="121117"/>
                  </a:lnTo>
                  <a:lnTo>
                    <a:pt x="163712" y="148829"/>
                  </a:lnTo>
                  <a:lnTo>
                    <a:pt x="133229" y="167513"/>
                  </a:lnTo>
                  <a:lnTo>
                    <a:pt x="95900" y="174364"/>
                  </a:lnTo>
                  <a:lnTo>
                    <a:pt x="58572" y="167513"/>
                  </a:lnTo>
                  <a:lnTo>
                    <a:pt x="28088" y="148829"/>
                  </a:lnTo>
                  <a:lnTo>
                    <a:pt x="7536" y="121117"/>
                  </a:lnTo>
                  <a:lnTo>
                    <a:pt x="0" y="8718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28586" y="2089162"/>
              <a:ext cx="104775" cy="95250"/>
            </a:xfrm>
            <a:custGeom>
              <a:avLst/>
              <a:gdLst/>
              <a:ahLst/>
              <a:cxnLst/>
              <a:rect l="l" t="t" r="r" b="b"/>
              <a:pathLst>
                <a:path w="104775" h="95250">
                  <a:moveTo>
                    <a:pt x="104673" y="35560"/>
                  </a:moveTo>
                  <a:lnTo>
                    <a:pt x="69062" y="35560"/>
                  </a:lnTo>
                  <a:lnTo>
                    <a:pt x="69062" y="0"/>
                  </a:lnTo>
                  <a:lnTo>
                    <a:pt x="35623" y="0"/>
                  </a:lnTo>
                  <a:lnTo>
                    <a:pt x="35623" y="35560"/>
                  </a:lnTo>
                  <a:lnTo>
                    <a:pt x="0" y="35560"/>
                  </a:lnTo>
                  <a:lnTo>
                    <a:pt x="0" y="59690"/>
                  </a:lnTo>
                  <a:lnTo>
                    <a:pt x="35623" y="59690"/>
                  </a:lnTo>
                  <a:lnTo>
                    <a:pt x="35623" y="95250"/>
                  </a:lnTo>
                  <a:lnTo>
                    <a:pt x="69062" y="95250"/>
                  </a:lnTo>
                  <a:lnTo>
                    <a:pt x="69062" y="59690"/>
                  </a:lnTo>
                  <a:lnTo>
                    <a:pt x="104673" y="59690"/>
                  </a:lnTo>
                  <a:lnTo>
                    <a:pt x="104673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6549" y="2281209"/>
              <a:ext cx="3175" cy="135890"/>
            </a:xfrm>
            <a:custGeom>
              <a:avLst/>
              <a:gdLst/>
              <a:ahLst/>
              <a:cxnLst/>
              <a:rect l="l" t="t" r="r" b="b"/>
              <a:pathLst>
                <a:path w="3175" h="135889">
                  <a:moveTo>
                    <a:pt x="0" y="135765"/>
                  </a:moveTo>
                  <a:lnTo>
                    <a:pt x="31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63988" y="22379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5" y="43580"/>
                  </a:moveTo>
                  <a:lnTo>
                    <a:pt x="0" y="42846"/>
                  </a:lnTo>
                  <a:lnTo>
                    <a:pt x="16735" y="0"/>
                  </a:lnTo>
                  <a:lnTo>
                    <a:pt x="31455" y="43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63988" y="22379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5" y="43580"/>
                  </a:moveTo>
                  <a:lnTo>
                    <a:pt x="16735" y="0"/>
                  </a:lnTo>
                  <a:lnTo>
                    <a:pt x="0" y="42846"/>
                  </a:lnTo>
                  <a:lnTo>
                    <a:pt x="31455" y="435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80931" y="1966953"/>
              <a:ext cx="635" cy="83185"/>
            </a:xfrm>
            <a:custGeom>
              <a:avLst/>
              <a:gdLst/>
              <a:ahLst/>
              <a:cxnLst/>
              <a:rect l="l" t="t" r="r" b="b"/>
              <a:pathLst>
                <a:path w="634" h="83185">
                  <a:moveTo>
                    <a:pt x="0" y="82650"/>
                  </a:moveTo>
                  <a:lnTo>
                    <a:pt x="17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65376" y="192372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0" y="43191"/>
                  </a:lnTo>
                  <a:lnTo>
                    <a:pt x="15825" y="0"/>
                  </a:lnTo>
                  <a:lnTo>
                    <a:pt x="31465" y="43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65376" y="192372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58"/>
                  </a:moveTo>
                  <a:lnTo>
                    <a:pt x="15825" y="0"/>
                  </a:lnTo>
                  <a:lnTo>
                    <a:pt x="0" y="43191"/>
                  </a:lnTo>
                  <a:lnTo>
                    <a:pt x="31465" y="4325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5215" y="3757158"/>
              <a:ext cx="191849" cy="40596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823974" y="1824878"/>
              <a:ext cx="2071370" cy="2242820"/>
            </a:xfrm>
            <a:custGeom>
              <a:avLst/>
              <a:gdLst/>
              <a:ahLst/>
              <a:cxnLst/>
              <a:rect l="l" t="t" r="r" b="b"/>
              <a:pathLst>
                <a:path w="2071370" h="2242820">
                  <a:moveTo>
                    <a:pt x="2070765" y="2242320"/>
                  </a:moveTo>
                  <a:lnTo>
                    <a:pt x="2014297" y="2241767"/>
                  </a:lnTo>
                  <a:lnTo>
                    <a:pt x="1957869" y="2240121"/>
                  </a:lnTo>
                  <a:lnTo>
                    <a:pt x="1901517" y="2237402"/>
                  </a:lnTo>
                  <a:lnTo>
                    <a:pt x="1845279" y="2233631"/>
                  </a:lnTo>
                  <a:lnTo>
                    <a:pt x="1789193" y="2228829"/>
                  </a:lnTo>
                  <a:lnTo>
                    <a:pt x="1733295" y="2223014"/>
                  </a:lnTo>
                  <a:lnTo>
                    <a:pt x="1677622" y="2216208"/>
                  </a:lnTo>
                  <a:lnTo>
                    <a:pt x="1622213" y="2208430"/>
                  </a:lnTo>
                  <a:lnTo>
                    <a:pt x="1567104" y="2199701"/>
                  </a:lnTo>
                  <a:lnTo>
                    <a:pt x="1512331" y="2190041"/>
                  </a:lnTo>
                  <a:lnTo>
                    <a:pt x="1457934" y="2179471"/>
                  </a:lnTo>
                  <a:lnTo>
                    <a:pt x="1403948" y="2168010"/>
                  </a:lnTo>
                  <a:lnTo>
                    <a:pt x="1350410" y="2155679"/>
                  </a:lnTo>
                  <a:lnTo>
                    <a:pt x="1297359" y="2142498"/>
                  </a:lnTo>
                  <a:lnTo>
                    <a:pt x="1244832" y="2128488"/>
                  </a:lnTo>
                  <a:lnTo>
                    <a:pt x="1192864" y="2113668"/>
                  </a:lnTo>
                  <a:lnTo>
                    <a:pt x="1141495" y="2098058"/>
                  </a:lnTo>
                  <a:lnTo>
                    <a:pt x="1090760" y="2081680"/>
                  </a:lnTo>
                  <a:lnTo>
                    <a:pt x="1040698" y="2064553"/>
                  </a:lnTo>
                  <a:lnTo>
                    <a:pt x="991345" y="2046697"/>
                  </a:lnTo>
                  <a:lnTo>
                    <a:pt x="942738" y="2028133"/>
                  </a:lnTo>
                  <a:lnTo>
                    <a:pt x="894916" y="2008881"/>
                  </a:lnTo>
                  <a:lnTo>
                    <a:pt x="847914" y="1988962"/>
                  </a:lnTo>
                  <a:lnTo>
                    <a:pt x="801771" y="1968394"/>
                  </a:lnTo>
                  <a:lnTo>
                    <a:pt x="756522" y="1947200"/>
                  </a:lnTo>
                  <a:lnTo>
                    <a:pt x="712207" y="1925398"/>
                  </a:lnTo>
                  <a:lnTo>
                    <a:pt x="668861" y="1903009"/>
                  </a:lnTo>
                  <a:lnTo>
                    <a:pt x="626523" y="1880054"/>
                  </a:lnTo>
                  <a:lnTo>
                    <a:pt x="585228" y="1856552"/>
                  </a:lnTo>
                  <a:lnTo>
                    <a:pt x="545015" y="1832524"/>
                  </a:lnTo>
                  <a:lnTo>
                    <a:pt x="505921" y="1807990"/>
                  </a:lnTo>
                  <a:lnTo>
                    <a:pt x="467982" y="1782971"/>
                  </a:lnTo>
                  <a:lnTo>
                    <a:pt x="431237" y="1757486"/>
                  </a:lnTo>
                  <a:lnTo>
                    <a:pt x="395722" y="1731556"/>
                  </a:lnTo>
                  <a:lnTo>
                    <a:pt x="361474" y="1705201"/>
                  </a:lnTo>
                  <a:lnTo>
                    <a:pt x="328532" y="1678441"/>
                  </a:lnTo>
                  <a:lnTo>
                    <a:pt x="296931" y="1651297"/>
                  </a:lnTo>
                  <a:lnTo>
                    <a:pt x="266709" y="1623788"/>
                  </a:lnTo>
                  <a:lnTo>
                    <a:pt x="237903" y="1595936"/>
                  </a:lnTo>
                  <a:lnTo>
                    <a:pt x="210551" y="1567759"/>
                  </a:lnTo>
                  <a:lnTo>
                    <a:pt x="184690" y="1539279"/>
                  </a:lnTo>
                  <a:lnTo>
                    <a:pt x="137589" y="1481490"/>
                  </a:lnTo>
                  <a:lnTo>
                    <a:pt x="96897" y="1422729"/>
                  </a:lnTo>
                  <a:lnTo>
                    <a:pt x="62912" y="1363158"/>
                  </a:lnTo>
                  <a:lnTo>
                    <a:pt x="35933" y="1302940"/>
                  </a:lnTo>
                  <a:lnTo>
                    <a:pt x="16256" y="1242237"/>
                  </a:lnTo>
                  <a:lnTo>
                    <a:pt x="4179" y="1181209"/>
                  </a:lnTo>
                  <a:lnTo>
                    <a:pt x="0" y="1120020"/>
                  </a:lnTo>
                  <a:lnTo>
                    <a:pt x="1506" y="1081766"/>
                  </a:lnTo>
                  <a:lnTo>
                    <a:pt x="6142" y="1043552"/>
                  </a:lnTo>
                  <a:lnTo>
                    <a:pt x="13833" y="1005417"/>
                  </a:lnTo>
                  <a:lnTo>
                    <a:pt x="24506" y="967400"/>
                  </a:lnTo>
                  <a:lnTo>
                    <a:pt x="38090" y="929542"/>
                  </a:lnTo>
                  <a:lnTo>
                    <a:pt x="54511" y="891881"/>
                  </a:lnTo>
                  <a:lnTo>
                    <a:pt x="73697" y="854458"/>
                  </a:lnTo>
                  <a:lnTo>
                    <a:pt x="95574" y="817311"/>
                  </a:lnTo>
                  <a:lnTo>
                    <a:pt x="120069" y="780480"/>
                  </a:lnTo>
                  <a:lnTo>
                    <a:pt x="147110" y="744005"/>
                  </a:lnTo>
                  <a:lnTo>
                    <a:pt x="176625" y="707925"/>
                  </a:lnTo>
                  <a:lnTo>
                    <a:pt x="208539" y="672280"/>
                  </a:lnTo>
                  <a:lnTo>
                    <a:pt x="242781" y="637110"/>
                  </a:lnTo>
                  <a:lnTo>
                    <a:pt x="279277" y="602453"/>
                  </a:lnTo>
                  <a:lnTo>
                    <a:pt x="317954" y="568349"/>
                  </a:lnTo>
                  <a:lnTo>
                    <a:pt x="358741" y="534839"/>
                  </a:lnTo>
                  <a:lnTo>
                    <a:pt x="401563" y="501960"/>
                  </a:lnTo>
                  <a:lnTo>
                    <a:pt x="446348" y="469754"/>
                  </a:lnTo>
                  <a:lnTo>
                    <a:pt x="493024" y="438259"/>
                  </a:lnTo>
                  <a:lnTo>
                    <a:pt x="541517" y="407515"/>
                  </a:lnTo>
                  <a:lnTo>
                    <a:pt x="591754" y="377562"/>
                  </a:lnTo>
                  <a:lnTo>
                    <a:pt x="643663" y="348438"/>
                  </a:lnTo>
                  <a:lnTo>
                    <a:pt x="685575" y="326164"/>
                  </a:lnTo>
                  <a:lnTo>
                    <a:pt x="728437" y="304445"/>
                  </a:lnTo>
                  <a:lnTo>
                    <a:pt x="772217" y="283302"/>
                  </a:lnTo>
                  <a:lnTo>
                    <a:pt x="816877" y="262753"/>
                  </a:lnTo>
                  <a:lnTo>
                    <a:pt x="862383" y="242817"/>
                  </a:lnTo>
                  <a:lnTo>
                    <a:pt x="908699" y="223514"/>
                  </a:lnTo>
                  <a:lnTo>
                    <a:pt x="955790" y="204863"/>
                  </a:lnTo>
                  <a:lnTo>
                    <a:pt x="1003621" y="186883"/>
                  </a:lnTo>
                  <a:lnTo>
                    <a:pt x="1052157" y="169593"/>
                  </a:lnTo>
                  <a:lnTo>
                    <a:pt x="1101361" y="153012"/>
                  </a:lnTo>
                  <a:lnTo>
                    <a:pt x="1151199" y="137160"/>
                  </a:lnTo>
                  <a:lnTo>
                    <a:pt x="1201635" y="122056"/>
                  </a:lnTo>
                  <a:lnTo>
                    <a:pt x="1252635" y="107719"/>
                  </a:lnTo>
                  <a:lnTo>
                    <a:pt x="1304162" y="94167"/>
                  </a:lnTo>
                  <a:lnTo>
                    <a:pt x="1356182" y="81421"/>
                  </a:lnTo>
                  <a:lnTo>
                    <a:pt x="1408658" y="69499"/>
                  </a:lnTo>
                  <a:lnTo>
                    <a:pt x="1461556" y="58421"/>
                  </a:lnTo>
                  <a:lnTo>
                    <a:pt x="1514841" y="48206"/>
                  </a:lnTo>
                  <a:lnTo>
                    <a:pt x="1568477" y="38872"/>
                  </a:lnTo>
                  <a:lnTo>
                    <a:pt x="1622428" y="30440"/>
                  </a:lnTo>
                  <a:lnTo>
                    <a:pt x="1676660" y="22927"/>
                  </a:lnTo>
                  <a:lnTo>
                    <a:pt x="1724315" y="17124"/>
                  </a:lnTo>
                  <a:lnTo>
                    <a:pt x="1772134" y="12053"/>
                  </a:lnTo>
                  <a:lnTo>
                    <a:pt x="1820093" y="7727"/>
                  </a:lnTo>
                  <a:lnTo>
                    <a:pt x="1868169" y="4159"/>
                  </a:lnTo>
                  <a:lnTo>
                    <a:pt x="1916338" y="1361"/>
                  </a:lnTo>
                  <a:lnTo>
                    <a:pt x="1940449" y="255"/>
                  </a:lnTo>
                  <a:lnTo>
                    <a:pt x="194688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0710" y="1783894"/>
              <a:ext cx="106110" cy="8196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573049" y="2938249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FF9900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56055" y="2714612"/>
            <a:ext cx="41275" cy="228600"/>
            <a:chOff x="6956055" y="2714612"/>
            <a:chExt cx="41275" cy="228600"/>
          </a:xfrm>
        </p:grpSpPr>
        <p:sp>
          <p:nvSpPr>
            <p:cNvPr id="48" name="object 48"/>
            <p:cNvSpPr/>
            <p:nvPr/>
          </p:nvSpPr>
          <p:spPr>
            <a:xfrm>
              <a:off x="6976550" y="2762599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60817" y="2719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60817" y="2719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73049" y="3459500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FF9900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956055" y="3235862"/>
            <a:ext cx="41275" cy="228600"/>
            <a:chOff x="6956055" y="3235862"/>
            <a:chExt cx="41275" cy="228600"/>
          </a:xfrm>
        </p:grpSpPr>
        <p:sp>
          <p:nvSpPr>
            <p:cNvPr id="53" name="object 53"/>
            <p:cNvSpPr/>
            <p:nvPr/>
          </p:nvSpPr>
          <p:spPr>
            <a:xfrm>
              <a:off x="6976550" y="3283850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5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60817" y="3240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60817" y="3240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669720" y="1269674"/>
            <a:ext cx="6229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latin typeface="Calibri"/>
                <a:cs typeface="Calibri"/>
              </a:rPr>
              <a:t>256-</a:t>
            </a:r>
            <a:r>
              <a:rPr sz="1100" spc="60" dirty="0">
                <a:latin typeface="Calibri"/>
                <a:cs typeface="Calibri"/>
              </a:rPr>
              <a:t>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out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16276" y="4221024"/>
            <a:ext cx="5302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latin typeface="Calibri"/>
                <a:cs typeface="Calibri"/>
              </a:rPr>
              <a:t>256-</a:t>
            </a:r>
            <a:r>
              <a:rPr sz="1100" spc="60" dirty="0">
                <a:latin typeface="Calibri"/>
                <a:cs typeface="Calibri"/>
              </a:rPr>
              <a:t>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23850" y="2416974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256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922587" y="2132962"/>
            <a:ext cx="977265" cy="1939289"/>
            <a:chOff x="5922587" y="2132962"/>
            <a:chExt cx="977265" cy="1939289"/>
          </a:xfrm>
        </p:grpSpPr>
        <p:sp>
          <p:nvSpPr>
            <p:cNvPr id="60" name="object 60"/>
            <p:cNvSpPr/>
            <p:nvPr/>
          </p:nvSpPr>
          <p:spPr>
            <a:xfrm>
              <a:off x="5927349" y="2152824"/>
              <a:ext cx="902969" cy="264160"/>
            </a:xfrm>
            <a:custGeom>
              <a:avLst/>
              <a:gdLst/>
              <a:ahLst/>
              <a:cxnLst/>
              <a:rect l="l" t="t" r="r" b="b"/>
              <a:pathLst>
                <a:path w="902970" h="264160">
                  <a:moveTo>
                    <a:pt x="0" y="264150"/>
                  </a:moveTo>
                  <a:lnTo>
                    <a:pt x="9027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5681" y="213772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836" y="30199"/>
                  </a:moveTo>
                  <a:lnTo>
                    <a:pt x="0" y="0"/>
                  </a:lnTo>
                  <a:lnTo>
                    <a:pt x="45904" y="2960"/>
                  </a:lnTo>
                  <a:lnTo>
                    <a:pt x="8836" y="30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25681" y="213772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836" y="30199"/>
                  </a:moveTo>
                  <a:lnTo>
                    <a:pt x="45904" y="2960"/>
                  </a:lnTo>
                  <a:lnTo>
                    <a:pt x="0" y="0"/>
                  </a:lnTo>
                  <a:lnTo>
                    <a:pt x="8836" y="30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81513" y="3765905"/>
              <a:ext cx="913765" cy="301625"/>
            </a:xfrm>
            <a:custGeom>
              <a:avLst/>
              <a:gdLst/>
              <a:ahLst/>
              <a:cxnLst/>
              <a:rect l="l" t="t" r="r" b="b"/>
              <a:pathLst>
                <a:path w="913765" h="301625">
                  <a:moveTo>
                    <a:pt x="913227" y="30129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40463" y="375096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119" y="29881"/>
                  </a:moveTo>
                  <a:lnTo>
                    <a:pt x="0" y="1397"/>
                  </a:lnTo>
                  <a:lnTo>
                    <a:pt x="45978" y="0"/>
                  </a:lnTo>
                  <a:lnTo>
                    <a:pt x="36119" y="29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40463" y="375096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78" y="0"/>
                  </a:moveTo>
                  <a:lnTo>
                    <a:pt x="0" y="1397"/>
                  </a:lnTo>
                  <a:lnTo>
                    <a:pt x="36119" y="29881"/>
                  </a:lnTo>
                  <a:lnTo>
                    <a:pt x="4597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523850" y="2938249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FF9900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906854" y="2714612"/>
            <a:ext cx="41275" cy="228600"/>
            <a:chOff x="5906854" y="2714612"/>
            <a:chExt cx="41275" cy="228600"/>
          </a:xfrm>
        </p:grpSpPr>
        <p:sp>
          <p:nvSpPr>
            <p:cNvPr id="68" name="object 68"/>
            <p:cNvSpPr/>
            <p:nvPr/>
          </p:nvSpPr>
          <p:spPr>
            <a:xfrm>
              <a:off x="5927349" y="2762599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11617" y="2719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11617" y="2719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523850" y="3459500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FF9900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06854" y="3235862"/>
            <a:ext cx="41275" cy="228600"/>
            <a:chOff x="5906854" y="3235862"/>
            <a:chExt cx="41275" cy="228600"/>
          </a:xfrm>
        </p:grpSpPr>
        <p:sp>
          <p:nvSpPr>
            <p:cNvPr id="73" name="object 73"/>
            <p:cNvSpPr/>
            <p:nvPr/>
          </p:nvSpPr>
          <p:spPr>
            <a:xfrm>
              <a:off x="5927349" y="3283850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5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11617" y="3240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11617" y="3240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8032299" y="2416987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256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062778" y="2128156"/>
            <a:ext cx="1377950" cy="1944370"/>
            <a:chOff x="7062778" y="2128156"/>
            <a:chExt cx="1377950" cy="1944370"/>
          </a:xfrm>
        </p:grpSpPr>
        <p:sp>
          <p:nvSpPr>
            <p:cNvPr id="78" name="object 78"/>
            <p:cNvSpPr/>
            <p:nvPr/>
          </p:nvSpPr>
          <p:spPr>
            <a:xfrm>
              <a:off x="7132772" y="2148327"/>
              <a:ext cx="1303655" cy="269240"/>
            </a:xfrm>
            <a:custGeom>
              <a:avLst/>
              <a:gdLst/>
              <a:ahLst/>
              <a:cxnLst/>
              <a:rect l="l" t="t" r="r" b="b"/>
              <a:pathLst>
                <a:path w="1303654" h="269239">
                  <a:moveTo>
                    <a:pt x="1303027" y="26865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90437" y="21329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9157" y="30817"/>
                  </a:moveTo>
                  <a:lnTo>
                    <a:pt x="0" y="6680"/>
                  </a:lnTo>
                  <a:lnTo>
                    <a:pt x="45512" y="0"/>
                  </a:lnTo>
                  <a:lnTo>
                    <a:pt x="39157" y="30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90437" y="21329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512" y="0"/>
                  </a:moveTo>
                  <a:lnTo>
                    <a:pt x="0" y="6680"/>
                  </a:lnTo>
                  <a:lnTo>
                    <a:pt x="39157" y="30817"/>
                  </a:lnTo>
                  <a:lnTo>
                    <a:pt x="4551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67540" y="3760982"/>
              <a:ext cx="1313180" cy="306705"/>
            </a:xfrm>
            <a:custGeom>
              <a:avLst/>
              <a:gdLst/>
              <a:ahLst/>
              <a:cxnLst/>
              <a:rect l="l" t="t" r="r" b="b"/>
              <a:pathLst>
                <a:path w="1313179" h="306704">
                  <a:moveTo>
                    <a:pt x="0" y="306216"/>
                  </a:moveTo>
                  <a:lnTo>
                    <a:pt x="131264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376611" y="3745661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48" y="30642"/>
                  </a:moveTo>
                  <a:lnTo>
                    <a:pt x="0" y="0"/>
                  </a:lnTo>
                  <a:lnTo>
                    <a:pt x="45669" y="5501"/>
                  </a:lnTo>
                  <a:lnTo>
                    <a:pt x="7148" y="30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76611" y="3745661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48" y="30642"/>
                  </a:moveTo>
                  <a:lnTo>
                    <a:pt x="45669" y="5501"/>
                  </a:lnTo>
                  <a:lnTo>
                    <a:pt x="0" y="0"/>
                  </a:lnTo>
                  <a:lnTo>
                    <a:pt x="7148" y="3064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032299" y="2938262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3x3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FF9900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8415304" y="2714624"/>
            <a:ext cx="41275" cy="228600"/>
            <a:chOff x="8415304" y="2714624"/>
            <a:chExt cx="41275" cy="228600"/>
          </a:xfrm>
        </p:grpSpPr>
        <p:sp>
          <p:nvSpPr>
            <p:cNvPr id="86" name="object 86"/>
            <p:cNvSpPr/>
            <p:nvPr/>
          </p:nvSpPr>
          <p:spPr>
            <a:xfrm>
              <a:off x="8435799" y="2762612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4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420067" y="27193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20067" y="27193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8032299" y="3459512"/>
            <a:ext cx="807085" cy="288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615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FF9900"/>
                </a:solidFill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875731" y="1496603"/>
            <a:ext cx="1581150" cy="1963420"/>
            <a:chOff x="6875731" y="1496603"/>
            <a:chExt cx="1581150" cy="1963420"/>
          </a:xfrm>
        </p:grpSpPr>
        <p:sp>
          <p:nvSpPr>
            <p:cNvPr id="91" name="object 91"/>
            <p:cNvSpPr/>
            <p:nvPr/>
          </p:nvSpPr>
          <p:spPr>
            <a:xfrm>
              <a:off x="8435800" y="3283862"/>
              <a:ext cx="0" cy="175895"/>
            </a:xfrm>
            <a:custGeom>
              <a:avLst/>
              <a:gdLst/>
              <a:ahLst/>
              <a:cxnLst/>
              <a:rect l="l" t="t" r="r" b="b"/>
              <a:pathLst>
                <a:path h="175895">
                  <a:moveTo>
                    <a:pt x="0" y="17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420067" y="3240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420067" y="3240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5731" y="1496603"/>
              <a:ext cx="210851" cy="422827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7635284" y="2953174"/>
            <a:ext cx="1416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alibri"/>
                <a:cs typeface="Calibri"/>
              </a:rPr>
              <a:t>...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95</a:t>
            </a:fld>
            <a:endParaRPr sz="2000"/>
          </a:p>
        </p:txBody>
      </p:sp>
      <p:sp>
        <p:nvSpPr>
          <p:cNvPr id="99" name="object 9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7615823" y="2668512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525437" y="2839962"/>
            <a:ext cx="3613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paths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dirty="0"/>
              <a:t>Improving</a:t>
            </a:r>
            <a:r>
              <a:rPr sz="2400" spc="-20" dirty="0"/>
              <a:t> </a:t>
            </a:r>
            <a:r>
              <a:rPr sz="2400" spc="-10" dirty="0"/>
              <a:t>ResNets...</a:t>
            </a:r>
            <a:endParaRPr sz="2400"/>
          </a:p>
          <a:p>
            <a:pPr marL="43180">
              <a:lnSpc>
                <a:spcPct val="100000"/>
              </a:lnSpc>
              <a:spcBef>
                <a:spcPts val="260"/>
              </a:spcBef>
            </a:pPr>
            <a:r>
              <a:rPr dirty="0"/>
              <a:t>Deep</a:t>
            </a:r>
            <a:r>
              <a:rPr spc="-45" dirty="0"/>
              <a:t> </a:t>
            </a:r>
            <a:r>
              <a:rPr dirty="0"/>
              <a:t>Networks</a:t>
            </a:r>
            <a:r>
              <a:rPr spc="-3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Stochastic</a:t>
            </a:r>
            <a:r>
              <a:rPr spc="-30" dirty="0"/>
              <a:t> </a:t>
            </a:r>
            <a:r>
              <a:rPr spc="-10" dirty="0"/>
              <a:t>Depth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8150" y="928787"/>
            <a:ext cx="505523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[Huang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2016]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381635" marR="321310" indent="-304800" algn="just">
              <a:lnSpc>
                <a:spcPct val="100699"/>
              </a:lnSpc>
              <a:buChar char="-"/>
              <a:tabLst>
                <a:tab pos="38227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Motivation: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reduce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vanishing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gradients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through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short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networks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during training</a:t>
            </a:r>
            <a:endParaRPr sz="1800">
              <a:latin typeface="Arial"/>
              <a:cs typeface="Arial"/>
            </a:endParaRPr>
          </a:p>
          <a:p>
            <a:pPr marL="381635" marR="5080" indent="-304800">
              <a:lnSpc>
                <a:spcPct val="100699"/>
              </a:lnSpc>
              <a:buChar char="-"/>
              <a:tabLst>
                <a:tab pos="381635" algn="l"/>
                <a:tab pos="38227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Randomly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drop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subset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layers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during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each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  <a:p>
            <a:pPr marL="381635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381635" algn="l"/>
                <a:tab pos="38227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Bypass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identity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381635" indent="-305435">
              <a:lnSpc>
                <a:spcPct val="100000"/>
              </a:lnSpc>
              <a:spcBef>
                <a:spcPts val="15"/>
              </a:spcBef>
              <a:buChar char="-"/>
              <a:tabLst>
                <a:tab pos="381635" algn="l"/>
                <a:tab pos="38227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deep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time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90692" y="872024"/>
            <a:ext cx="523240" cy="3611245"/>
            <a:chOff x="7090692" y="872024"/>
            <a:chExt cx="523240" cy="3611245"/>
          </a:xfrm>
        </p:grpSpPr>
        <p:sp>
          <p:nvSpPr>
            <p:cNvPr id="6" name="object 6"/>
            <p:cNvSpPr/>
            <p:nvPr/>
          </p:nvSpPr>
          <p:spPr>
            <a:xfrm>
              <a:off x="7190263" y="2347146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0263" y="2347146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7213" y="2290839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3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90303" y="208501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0303" y="208501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1480" y="2247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1480" y="2247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7252" y="2043761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38342" y="1868757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5102" y="1895518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40230" y="64296"/>
                  </a:moveTo>
                  <a:lnTo>
                    <a:pt x="24065" y="64296"/>
                  </a:lnTo>
                  <a:lnTo>
                    <a:pt x="24065" y="40229"/>
                  </a:lnTo>
                  <a:lnTo>
                    <a:pt x="0" y="40229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29"/>
                  </a:lnTo>
                  <a:lnTo>
                    <a:pt x="40230" y="40229"/>
                  </a:lnTo>
                  <a:lnTo>
                    <a:pt x="40230" y="6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81519" y="2000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1519" y="2000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8253" y="2504944"/>
              <a:ext cx="77996" cy="1728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97252" y="1822687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81519" y="17794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1519" y="17794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00217" y="1971685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1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167" y="1928924"/>
              <a:ext cx="110953" cy="813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90263" y="324982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90263" y="324982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7213" y="3193514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3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90303" y="298768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0303" y="298768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81480" y="3150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81480" y="3150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7252" y="2946435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38342" y="2771432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5102" y="2798193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40230" y="64296"/>
                  </a:moveTo>
                  <a:lnTo>
                    <a:pt x="24065" y="64296"/>
                  </a:lnTo>
                  <a:lnTo>
                    <a:pt x="24065" y="40229"/>
                  </a:lnTo>
                  <a:lnTo>
                    <a:pt x="0" y="40229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29"/>
                  </a:lnTo>
                  <a:lnTo>
                    <a:pt x="40230" y="40229"/>
                  </a:lnTo>
                  <a:lnTo>
                    <a:pt x="40230" y="6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1519" y="29032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1519" y="29032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8253" y="3407619"/>
              <a:ext cx="77996" cy="17280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97252" y="2725362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1519" y="26821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81519" y="26821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00217" y="2874360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2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167" y="2831599"/>
              <a:ext cx="110953" cy="8133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190263" y="144447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90263" y="144447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97213" y="1388164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5">
                  <a:moveTo>
                    <a:pt x="0" y="563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90303" y="118233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0303" y="118233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81480" y="13449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81480" y="13449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97252" y="1141085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38342" y="966082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09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65102" y="992842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40230" y="64296"/>
                  </a:moveTo>
                  <a:lnTo>
                    <a:pt x="24065" y="64296"/>
                  </a:lnTo>
                  <a:lnTo>
                    <a:pt x="24065" y="40230"/>
                  </a:lnTo>
                  <a:lnTo>
                    <a:pt x="0" y="40230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30"/>
                  </a:lnTo>
                  <a:lnTo>
                    <a:pt x="40230" y="40230"/>
                  </a:lnTo>
                  <a:lnTo>
                    <a:pt x="40230" y="6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81519" y="109786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81519" y="109786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8253" y="1602269"/>
              <a:ext cx="77996" cy="17280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397252" y="920012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81519" y="876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81519" y="876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00217" y="1069010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2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167" y="1026249"/>
              <a:ext cx="110953" cy="81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190263" y="4152497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90263" y="4152497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97213" y="4096189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30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90303" y="389036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90303" y="389036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81480" y="4052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81480" y="4052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97252" y="3849110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38342" y="3674107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65102" y="370086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40230" y="64295"/>
                  </a:moveTo>
                  <a:lnTo>
                    <a:pt x="24065" y="64295"/>
                  </a:lnTo>
                  <a:lnTo>
                    <a:pt x="24065" y="40229"/>
                  </a:lnTo>
                  <a:lnTo>
                    <a:pt x="0" y="40229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29"/>
                  </a:lnTo>
                  <a:lnTo>
                    <a:pt x="40230" y="40229"/>
                  </a:lnTo>
                  <a:lnTo>
                    <a:pt x="40230" y="64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81519" y="380588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81519" y="380588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8253" y="4310294"/>
              <a:ext cx="77996" cy="17280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397252" y="3628037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81519" y="35848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81519" y="35848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00217" y="3777035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2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167" y="3734274"/>
              <a:ext cx="110953" cy="81333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7973793" y="872024"/>
            <a:ext cx="523240" cy="3611245"/>
            <a:chOff x="7973793" y="872024"/>
            <a:chExt cx="523240" cy="3611245"/>
          </a:xfrm>
        </p:grpSpPr>
        <p:sp>
          <p:nvSpPr>
            <p:cNvPr id="79" name="object 79"/>
            <p:cNvSpPr/>
            <p:nvPr/>
          </p:nvSpPr>
          <p:spPr>
            <a:xfrm>
              <a:off x="8073364" y="2347146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73364" y="2347146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80313" y="2290839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3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3404" y="208501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73404" y="208501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64580" y="2247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264580" y="2247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280352" y="2043761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21443" y="1868757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248203" y="1895518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40230" y="64296"/>
                  </a:moveTo>
                  <a:lnTo>
                    <a:pt x="24065" y="64296"/>
                  </a:lnTo>
                  <a:lnTo>
                    <a:pt x="24065" y="40229"/>
                  </a:lnTo>
                  <a:lnTo>
                    <a:pt x="0" y="40229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29"/>
                  </a:lnTo>
                  <a:lnTo>
                    <a:pt x="40230" y="40229"/>
                  </a:lnTo>
                  <a:lnTo>
                    <a:pt x="40230" y="6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64619" y="2000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264619" y="2000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1354" y="2504944"/>
              <a:ext cx="77996" cy="17280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280352" y="1822687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264619" y="17794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64619" y="17794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83318" y="1971685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1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4268" y="1928924"/>
              <a:ext cx="110953" cy="8133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8073364" y="324982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73364" y="324982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80313" y="3193514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3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73404" y="298768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73404" y="298768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64580" y="3150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264580" y="3150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80352" y="2946435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21443" y="2771432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8203" y="2798193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40230" y="64296"/>
                  </a:moveTo>
                  <a:lnTo>
                    <a:pt x="24065" y="64296"/>
                  </a:lnTo>
                  <a:lnTo>
                    <a:pt x="24065" y="40229"/>
                  </a:lnTo>
                  <a:lnTo>
                    <a:pt x="0" y="40229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29"/>
                  </a:lnTo>
                  <a:lnTo>
                    <a:pt x="40230" y="40229"/>
                  </a:lnTo>
                  <a:lnTo>
                    <a:pt x="40230" y="6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64619" y="29032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64619" y="29032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1354" y="3407619"/>
              <a:ext cx="77996" cy="17280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280352" y="2725362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264619" y="26821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64619" y="26821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983318" y="2874360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2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4268" y="2831599"/>
              <a:ext cx="110953" cy="81332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8073364" y="144447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73364" y="1444471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280313" y="1388164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5">
                  <a:moveTo>
                    <a:pt x="0" y="5630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73404" y="118233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73404" y="1182339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264580" y="13449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264580" y="13449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280352" y="1141085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221443" y="966082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09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248203" y="992842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40230" y="64296"/>
                  </a:moveTo>
                  <a:lnTo>
                    <a:pt x="24065" y="64296"/>
                  </a:lnTo>
                  <a:lnTo>
                    <a:pt x="24065" y="40230"/>
                  </a:lnTo>
                  <a:lnTo>
                    <a:pt x="0" y="40230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30"/>
                  </a:lnTo>
                  <a:lnTo>
                    <a:pt x="40230" y="40230"/>
                  </a:lnTo>
                  <a:lnTo>
                    <a:pt x="40230" y="64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264619" y="109786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264619" y="109786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1354" y="1602269"/>
              <a:ext cx="77996" cy="172806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8280352" y="920012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264619" y="876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264619" y="876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983318" y="1069010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2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4268" y="1026249"/>
              <a:ext cx="110953" cy="81333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8073364" y="4152497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073364" y="4152497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280313" y="4096189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30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73404" y="389036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413897" y="148635"/>
                  </a:moveTo>
                  <a:lnTo>
                    <a:pt x="0" y="148635"/>
                  </a:lnTo>
                  <a:lnTo>
                    <a:pt x="0" y="0"/>
                  </a:lnTo>
                  <a:lnTo>
                    <a:pt x="413897" y="0"/>
                  </a:lnTo>
                  <a:lnTo>
                    <a:pt x="413897" y="14863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73404" y="3890364"/>
              <a:ext cx="414020" cy="149225"/>
            </a:xfrm>
            <a:custGeom>
              <a:avLst/>
              <a:gdLst/>
              <a:ahLst/>
              <a:cxnLst/>
              <a:rect l="l" t="t" r="r" b="b"/>
              <a:pathLst>
                <a:path w="414020" h="149225">
                  <a:moveTo>
                    <a:pt x="0" y="0"/>
                  </a:moveTo>
                  <a:lnTo>
                    <a:pt x="413897" y="0"/>
                  </a:lnTo>
                  <a:lnTo>
                    <a:pt x="413897" y="148635"/>
                  </a:lnTo>
                  <a:lnTo>
                    <a:pt x="0" y="14863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264580" y="4052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264580" y="40529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80352" y="3849110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221443" y="3674107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09" h="118110">
                  <a:moveTo>
                    <a:pt x="0" y="58908"/>
                  </a:moveTo>
                  <a:lnTo>
                    <a:pt x="4629" y="35978"/>
                  </a:lnTo>
                  <a:lnTo>
                    <a:pt x="17253" y="17253"/>
                  </a:lnTo>
                  <a:lnTo>
                    <a:pt x="35978" y="4629"/>
                  </a:lnTo>
                  <a:lnTo>
                    <a:pt x="58908" y="0"/>
                  </a:lnTo>
                  <a:lnTo>
                    <a:pt x="100562" y="17253"/>
                  </a:lnTo>
                  <a:lnTo>
                    <a:pt x="117816" y="58908"/>
                  </a:lnTo>
                  <a:lnTo>
                    <a:pt x="113187" y="81838"/>
                  </a:lnTo>
                  <a:lnTo>
                    <a:pt x="100562" y="100562"/>
                  </a:lnTo>
                  <a:lnTo>
                    <a:pt x="81837" y="113187"/>
                  </a:lnTo>
                  <a:lnTo>
                    <a:pt x="58908" y="117816"/>
                  </a:lnTo>
                  <a:lnTo>
                    <a:pt x="35978" y="113187"/>
                  </a:lnTo>
                  <a:lnTo>
                    <a:pt x="17253" y="100562"/>
                  </a:lnTo>
                  <a:lnTo>
                    <a:pt x="4629" y="81838"/>
                  </a:lnTo>
                  <a:lnTo>
                    <a:pt x="0" y="58908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48203" y="3700867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40230" y="64295"/>
                  </a:moveTo>
                  <a:lnTo>
                    <a:pt x="24065" y="64295"/>
                  </a:lnTo>
                  <a:lnTo>
                    <a:pt x="24065" y="40229"/>
                  </a:lnTo>
                  <a:lnTo>
                    <a:pt x="0" y="40229"/>
                  </a:lnTo>
                  <a:lnTo>
                    <a:pt x="0" y="24065"/>
                  </a:lnTo>
                  <a:lnTo>
                    <a:pt x="24065" y="24065"/>
                  </a:lnTo>
                  <a:lnTo>
                    <a:pt x="24065" y="0"/>
                  </a:lnTo>
                  <a:lnTo>
                    <a:pt x="40230" y="0"/>
                  </a:lnTo>
                  <a:lnTo>
                    <a:pt x="40230" y="24065"/>
                  </a:lnTo>
                  <a:lnTo>
                    <a:pt x="64296" y="24065"/>
                  </a:lnTo>
                  <a:lnTo>
                    <a:pt x="64296" y="40229"/>
                  </a:lnTo>
                  <a:lnTo>
                    <a:pt x="40230" y="40229"/>
                  </a:lnTo>
                  <a:lnTo>
                    <a:pt x="40230" y="64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64619" y="380588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64619" y="380588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1354" y="4310294"/>
              <a:ext cx="77996" cy="172806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8280352" y="3628037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5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264619" y="35848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264619" y="35848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983318" y="3777035"/>
              <a:ext cx="267970" cy="667385"/>
            </a:xfrm>
            <a:custGeom>
              <a:avLst/>
              <a:gdLst/>
              <a:ahLst/>
              <a:cxnLst/>
              <a:rect l="l" t="t" r="r" b="b"/>
              <a:pathLst>
                <a:path w="267970" h="667385">
                  <a:moveTo>
                    <a:pt x="267560" y="667067"/>
                  </a:moveTo>
                  <a:lnTo>
                    <a:pt x="227660" y="661912"/>
                  </a:lnTo>
                  <a:lnTo>
                    <a:pt x="188716" y="647159"/>
                  </a:lnTo>
                  <a:lnTo>
                    <a:pt x="151466" y="623873"/>
                  </a:lnTo>
                  <a:lnTo>
                    <a:pt x="116647" y="593122"/>
                  </a:lnTo>
                  <a:lnTo>
                    <a:pt x="84994" y="555972"/>
                  </a:lnTo>
                  <a:lnTo>
                    <a:pt x="57243" y="513489"/>
                  </a:lnTo>
                  <a:lnTo>
                    <a:pt x="34133" y="466740"/>
                  </a:lnTo>
                  <a:lnTo>
                    <a:pt x="16397" y="416792"/>
                  </a:lnTo>
                  <a:lnTo>
                    <a:pt x="4774" y="364710"/>
                  </a:lnTo>
                  <a:lnTo>
                    <a:pt x="0" y="311562"/>
                  </a:lnTo>
                  <a:lnTo>
                    <a:pt x="2556" y="258414"/>
                  </a:lnTo>
                  <a:lnTo>
                    <a:pt x="11918" y="206333"/>
                  </a:lnTo>
                  <a:lnTo>
                    <a:pt x="27302" y="156384"/>
                  </a:lnTo>
                  <a:lnTo>
                    <a:pt x="47930" y="109635"/>
                  </a:lnTo>
                  <a:lnTo>
                    <a:pt x="73020" y="67152"/>
                  </a:lnTo>
                  <a:lnTo>
                    <a:pt x="99901" y="32148"/>
                  </a:lnTo>
                  <a:lnTo>
                    <a:pt x="129374" y="2708"/>
                  </a:lnTo>
                  <a:lnTo>
                    <a:pt x="131927" y="534"/>
                  </a:lnTo>
                  <a:lnTo>
                    <a:pt x="13257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4268" y="3734274"/>
              <a:ext cx="110953" cy="81333"/>
            </a:xfrm>
            <a:prstGeom prst="rect">
              <a:avLst/>
            </a:prstGeom>
          </p:spPr>
        </p:pic>
      </p:grpSp>
      <p:sp>
        <p:nvSpPr>
          <p:cNvPr id="151" name="object 1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96</a:t>
            </a:fld>
            <a:endParaRPr sz="2000"/>
          </a:p>
        </p:txBody>
      </p:sp>
      <p:sp>
        <p:nvSpPr>
          <p:cNvPr id="152" name="object 1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153" name="object 1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4125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0"/>
                </a:moveTo>
                <a:lnTo>
                  <a:pt x="9143999" y="0"/>
                </a:lnTo>
                <a:lnTo>
                  <a:pt x="9143999" y="519374"/>
                </a:lnTo>
                <a:lnTo>
                  <a:pt x="0" y="519374"/>
                </a:lnTo>
                <a:lnTo>
                  <a:pt x="0" y="0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425" y="35986"/>
            <a:ext cx="256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Beyond</a:t>
            </a:r>
            <a:r>
              <a:rPr sz="2400" spc="-40" dirty="0"/>
              <a:t> </a:t>
            </a:r>
            <a:r>
              <a:rPr sz="2400" spc="-10" dirty="0"/>
              <a:t>ResNets...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56149" y="352558"/>
            <a:ext cx="7880350" cy="349694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dirty="0">
                <a:latin typeface="Arial"/>
                <a:cs typeface="Arial"/>
              </a:rPr>
              <a:t>FractalNet: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Ultra-</a:t>
            </a:r>
            <a:r>
              <a:rPr sz="2400" dirty="0">
                <a:latin typeface="Arial"/>
                <a:cs typeface="Arial"/>
              </a:rPr>
              <a:t>Deep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Neural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Networks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without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Residuals</a:t>
            </a:r>
            <a:endParaRPr sz="24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610"/>
              </a:spcBef>
            </a:pPr>
            <a:r>
              <a:rPr sz="1400" i="1" dirty="0">
                <a:latin typeface="Arial"/>
                <a:cs typeface="Arial"/>
              </a:rPr>
              <a:t>[Larsson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2017]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393700" marR="4201160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Argues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key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transitioning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effectively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deep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residual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representations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necessary</a:t>
            </a:r>
            <a:endParaRPr sz="1800">
              <a:latin typeface="Arial"/>
              <a:cs typeface="Arial"/>
            </a:endParaRPr>
          </a:p>
          <a:p>
            <a:pPr marL="393700" marR="4125595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Fractal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architecture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both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shallow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deep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paths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393700" marR="4900295" indent="-304800">
              <a:lnSpc>
                <a:spcPct val="100699"/>
              </a:lnSpc>
              <a:buChar char="-"/>
              <a:tabLst>
                <a:tab pos="393065" algn="l"/>
                <a:tab pos="3937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Trained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dropping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out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sub-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paths</a:t>
            </a:r>
            <a:endParaRPr sz="1800">
              <a:latin typeface="Arial"/>
              <a:cs typeface="Arial"/>
            </a:endParaRPr>
          </a:p>
          <a:p>
            <a:pPr marL="393700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393065" algn="l"/>
                <a:tab pos="3937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Full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network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time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8366" y="1283672"/>
            <a:ext cx="4503348" cy="3013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02700" y="4353586"/>
            <a:ext cx="30892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Figures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Larsson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baseline="1388" dirty="0"/>
              <a:t>Lecture</a:t>
            </a:r>
            <a:r>
              <a:rPr sz="3000" spc="-30" baseline="1388" dirty="0"/>
              <a:t> </a:t>
            </a:r>
            <a:r>
              <a:rPr sz="3000" baseline="1388" dirty="0"/>
              <a:t>9</a:t>
            </a:r>
            <a:r>
              <a:rPr sz="3000" spc="-22" baseline="1388" dirty="0"/>
              <a:t> </a:t>
            </a:r>
            <a:r>
              <a:rPr sz="3000" baseline="1388" dirty="0"/>
              <a:t>-</a:t>
            </a:r>
            <a:r>
              <a:rPr sz="3000" spc="-150" baseline="1388" dirty="0"/>
              <a:t> </a:t>
            </a:r>
            <a:fld id="{81D60167-4931-47E6-BA6A-407CBD079E47}" type="slidenum">
              <a:rPr sz="2000" spc="-25" dirty="0"/>
              <a:t>97</a:t>
            </a:fld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4647" y="2912556"/>
            <a:ext cx="1121410" cy="1619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4647" y="3148962"/>
            <a:ext cx="1121410" cy="161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4647" y="3385367"/>
            <a:ext cx="1121410" cy="161925"/>
          </a:xfrm>
          <a:prstGeom prst="rect">
            <a:avLst/>
          </a:prstGeom>
          <a:solidFill>
            <a:srgbClr val="D9D1E9"/>
          </a:solidFill>
          <a:ln w="19049">
            <a:solidFill>
              <a:srgbClr val="9900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75"/>
              </a:spcBef>
            </a:pPr>
            <a:r>
              <a:rPr sz="900" dirty="0">
                <a:solidFill>
                  <a:srgbClr val="9900FF"/>
                </a:solidFill>
                <a:latin typeface="Calibri"/>
                <a:cs typeface="Calibri"/>
              </a:rPr>
              <a:t>Dense</a:t>
            </a:r>
            <a:r>
              <a:rPr sz="900" spc="22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9900FF"/>
                </a:solidFill>
                <a:latin typeface="Calibri"/>
                <a:cs typeface="Calibri"/>
              </a:rPr>
              <a:t>Block</a:t>
            </a:r>
            <a:r>
              <a:rPr sz="900" spc="21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9900FF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4647" y="3621773"/>
            <a:ext cx="1121410" cy="161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4647" y="3858178"/>
            <a:ext cx="1121410" cy="161925"/>
          </a:xfrm>
          <a:prstGeom prst="rect">
            <a:avLst/>
          </a:prstGeom>
          <a:solidFill>
            <a:srgbClr val="D9D9D9"/>
          </a:solidFill>
          <a:ln w="19049">
            <a:solidFill>
              <a:srgbClr val="434343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solidFill>
                  <a:srgbClr val="434343"/>
                </a:solidFill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0057" y="2674277"/>
            <a:ext cx="1121410" cy="161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057" y="2437871"/>
            <a:ext cx="1121410" cy="161925"/>
          </a:xfrm>
          <a:prstGeom prst="rect">
            <a:avLst/>
          </a:prstGeom>
          <a:solidFill>
            <a:srgbClr val="D9D1E9"/>
          </a:solidFill>
          <a:ln w="19049">
            <a:solidFill>
              <a:srgbClr val="9900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75"/>
              </a:spcBef>
            </a:pPr>
            <a:r>
              <a:rPr sz="900" dirty="0">
                <a:solidFill>
                  <a:srgbClr val="9900FF"/>
                </a:solidFill>
                <a:latin typeface="Calibri"/>
                <a:cs typeface="Calibri"/>
              </a:rPr>
              <a:t>Dense</a:t>
            </a:r>
            <a:r>
              <a:rPr sz="900" spc="22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9900FF"/>
                </a:solidFill>
                <a:latin typeface="Calibri"/>
                <a:cs typeface="Calibri"/>
              </a:rPr>
              <a:t>Block</a:t>
            </a:r>
            <a:r>
              <a:rPr sz="900" spc="21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9900FF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0057" y="2201466"/>
            <a:ext cx="1121410" cy="161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0057" y="1965061"/>
            <a:ext cx="1121410" cy="1619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0057" y="1728653"/>
            <a:ext cx="1121410" cy="1619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0057" y="1492247"/>
            <a:ext cx="1121410" cy="161925"/>
          </a:xfrm>
          <a:prstGeom prst="rect">
            <a:avLst/>
          </a:prstGeom>
          <a:solidFill>
            <a:srgbClr val="D9D1E9"/>
          </a:solidFill>
          <a:ln w="19049">
            <a:solidFill>
              <a:srgbClr val="9900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75"/>
              </a:spcBef>
            </a:pPr>
            <a:r>
              <a:rPr sz="900" dirty="0">
                <a:solidFill>
                  <a:srgbClr val="9900FF"/>
                </a:solidFill>
                <a:latin typeface="Calibri"/>
                <a:cs typeface="Calibri"/>
              </a:rPr>
              <a:t>Dense</a:t>
            </a:r>
            <a:r>
              <a:rPr sz="900" spc="22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9900FF"/>
                </a:solidFill>
                <a:latin typeface="Calibri"/>
                <a:cs typeface="Calibri"/>
              </a:rPr>
              <a:t>Block</a:t>
            </a:r>
            <a:r>
              <a:rPr sz="900" spc="215" dirty="0">
                <a:solidFill>
                  <a:srgbClr val="9900FF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9900FF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4647" y="783028"/>
            <a:ext cx="1121410" cy="161925"/>
          </a:xfrm>
          <a:prstGeom prst="rect">
            <a:avLst/>
          </a:prstGeom>
          <a:solidFill>
            <a:srgbClr val="F4CCCC"/>
          </a:solidFill>
          <a:ln w="19049">
            <a:solidFill>
              <a:srgbClr val="FF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84647" y="1019434"/>
            <a:ext cx="1121410" cy="161925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80" dirty="0">
                <a:solidFill>
                  <a:srgbClr val="37761C"/>
                </a:solidFill>
                <a:latin typeface="Calibri"/>
                <a:cs typeface="Calibri"/>
              </a:rPr>
              <a:t>FC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0057" y="1255840"/>
            <a:ext cx="1121410" cy="1619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solidFill>
                  <a:srgbClr val="4A86E7"/>
                </a:solidFill>
                <a:latin typeface="Calibri"/>
                <a:cs typeface="Calibri"/>
              </a:rPr>
              <a:t>Pool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2550" y="72086"/>
            <a:ext cx="256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Beyond</a:t>
            </a:r>
            <a:r>
              <a:rPr sz="2400" spc="-40" dirty="0"/>
              <a:t> </a:t>
            </a:r>
            <a:r>
              <a:rPr sz="2400" spc="-10" dirty="0"/>
              <a:t>ResNets...</a:t>
            </a:r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285275" y="964888"/>
            <a:ext cx="1525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[Huang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2017]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549" y="1375555"/>
            <a:ext cx="373380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5080" indent="-304800">
              <a:lnSpc>
                <a:spcPct val="100699"/>
              </a:lnSpc>
              <a:spcBef>
                <a:spcPts val="85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Dense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each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connected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other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feedforward</a:t>
            </a:r>
            <a:r>
              <a:rPr sz="1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fashion</a:t>
            </a:r>
            <a:endParaRPr sz="1800">
              <a:latin typeface="Arial"/>
              <a:cs typeface="Arial"/>
            </a:endParaRPr>
          </a:p>
          <a:p>
            <a:pPr marL="316865" marR="106680" indent="-304800">
              <a:lnSpc>
                <a:spcPct val="100699"/>
              </a:lnSpc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Alleviates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vanishing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gradient,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strengthens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propagation,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encourages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feature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reuse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3275" y="521586"/>
            <a:ext cx="596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Densely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Connected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Convolutional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72457" y="2409177"/>
            <a:ext cx="1812289" cy="1494155"/>
            <a:chOff x="5072457" y="2409177"/>
            <a:chExt cx="1812289" cy="1494155"/>
          </a:xfrm>
        </p:grpSpPr>
        <p:sp>
          <p:nvSpPr>
            <p:cNvPr id="21" name="object 21"/>
            <p:cNvSpPr/>
            <p:nvPr/>
          </p:nvSpPr>
          <p:spPr>
            <a:xfrm>
              <a:off x="6266285" y="3795494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517"/>
                  </a:lnTo>
                </a:path>
              </a:pathLst>
            </a:custGeom>
            <a:ln w="10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51214" y="37570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2" y="43435"/>
                  </a:moveTo>
                  <a:lnTo>
                    <a:pt x="0" y="43006"/>
                  </a:lnTo>
                  <a:lnTo>
                    <a:pt x="16320" y="0"/>
                  </a:lnTo>
                  <a:lnTo>
                    <a:pt x="31462" y="43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51214" y="37570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2" y="43435"/>
                  </a:moveTo>
                  <a:lnTo>
                    <a:pt x="16320" y="0"/>
                  </a:lnTo>
                  <a:lnTo>
                    <a:pt x="0" y="43006"/>
                  </a:lnTo>
                  <a:lnTo>
                    <a:pt x="31462" y="4343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81982" y="2450136"/>
              <a:ext cx="1186180" cy="1004569"/>
            </a:xfrm>
            <a:custGeom>
              <a:avLst/>
              <a:gdLst/>
              <a:ahLst/>
              <a:cxnLst/>
              <a:rect l="l" t="t" r="r" b="b"/>
              <a:pathLst>
                <a:path w="1186179" h="1004570">
                  <a:moveTo>
                    <a:pt x="1185792" y="1004392"/>
                  </a:moveTo>
                  <a:lnTo>
                    <a:pt x="1169024" y="966342"/>
                  </a:lnTo>
                  <a:lnTo>
                    <a:pt x="1121851" y="935666"/>
                  </a:lnTo>
                  <a:lnTo>
                    <a:pt x="1048970" y="909873"/>
                  </a:lnTo>
                  <a:lnTo>
                    <a:pt x="1004356" y="898031"/>
                  </a:lnTo>
                  <a:lnTo>
                    <a:pt x="955076" y="886475"/>
                  </a:lnTo>
                  <a:lnTo>
                    <a:pt x="901716" y="874896"/>
                  </a:lnTo>
                  <a:lnTo>
                    <a:pt x="844865" y="862982"/>
                  </a:lnTo>
                  <a:lnTo>
                    <a:pt x="785109" y="850421"/>
                  </a:lnTo>
                  <a:lnTo>
                    <a:pt x="723034" y="836904"/>
                  </a:lnTo>
                  <a:lnTo>
                    <a:pt x="659229" y="822118"/>
                  </a:lnTo>
                  <a:lnTo>
                    <a:pt x="594279" y="805752"/>
                  </a:lnTo>
                  <a:lnTo>
                    <a:pt x="540370" y="790902"/>
                  </a:lnTo>
                  <a:lnTo>
                    <a:pt x="486543" y="774796"/>
                  </a:lnTo>
                  <a:lnTo>
                    <a:pt x="433262" y="757460"/>
                  </a:lnTo>
                  <a:lnTo>
                    <a:pt x="380986" y="738920"/>
                  </a:lnTo>
                  <a:lnTo>
                    <a:pt x="330177" y="719203"/>
                  </a:lnTo>
                  <a:lnTo>
                    <a:pt x="281296" y="698335"/>
                  </a:lnTo>
                  <a:lnTo>
                    <a:pt x="234805" y="676342"/>
                  </a:lnTo>
                  <a:lnTo>
                    <a:pt x="191164" y="653251"/>
                  </a:lnTo>
                  <a:lnTo>
                    <a:pt x="150835" y="629087"/>
                  </a:lnTo>
                  <a:lnTo>
                    <a:pt x="114279" y="603877"/>
                  </a:lnTo>
                  <a:lnTo>
                    <a:pt x="81957" y="577647"/>
                  </a:lnTo>
                  <a:lnTo>
                    <a:pt x="54331" y="550424"/>
                  </a:lnTo>
                  <a:lnTo>
                    <a:pt x="15007" y="493101"/>
                  </a:lnTo>
                  <a:lnTo>
                    <a:pt x="0" y="432119"/>
                  </a:lnTo>
                  <a:lnTo>
                    <a:pt x="2767" y="400322"/>
                  </a:lnTo>
                  <a:lnTo>
                    <a:pt x="32630" y="330481"/>
                  </a:lnTo>
                  <a:lnTo>
                    <a:pt x="59015" y="295108"/>
                  </a:lnTo>
                  <a:lnTo>
                    <a:pt x="92405" y="259948"/>
                  </a:lnTo>
                  <a:lnTo>
                    <a:pt x="132326" y="225385"/>
                  </a:lnTo>
                  <a:lnTo>
                    <a:pt x="178305" y="191806"/>
                  </a:lnTo>
                  <a:lnTo>
                    <a:pt x="229869" y="159596"/>
                  </a:lnTo>
                  <a:lnTo>
                    <a:pt x="286545" y="129139"/>
                  </a:lnTo>
                  <a:lnTo>
                    <a:pt x="326935" y="110000"/>
                  </a:lnTo>
                  <a:lnTo>
                    <a:pt x="369247" y="91926"/>
                  </a:lnTo>
                  <a:lnTo>
                    <a:pt x="413340" y="75031"/>
                  </a:lnTo>
                  <a:lnTo>
                    <a:pt x="459074" y="59430"/>
                  </a:lnTo>
                  <a:lnTo>
                    <a:pt x="506308" y="45236"/>
                  </a:lnTo>
                  <a:lnTo>
                    <a:pt x="554903" y="32565"/>
                  </a:lnTo>
                  <a:lnTo>
                    <a:pt x="592158" y="24129"/>
                  </a:lnTo>
                  <a:lnTo>
                    <a:pt x="630040" y="16661"/>
                  </a:lnTo>
                  <a:lnTo>
                    <a:pt x="668490" y="10210"/>
                  </a:lnTo>
                  <a:lnTo>
                    <a:pt x="707449" y="4824"/>
                  </a:lnTo>
                  <a:lnTo>
                    <a:pt x="746858" y="551"/>
                  </a:lnTo>
                  <a:lnTo>
                    <a:pt x="753006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4057" y="2409177"/>
              <a:ext cx="106820" cy="8191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7157" y="302636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0"/>
                  </a:moveTo>
                  <a:lnTo>
                    <a:pt x="0" y="93847"/>
                  </a:lnTo>
                </a:path>
              </a:pathLst>
            </a:custGeom>
            <a:ln w="10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51708" y="29879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316"/>
                  </a:moveTo>
                  <a:lnTo>
                    <a:pt x="0" y="43132"/>
                  </a:lnTo>
                  <a:lnTo>
                    <a:pt x="15985" y="0"/>
                  </a:lnTo>
                  <a:lnTo>
                    <a:pt x="31465" y="4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51708" y="29879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316"/>
                  </a:moveTo>
                  <a:lnTo>
                    <a:pt x="15985" y="0"/>
                  </a:lnTo>
                  <a:lnTo>
                    <a:pt x="0" y="43132"/>
                  </a:lnTo>
                  <a:lnTo>
                    <a:pt x="31465" y="433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67492" y="3353014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513"/>
                  </a:lnTo>
                </a:path>
              </a:pathLst>
            </a:custGeom>
            <a:ln w="10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51476" y="33145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16"/>
                  </a:moveTo>
                  <a:lnTo>
                    <a:pt x="15479" y="0"/>
                  </a:lnTo>
                  <a:lnTo>
                    <a:pt x="31465" y="43132"/>
                  </a:lnTo>
                  <a:lnTo>
                    <a:pt x="0" y="4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51476" y="33145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32"/>
                  </a:moveTo>
                  <a:lnTo>
                    <a:pt x="15479" y="0"/>
                  </a:lnTo>
                  <a:lnTo>
                    <a:pt x="0" y="43316"/>
                  </a:lnTo>
                  <a:lnTo>
                    <a:pt x="31465" y="4313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60575" y="345452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1214399" y="288599"/>
                  </a:moveTo>
                  <a:lnTo>
                    <a:pt x="0" y="2885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2885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60575" y="345452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0" y="0"/>
                  </a:moveTo>
                  <a:lnTo>
                    <a:pt x="1214399" y="0"/>
                  </a:lnTo>
                  <a:lnTo>
                    <a:pt x="1214399" y="288599"/>
                  </a:lnTo>
                  <a:lnTo>
                    <a:pt x="0" y="288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40366" y="3520151"/>
            <a:ext cx="2552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51050" y="2213990"/>
            <a:ext cx="1233805" cy="769620"/>
            <a:chOff x="5651050" y="2213990"/>
            <a:chExt cx="1233805" cy="769620"/>
          </a:xfrm>
        </p:grpSpPr>
        <p:sp>
          <p:nvSpPr>
            <p:cNvPr id="36" name="object 36"/>
            <p:cNvSpPr/>
            <p:nvPr/>
          </p:nvSpPr>
          <p:spPr>
            <a:xfrm>
              <a:off x="6267135" y="259165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0"/>
                  </a:moveTo>
                  <a:lnTo>
                    <a:pt x="0" y="93718"/>
                  </a:lnTo>
                </a:path>
              </a:pathLst>
            </a:custGeom>
            <a:ln w="10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50765" y="255320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446"/>
                  </a:moveTo>
                  <a:lnTo>
                    <a:pt x="15109" y="0"/>
                  </a:lnTo>
                  <a:lnTo>
                    <a:pt x="31462" y="42994"/>
                  </a:lnTo>
                  <a:lnTo>
                    <a:pt x="0" y="43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50765" y="255320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2" y="42994"/>
                  </a:moveTo>
                  <a:lnTo>
                    <a:pt x="15109" y="0"/>
                  </a:lnTo>
                  <a:lnTo>
                    <a:pt x="0" y="43446"/>
                  </a:lnTo>
                  <a:lnTo>
                    <a:pt x="31462" y="4299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60575" y="268537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1214399" y="288599"/>
                  </a:moveTo>
                  <a:lnTo>
                    <a:pt x="0" y="2885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2885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60575" y="268537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0" y="0"/>
                  </a:moveTo>
                  <a:lnTo>
                    <a:pt x="1214399" y="0"/>
                  </a:lnTo>
                  <a:lnTo>
                    <a:pt x="1214399" y="288599"/>
                  </a:lnTo>
                  <a:lnTo>
                    <a:pt x="0" y="288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66730" y="225721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0"/>
                  </a:moveTo>
                  <a:lnTo>
                    <a:pt x="0" y="93846"/>
                  </a:lnTo>
                </a:path>
              </a:pathLst>
            </a:custGeom>
            <a:ln w="9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50903" y="22187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55"/>
                  </a:moveTo>
                  <a:lnTo>
                    <a:pt x="15648" y="0"/>
                  </a:lnTo>
                  <a:lnTo>
                    <a:pt x="31465" y="43194"/>
                  </a:lnTo>
                  <a:lnTo>
                    <a:pt x="0" y="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0903" y="22187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94"/>
                  </a:moveTo>
                  <a:lnTo>
                    <a:pt x="15648" y="0"/>
                  </a:lnTo>
                  <a:lnTo>
                    <a:pt x="0" y="43255"/>
                  </a:lnTo>
                  <a:lnTo>
                    <a:pt x="31465" y="4319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40366" y="2751001"/>
            <a:ext cx="2552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9900"/>
                </a:solidFill>
                <a:latin typeface="Calibri"/>
                <a:cs typeface="Calibri"/>
              </a:rPr>
              <a:t>Conv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49800" y="1444840"/>
            <a:ext cx="1233805" cy="769620"/>
            <a:chOff x="5649800" y="1444840"/>
            <a:chExt cx="1233805" cy="769620"/>
          </a:xfrm>
        </p:grpSpPr>
        <p:sp>
          <p:nvSpPr>
            <p:cNvPr id="46" name="object 46"/>
            <p:cNvSpPr/>
            <p:nvPr/>
          </p:nvSpPr>
          <p:spPr>
            <a:xfrm>
              <a:off x="6266242" y="1814714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513"/>
                  </a:lnTo>
                </a:path>
              </a:pathLst>
            </a:custGeom>
            <a:ln w="10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50226" y="17762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16"/>
                  </a:moveTo>
                  <a:lnTo>
                    <a:pt x="15479" y="0"/>
                  </a:lnTo>
                  <a:lnTo>
                    <a:pt x="31465" y="43132"/>
                  </a:lnTo>
                  <a:lnTo>
                    <a:pt x="0" y="4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50226" y="17762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32"/>
                  </a:moveTo>
                  <a:lnTo>
                    <a:pt x="15479" y="0"/>
                  </a:lnTo>
                  <a:lnTo>
                    <a:pt x="0" y="43316"/>
                  </a:lnTo>
                  <a:lnTo>
                    <a:pt x="31465" y="4313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59325" y="191622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1214399" y="288599"/>
                  </a:moveTo>
                  <a:lnTo>
                    <a:pt x="0" y="2885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2885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59325" y="191622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0" y="0"/>
                  </a:moveTo>
                  <a:lnTo>
                    <a:pt x="1214399" y="0"/>
                  </a:lnTo>
                  <a:lnTo>
                    <a:pt x="1214399" y="288599"/>
                  </a:lnTo>
                  <a:lnTo>
                    <a:pt x="0" y="288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65907" y="1488064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0"/>
                  </a:moveTo>
                  <a:lnTo>
                    <a:pt x="0" y="86172"/>
                  </a:lnTo>
                </a:path>
              </a:pathLst>
            </a:custGeom>
            <a:ln w="10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50458" y="14496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16"/>
                  </a:moveTo>
                  <a:lnTo>
                    <a:pt x="0" y="43132"/>
                  </a:lnTo>
                  <a:lnTo>
                    <a:pt x="15985" y="0"/>
                  </a:lnTo>
                  <a:lnTo>
                    <a:pt x="31465" y="4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50458" y="14496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16"/>
                  </a:moveTo>
                  <a:lnTo>
                    <a:pt x="15985" y="0"/>
                  </a:lnTo>
                  <a:lnTo>
                    <a:pt x="0" y="43132"/>
                  </a:lnTo>
                  <a:lnTo>
                    <a:pt x="31465" y="433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968899" y="1981851"/>
            <a:ext cx="595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649800" y="1002340"/>
            <a:ext cx="1233805" cy="443230"/>
            <a:chOff x="5649800" y="1002340"/>
            <a:chExt cx="1233805" cy="443230"/>
          </a:xfrm>
        </p:grpSpPr>
        <p:sp>
          <p:nvSpPr>
            <p:cNvPr id="56" name="object 56"/>
            <p:cNvSpPr/>
            <p:nvPr/>
          </p:nvSpPr>
          <p:spPr>
            <a:xfrm>
              <a:off x="6266242" y="1045564"/>
              <a:ext cx="0" cy="101600"/>
            </a:xfrm>
            <a:custGeom>
              <a:avLst/>
              <a:gdLst/>
              <a:ahLst/>
              <a:cxnLst/>
              <a:rect l="l" t="t" r="r" b="b"/>
              <a:pathLst>
                <a:path h="101600">
                  <a:moveTo>
                    <a:pt x="0" y="0"/>
                  </a:moveTo>
                  <a:lnTo>
                    <a:pt x="0" y="101513"/>
                  </a:lnTo>
                </a:path>
              </a:pathLst>
            </a:custGeom>
            <a:ln w="10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50226" y="10071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43316"/>
                  </a:moveTo>
                  <a:lnTo>
                    <a:pt x="15479" y="0"/>
                  </a:lnTo>
                  <a:lnTo>
                    <a:pt x="31465" y="43132"/>
                  </a:lnTo>
                  <a:lnTo>
                    <a:pt x="0" y="4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50226" y="10071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132"/>
                  </a:moveTo>
                  <a:lnTo>
                    <a:pt x="15479" y="0"/>
                  </a:lnTo>
                  <a:lnTo>
                    <a:pt x="0" y="43316"/>
                  </a:lnTo>
                  <a:lnTo>
                    <a:pt x="31465" y="4313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59325" y="114707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1214399" y="288599"/>
                  </a:moveTo>
                  <a:lnTo>
                    <a:pt x="0" y="288599"/>
                  </a:lnTo>
                  <a:lnTo>
                    <a:pt x="0" y="0"/>
                  </a:lnTo>
                  <a:lnTo>
                    <a:pt x="1214399" y="0"/>
                  </a:lnTo>
                  <a:lnTo>
                    <a:pt x="1214399" y="2885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59325" y="1147078"/>
              <a:ext cx="1214755" cy="288925"/>
            </a:xfrm>
            <a:custGeom>
              <a:avLst/>
              <a:gdLst/>
              <a:ahLst/>
              <a:cxnLst/>
              <a:rect l="l" t="t" r="r" b="b"/>
              <a:pathLst>
                <a:path w="1214754" h="288925">
                  <a:moveTo>
                    <a:pt x="0" y="0"/>
                  </a:moveTo>
                  <a:lnTo>
                    <a:pt x="1214399" y="0"/>
                  </a:lnTo>
                  <a:lnTo>
                    <a:pt x="1214399" y="288599"/>
                  </a:lnTo>
                  <a:lnTo>
                    <a:pt x="0" y="2885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968899" y="1212701"/>
            <a:ext cx="595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1x1</a:t>
            </a:r>
            <a:r>
              <a:rPr sz="800" spc="15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F9900"/>
                </a:solidFill>
                <a:latin typeface="Calibri"/>
                <a:cs typeface="Calibri"/>
              </a:rPr>
              <a:t>conv,</a:t>
            </a:r>
            <a:r>
              <a:rPr sz="800" spc="15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9900"/>
                </a:solidFill>
                <a:latin typeface="Calibri"/>
                <a:cs typeface="Calibri"/>
              </a:rPr>
              <a:t>64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98075" y="1636512"/>
            <a:ext cx="3026410" cy="2419350"/>
            <a:chOff x="4598075" y="1636512"/>
            <a:chExt cx="3026410" cy="2419350"/>
          </a:xfrm>
        </p:grpSpPr>
        <p:sp>
          <p:nvSpPr>
            <p:cNvPr id="63" name="object 63"/>
            <p:cNvSpPr/>
            <p:nvPr/>
          </p:nvSpPr>
          <p:spPr>
            <a:xfrm>
              <a:off x="6267775" y="1681175"/>
              <a:ext cx="1078865" cy="1773555"/>
            </a:xfrm>
            <a:custGeom>
              <a:avLst/>
              <a:gdLst/>
              <a:ahLst/>
              <a:cxnLst/>
              <a:rect l="l" t="t" r="r" b="b"/>
              <a:pathLst>
                <a:path w="1078865" h="1773554">
                  <a:moveTo>
                    <a:pt x="0" y="1773352"/>
                  </a:moveTo>
                  <a:lnTo>
                    <a:pt x="38771" y="1738367"/>
                  </a:lnTo>
                  <a:lnTo>
                    <a:pt x="102081" y="1726576"/>
                  </a:lnTo>
                  <a:lnTo>
                    <a:pt x="142955" y="1721582"/>
                  </a:lnTo>
                  <a:lnTo>
                    <a:pt x="189074" y="1716050"/>
                  </a:lnTo>
                  <a:lnTo>
                    <a:pt x="239767" y="1709129"/>
                  </a:lnTo>
                  <a:lnTo>
                    <a:pt x="294358" y="1699964"/>
                  </a:lnTo>
                  <a:lnTo>
                    <a:pt x="352175" y="1687703"/>
                  </a:lnTo>
                  <a:lnTo>
                    <a:pt x="412542" y="1671493"/>
                  </a:lnTo>
                  <a:lnTo>
                    <a:pt x="474787" y="1650480"/>
                  </a:lnTo>
                  <a:lnTo>
                    <a:pt x="538236" y="1623812"/>
                  </a:lnTo>
                  <a:lnTo>
                    <a:pt x="576013" y="1605089"/>
                  </a:lnTo>
                  <a:lnTo>
                    <a:pt x="613785" y="1584160"/>
                  </a:lnTo>
                  <a:lnTo>
                    <a:pt x="651363" y="1561093"/>
                  </a:lnTo>
                  <a:lnTo>
                    <a:pt x="688557" y="1535954"/>
                  </a:lnTo>
                  <a:lnTo>
                    <a:pt x="725179" y="1508810"/>
                  </a:lnTo>
                  <a:lnTo>
                    <a:pt x="761038" y="1479728"/>
                  </a:lnTo>
                  <a:lnTo>
                    <a:pt x="795945" y="1448775"/>
                  </a:lnTo>
                  <a:lnTo>
                    <a:pt x="829711" y="1416018"/>
                  </a:lnTo>
                  <a:lnTo>
                    <a:pt x="862145" y="1381523"/>
                  </a:lnTo>
                  <a:lnTo>
                    <a:pt x="893060" y="1345359"/>
                  </a:lnTo>
                  <a:lnTo>
                    <a:pt x="922264" y="1307592"/>
                  </a:lnTo>
                  <a:lnTo>
                    <a:pt x="949570" y="1268288"/>
                  </a:lnTo>
                  <a:lnTo>
                    <a:pt x="974786" y="1227515"/>
                  </a:lnTo>
                  <a:lnTo>
                    <a:pt x="997724" y="1185339"/>
                  </a:lnTo>
                  <a:lnTo>
                    <a:pt x="1018195" y="1141828"/>
                  </a:lnTo>
                  <a:lnTo>
                    <a:pt x="1036008" y="1097048"/>
                  </a:lnTo>
                  <a:lnTo>
                    <a:pt x="1050974" y="1051067"/>
                  </a:lnTo>
                  <a:lnTo>
                    <a:pt x="1062905" y="1003952"/>
                  </a:lnTo>
                  <a:lnTo>
                    <a:pt x="1071609" y="955768"/>
                  </a:lnTo>
                  <a:lnTo>
                    <a:pt x="1076899" y="906584"/>
                  </a:lnTo>
                  <a:lnTo>
                    <a:pt x="1078583" y="856466"/>
                  </a:lnTo>
                  <a:lnTo>
                    <a:pt x="1076474" y="805482"/>
                  </a:lnTo>
                  <a:lnTo>
                    <a:pt x="1071090" y="758069"/>
                  </a:lnTo>
                  <a:lnTo>
                    <a:pt x="1062486" y="710205"/>
                  </a:lnTo>
                  <a:lnTo>
                    <a:pt x="1050788" y="662107"/>
                  </a:lnTo>
                  <a:lnTo>
                    <a:pt x="1036122" y="613996"/>
                  </a:lnTo>
                  <a:lnTo>
                    <a:pt x="1018614" y="566091"/>
                  </a:lnTo>
                  <a:lnTo>
                    <a:pt x="998392" y="518612"/>
                  </a:lnTo>
                  <a:lnTo>
                    <a:pt x="975581" y="471778"/>
                  </a:lnTo>
                  <a:lnTo>
                    <a:pt x="950309" y="425810"/>
                  </a:lnTo>
                  <a:lnTo>
                    <a:pt x="922702" y="380926"/>
                  </a:lnTo>
                  <a:lnTo>
                    <a:pt x="892885" y="337347"/>
                  </a:lnTo>
                  <a:lnTo>
                    <a:pt x="860987" y="295291"/>
                  </a:lnTo>
                  <a:lnTo>
                    <a:pt x="827133" y="254978"/>
                  </a:lnTo>
                  <a:lnTo>
                    <a:pt x="791450" y="216629"/>
                  </a:lnTo>
                  <a:lnTo>
                    <a:pt x="754065" y="180463"/>
                  </a:lnTo>
                  <a:lnTo>
                    <a:pt x="715103" y="146698"/>
                  </a:lnTo>
                  <a:lnTo>
                    <a:pt x="674692" y="115556"/>
                  </a:lnTo>
                  <a:lnTo>
                    <a:pt x="632958" y="87254"/>
                  </a:lnTo>
                  <a:lnTo>
                    <a:pt x="590027" y="62014"/>
                  </a:lnTo>
                  <a:lnTo>
                    <a:pt x="523664" y="30374"/>
                  </a:lnTo>
                  <a:lnTo>
                    <a:pt x="455319" y="6856"/>
                  </a:lnTo>
                  <a:lnTo>
                    <a:pt x="437974" y="2332"/>
                  </a:lnTo>
                  <a:lnTo>
                    <a:pt x="435076" y="1625"/>
                  </a:lnTo>
                  <a:lnTo>
                    <a:pt x="432174" y="942"/>
                  </a:lnTo>
                  <a:lnTo>
                    <a:pt x="429267" y="282"/>
                  </a:lnTo>
                  <a:lnTo>
                    <a:pt x="427975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0322" y="1640384"/>
              <a:ext cx="108489" cy="8158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265625" y="1677403"/>
              <a:ext cx="1349375" cy="2219960"/>
            </a:xfrm>
            <a:custGeom>
              <a:avLst/>
              <a:gdLst/>
              <a:ahLst/>
              <a:cxnLst/>
              <a:rect l="l" t="t" r="r" b="b"/>
              <a:pathLst>
                <a:path w="1349375" h="2219960">
                  <a:moveTo>
                    <a:pt x="0" y="2219609"/>
                  </a:moveTo>
                  <a:lnTo>
                    <a:pt x="36528" y="2194514"/>
                  </a:lnTo>
                  <a:lnTo>
                    <a:pt x="97011" y="2189204"/>
                  </a:lnTo>
                  <a:lnTo>
                    <a:pt x="136489" y="2187815"/>
                  </a:lnTo>
                  <a:lnTo>
                    <a:pt x="181411" y="2186310"/>
                  </a:lnTo>
                  <a:lnTo>
                    <a:pt x="231243" y="2183969"/>
                  </a:lnTo>
                  <a:lnTo>
                    <a:pt x="285450" y="2180072"/>
                  </a:lnTo>
                  <a:lnTo>
                    <a:pt x="343498" y="2173899"/>
                  </a:lnTo>
                  <a:lnTo>
                    <a:pt x="404852" y="2164731"/>
                  </a:lnTo>
                  <a:lnTo>
                    <a:pt x="468977" y="2151847"/>
                  </a:lnTo>
                  <a:lnTo>
                    <a:pt x="535339" y="2134528"/>
                  </a:lnTo>
                  <a:lnTo>
                    <a:pt x="603404" y="2112053"/>
                  </a:lnTo>
                  <a:lnTo>
                    <a:pt x="672636" y="2083702"/>
                  </a:lnTo>
                  <a:lnTo>
                    <a:pt x="710013" y="2065874"/>
                  </a:lnTo>
                  <a:lnTo>
                    <a:pt x="747450" y="2046198"/>
                  </a:lnTo>
                  <a:lnTo>
                    <a:pt x="784827" y="2024722"/>
                  </a:lnTo>
                  <a:lnTo>
                    <a:pt x="822022" y="2001491"/>
                  </a:lnTo>
                  <a:lnTo>
                    <a:pt x="858914" y="1976552"/>
                  </a:lnTo>
                  <a:lnTo>
                    <a:pt x="895383" y="1949950"/>
                  </a:lnTo>
                  <a:lnTo>
                    <a:pt x="931306" y="1921731"/>
                  </a:lnTo>
                  <a:lnTo>
                    <a:pt x="966563" y="1891942"/>
                  </a:lnTo>
                  <a:lnTo>
                    <a:pt x="1001033" y="1860629"/>
                  </a:lnTo>
                  <a:lnTo>
                    <a:pt x="1034594" y="1827838"/>
                  </a:lnTo>
                  <a:lnTo>
                    <a:pt x="1067126" y="1793614"/>
                  </a:lnTo>
                  <a:lnTo>
                    <a:pt x="1098507" y="1758004"/>
                  </a:lnTo>
                  <a:lnTo>
                    <a:pt x="1128616" y="1721054"/>
                  </a:lnTo>
                  <a:lnTo>
                    <a:pt x="1157333" y="1682810"/>
                  </a:lnTo>
                  <a:lnTo>
                    <a:pt x="1184535" y="1643317"/>
                  </a:lnTo>
                  <a:lnTo>
                    <a:pt x="1210102" y="1602623"/>
                  </a:lnTo>
                  <a:lnTo>
                    <a:pt x="1233913" y="1560773"/>
                  </a:lnTo>
                  <a:lnTo>
                    <a:pt x="1255846" y="1517813"/>
                  </a:lnTo>
                  <a:lnTo>
                    <a:pt x="1275781" y="1473790"/>
                  </a:lnTo>
                  <a:lnTo>
                    <a:pt x="1293596" y="1428748"/>
                  </a:lnTo>
                  <a:lnTo>
                    <a:pt x="1309170" y="1382735"/>
                  </a:lnTo>
                  <a:lnTo>
                    <a:pt x="1322383" y="1335797"/>
                  </a:lnTo>
                  <a:lnTo>
                    <a:pt x="1333112" y="1287978"/>
                  </a:lnTo>
                  <a:lnTo>
                    <a:pt x="1341237" y="1239327"/>
                  </a:lnTo>
                  <a:lnTo>
                    <a:pt x="1346637" y="1189887"/>
                  </a:lnTo>
                  <a:lnTo>
                    <a:pt x="1349190" y="1139707"/>
                  </a:lnTo>
                  <a:lnTo>
                    <a:pt x="1348776" y="1088831"/>
                  </a:lnTo>
                  <a:lnTo>
                    <a:pt x="1345273" y="1037306"/>
                  </a:lnTo>
                  <a:lnTo>
                    <a:pt x="1339604" y="991739"/>
                  </a:lnTo>
                  <a:lnTo>
                    <a:pt x="1331545" y="945828"/>
                  </a:lnTo>
                  <a:lnTo>
                    <a:pt x="1321166" y="899690"/>
                  </a:lnTo>
                  <a:lnTo>
                    <a:pt x="1308533" y="853443"/>
                  </a:lnTo>
                  <a:lnTo>
                    <a:pt x="1293714" y="807204"/>
                  </a:lnTo>
                  <a:lnTo>
                    <a:pt x="1276779" y="761090"/>
                  </a:lnTo>
                  <a:lnTo>
                    <a:pt x="1257795" y="715219"/>
                  </a:lnTo>
                  <a:lnTo>
                    <a:pt x="1236830" y="669708"/>
                  </a:lnTo>
                  <a:lnTo>
                    <a:pt x="1213953" y="624675"/>
                  </a:lnTo>
                  <a:lnTo>
                    <a:pt x="1189230" y="580237"/>
                  </a:lnTo>
                  <a:lnTo>
                    <a:pt x="1162732" y="536512"/>
                  </a:lnTo>
                  <a:lnTo>
                    <a:pt x="1134525" y="493617"/>
                  </a:lnTo>
                  <a:lnTo>
                    <a:pt x="1104677" y="451669"/>
                  </a:lnTo>
                  <a:lnTo>
                    <a:pt x="1073258" y="410787"/>
                  </a:lnTo>
                  <a:lnTo>
                    <a:pt x="1040334" y="371087"/>
                  </a:lnTo>
                  <a:lnTo>
                    <a:pt x="1005974" y="332686"/>
                  </a:lnTo>
                  <a:lnTo>
                    <a:pt x="970247" y="295704"/>
                  </a:lnTo>
                  <a:lnTo>
                    <a:pt x="933220" y="260256"/>
                  </a:lnTo>
                  <a:lnTo>
                    <a:pt x="894961" y="226460"/>
                  </a:lnTo>
                  <a:lnTo>
                    <a:pt x="855538" y="194434"/>
                  </a:lnTo>
                  <a:lnTo>
                    <a:pt x="815020" y="164295"/>
                  </a:lnTo>
                  <a:lnTo>
                    <a:pt x="773475" y="136161"/>
                  </a:lnTo>
                  <a:lnTo>
                    <a:pt x="730970" y="110148"/>
                  </a:lnTo>
                  <a:lnTo>
                    <a:pt x="687574" y="86375"/>
                  </a:lnTo>
                  <a:lnTo>
                    <a:pt x="643356" y="64960"/>
                  </a:lnTo>
                  <a:lnTo>
                    <a:pt x="598382" y="46018"/>
                  </a:lnTo>
                  <a:lnTo>
                    <a:pt x="552722" y="29669"/>
                  </a:lnTo>
                  <a:lnTo>
                    <a:pt x="506442" y="16028"/>
                  </a:lnTo>
                  <a:lnTo>
                    <a:pt x="459612" y="5215"/>
                  </a:lnTo>
                  <a:lnTo>
                    <a:pt x="436012" y="905"/>
                  </a:lnTo>
                  <a:lnTo>
                    <a:pt x="43043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0361" y="1636512"/>
              <a:ext cx="107729" cy="8178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607600" y="2448812"/>
              <a:ext cx="1304290" cy="1525270"/>
            </a:xfrm>
            <a:custGeom>
              <a:avLst/>
              <a:gdLst/>
              <a:ahLst/>
              <a:cxnLst/>
              <a:rect l="l" t="t" r="r" b="b"/>
              <a:pathLst>
                <a:path w="1304289" h="1525270">
                  <a:moveTo>
                    <a:pt x="1303724" y="1525150"/>
                  </a:moveTo>
                  <a:lnTo>
                    <a:pt x="1247855" y="1524223"/>
                  </a:lnTo>
                  <a:lnTo>
                    <a:pt x="1192055" y="1521477"/>
                  </a:lnTo>
                  <a:lnTo>
                    <a:pt x="1136418" y="1516967"/>
                  </a:lnTo>
                  <a:lnTo>
                    <a:pt x="1081038" y="1510745"/>
                  </a:lnTo>
                  <a:lnTo>
                    <a:pt x="1026007" y="1502864"/>
                  </a:lnTo>
                  <a:lnTo>
                    <a:pt x="971420" y="1493379"/>
                  </a:lnTo>
                  <a:lnTo>
                    <a:pt x="917368" y="1482344"/>
                  </a:lnTo>
                  <a:lnTo>
                    <a:pt x="863946" y="1469810"/>
                  </a:lnTo>
                  <a:lnTo>
                    <a:pt x="811246" y="1455833"/>
                  </a:lnTo>
                  <a:lnTo>
                    <a:pt x="759362" y="1440464"/>
                  </a:lnTo>
                  <a:lnTo>
                    <a:pt x="708387" y="1423759"/>
                  </a:lnTo>
                  <a:lnTo>
                    <a:pt x="658415" y="1405770"/>
                  </a:lnTo>
                  <a:lnTo>
                    <a:pt x="609537" y="1386551"/>
                  </a:lnTo>
                  <a:lnTo>
                    <a:pt x="561848" y="1366155"/>
                  </a:lnTo>
                  <a:lnTo>
                    <a:pt x="515441" y="1344636"/>
                  </a:lnTo>
                  <a:lnTo>
                    <a:pt x="470408" y="1322047"/>
                  </a:lnTo>
                  <a:lnTo>
                    <a:pt x="426844" y="1298442"/>
                  </a:lnTo>
                  <a:lnTo>
                    <a:pt x="384841" y="1273874"/>
                  </a:lnTo>
                  <a:lnTo>
                    <a:pt x="344493" y="1248397"/>
                  </a:lnTo>
                  <a:lnTo>
                    <a:pt x="305893" y="1222064"/>
                  </a:lnTo>
                  <a:lnTo>
                    <a:pt x="269133" y="1194929"/>
                  </a:lnTo>
                  <a:lnTo>
                    <a:pt x="234308" y="1167045"/>
                  </a:lnTo>
                  <a:lnTo>
                    <a:pt x="201510" y="1138466"/>
                  </a:lnTo>
                  <a:lnTo>
                    <a:pt x="170833" y="1109245"/>
                  </a:lnTo>
                  <a:lnTo>
                    <a:pt x="142369" y="1079436"/>
                  </a:lnTo>
                  <a:lnTo>
                    <a:pt x="116213" y="1049091"/>
                  </a:lnTo>
                  <a:lnTo>
                    <a:pt x="92456" y="1018266"/>
                  </a:lnTo>
                  <a:lnTo>
                    <a:pt x="52518" y="955385"/>
                  </a:lnTo>
                  <a:lnTo>
                    <a:pt x="23298" y="891219"/>
                  </a:lnTo>
                  <a:lnTo>
                    <a:pt x="5543" y="826199"/>
                  </a:lnTo>
                  <a:lnTo>
                    <a:pt x="0" y="760750"/>
                  </a:lnTo>
                  <a:lnTo>
                    <a:pt x="3006" y="719817"/>
                  </a:lnTo>
                  <a:lnTo>
                    <a:pt x="10895" y="678989"/>
                  </a:lnTo>
                  <a:lnTo>
                    <a:pt x="23485" y="638370"/>
                  </a:lnTo>
                  <a:lnTo>
                    <a:pt x="40599" y="598064"/>
                  </a:lnTo>
                  <a:lnTo>
                    <a:pt x="62055" y="558176"/>
                  </a:lnTo>
                  <a:lnTo>
                    <a:pt x="87676" y="518811"/>
                  </a:lnTo>
                  <a:lnTo>
                    <a:pt x="117280" y="480072"/>
                  </a:lnTo>
                  <a:lnTo>
                    <a:pt x="150690" y="442064"/>
                  </a:lnTo>
                  <a:lnTo>
                    <a:pt x="187724" y="404892"/>
                  </a:lnTo>
                  <a:lnTo>
                    <a:pt x="228205" y="368661"/>
                  </a:lnTo>
                  <a:lnTo>
                    <a:pt x="271952" y="333474"/>
                  </a:lnTo>
                  <a:lnTo>
                    <a:pt x="318786" y="299436"/>
                  </a:lnTo>
                  <a:lnTo>
                    <a:pt x="368528" y="266651"/>
                  </a:lnTo>
                  <a:lnTo>
                    <a:pt x="420998" y="235225"/>
                  </a:lnTo>
                  <a:lnTo>
                    <a:pt x="463579" y="211788"/>
                  </a:lnTo>
                  <a:lnTo>
                    <a:pt x="507617" y="189285"/>
                  </a:lnTo>
                  <a:lnTo>
                    <a:pt x="553029" y="167765"/>
                  </a:lnTo>
                  <a:lnTo>
                    <a:pt x="599728" y="147277"/>
                  </a:lnTo>
                  <a:lnTo>
                    <a:pt x="647632" y="127871"/>
                  </a:lnTo>
                  <a:lnTo>
                    <a:pt x="696655" y="109594"/>
                  </a:lnTo>
                  <a:lnTo>
                    <a:pt x="746714" y="92498"/>
                  </a:lnTo>
                  <a:lnTo>
                    <a:pt x="797723" y="76630"/>
                  </a:lnTo>
                  <a:lnTo>
                    <a:pt x="849598" y="62041"/>
                  </a:lnTo>
                  <a:lnTo>
                    <a:pt x="896957" y="50043"/>
                  </a:lnTo>
                  <a:lnTo>
                    <a:pt x="944887" y="39156"/>
                  </a:lnTo>
                  <a:lnTo>
                    <a:pt x="993327" y="29416"/>
                  </a:lnTo>
                  <a:lnTo>
                    <a:pt x="1042216" y="20859"/>
                  </a:lnTo>
                  <a:lnTo>
                    <a:pt x="1091492" y="13519"/>
                  </a:lnTo>
                  <a:lnTo>
                    <a:pt x="1153538" y="6113"/>
                  </a:lnTo>
                  <a:lnTo>
                    <a:pt x="1215972" y="735"/>
                  </a:lnTo>
                  <a:lnTo>
                    <a:pt x="122728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4353" y="2407837"/>
              <a:ext cx="106461" cy="8194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056675" y="3218420"/>
              <a:ext cx="854710" cy="755650"/>
            </a:xfrm>
            <a:custGeom>
              <a:avLst/>
              <a:gdLst/>
              <a:ahLst/>
              <a:cxnLst/>
              <a:rect l="l" t="t" r="r" b="b"/>
              <a:pathLst>
                <a:path w="854710" h="755650">
                  <a:moveTo>
                    <a:pt x="854649" y="755542"/>
                  </a:moveTo>
                  <a:lnTo>
                    <a:pt x="793619" y="754271"/>
                  </a:lnTo>
                  <a:lnTo>
                    <a:pt x="732809" y="750539"/>
                  </a:lnTo>
                  <a:lnTo>
                    <a:pt x="672508" y="744469"/>
                  </a:lnTo>
                  <a:lnTo>
                    <a:pt x="613001" y="736185"/>
                  </a:lnTo>
                  <a:lnTo>
                    <a:pt x="554573" y="725809"/>
                  </a:lnTo>
                  <a:lnTo>
                    <a:pt x="497511" y="713465"/>
                  </a:lnTo>
                  <a:lnTo>
                    <a:pt x="442101" y="699275"/>
                  </a:lnTo>
                  <a:lnTo>
                    <a:pt x="388630" y="683363"/>
                  </a:lnTo>
                  <a:lnTo>
                    <a:pt x="337382" y="665852"/>
                  </a:lnTo>
                  <a:lnTo>
                    <a:pt x="288644" y="646864"/>
                  </a:lnTo>
                  <a:lnTo>
                    <a:pt x="242702" y="626522"/>
                  </a:lnTo>
                  <a:lnTo>
                    <a:pt x="199843" y="604951"/>
                  </a:lnTo>
                  <a:lnTo>
                    <a:pt x="160351" y="582272"/>
                  </a:lnTo>
                  <a:lnTo>
                    <a:pt x="124514" y="558609"/>
                  </a:lnTo>
                  <a:lnTo>
                    <a:pt x="92617" y="534084"/>
                  </a:lnTo>
                  <a:lnTo>
                    <a:pt x="41789" y="482944"/>
                  </a:lnTo>
                  <a:lnTo>
                    <a:pt x="10153" y="429835"/>
                  </a:lnTo>
                  <a:lnTo>
                    <a:pt x="0" y="375742"/>
                  </a:lnTo>
                  <a:lnTo>
                    <a:pt x="5898" y="340182"/>
                  </a:lnTo>
                  <a:lnTo>
                    <a:pt x="21401" y="304900"/>
                  </a:lnTo>
                  <a:lnTo>
                    <a:pt x="45875" y="270175"/>
                  </a:lnTo>
                  <a:lnTo>
                    <a:pt x="78688" y="236284"/>
                  </a:lnTo>
                  <a:lnTo>
                    <a:pt x="119205" y="203506"/>
                  </a:lnTo>
                  <a:lnTo>
                    <a:pt x="166796" y="172119"/>
                  </a:lnTo>
                  <a:lnTo>
                    <a:pt x="220825" y="142401"/>
                  </a:lnTo>
                  <a:lnTo>
                    <a:pt x="280662" y="114629"/>
                  </a:lnTo>
                  <a:lnTo>
                    <a:pt x="323466" y="97335"/>
                  </a:lnTo>
                  <a:lnTo>
                    <a:pt x="368383" y="81111"/>
                  </a:lnTo>
                  <a:lnTo>
                    <a:pt x="415224" y="66042"/>
                  </a:lnTo>
                  <a:lnTo>
                    <a:pt x="463801" y="52209"/>
                  </a:lnTo>
                  <a:lnTo>
                    <a:pt x="513928" y="39694"/>
                  </a:lnTo>
                  <a:lnTo>
                    <a:pt x="565417" y="28581"/>
                  </a:lnTo>
                  <a:lnTo>
                    <a:pt x="604815" y="21215"/>
                  </a:lnTo>
                  <a:lnTo>
                    <a:pt x="644794" y="14719"/>
                  </a:lnTo>
                  <a:lnTo>
                    <a:pt x="685276" y="9126"/>
                  </a:lnTo>
                  <a:lnTo>
                    <a:pt x="726180" y="4473"/>
                  </a:lnTo>
                  <a:lnTo>
                    <a:pt x="767429" y="792"/>
                  </a:lnTo>
                  <a:lnTo>
                    <a:pt x="777786" y="29"/>
                  </a:lnTo>
                  <a:lnTo>
                    <a:pt x="77822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255" y="3177449"/>
              <a:ext cx="106563" cy="8194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267775" y="1687705"/>
              <a:ext cx="753745" cy="998219"/>
            </a:xfrm>
            <a:custGeom>
              <a:avLst/>
              <a:gdLst/>
              <a:ahLst/>
              <a:cxnLst/>
              <a:rect l="l" t="t" r="r" b="b"/>
              <a:pathLst>
                <a:path w="753745" h="998219">
                  <a:moveTo>
                    <a:pt x="0" y="997672"/>
                  </a:moveTo>
                  <a:lnTo>
                    <a:pt x="20903" y="951962"/>
                  </a:lnTo>
                  <a:lnTo>
                    <a:pt x="77782" y="918242"/>
                  </a:lnTo>
                  <a:lnTo>
                    <a:pt x="116981" y="903639"/>
                  </a:lnTo>
                  <a:lnTo>
                    <a:pt x="161895" y="889346"/>
                  </a:lnTo>
                  <a:lnTo>
                    <a:pt x="211430" y="874467"/>
                  </a:lnTo>
                  <a:lnTo>
                    <a:pt x="264494" y="858107"/>
                  </a:lnTo>
                  <a:lnTo>
                    <a:pt x="319995" y="839369"/>
                  </a:lnTo>
                  <a:lnTo>
                    <a:pt x="376838" y="817358"/>
                  </a:lnTo>
                  <a:lnTo>
                    <a:pt x="420779" y="797718"/>
                  </a:lnTo>
                  <a:lnTo>
                    <a:pt x="464302" y="775692"/>
                  </a:lnTo>
                  <a:lnTo>
                    <a:pt x="506842" y="751360"/>
                  </a:lnTo>
                  <a:lnTo>
                    <a:pt x="547832" y="724804"/>
                  </a:lnTo>
                  <a:lnTo>
                    <a:pt x="586707" y="696103"/>
                  </a:lnTo>
                  <a:lnTo>
                    <a:pt x="622902" y="665340"/>
                  </a:lnTo>
                  <a:lnTo>
                    <a:pt x="655849" y="632594"/>
                  </a:lnTo>
                  <a:lnTo>
                    <a:pt x="684984" y="597947"/>
                  </a:lnTo>
                  <a:lnTo>
                    <a:pt x="709742" y="561479"/>
                  </a:lnTo>
                  <a:lnTo>
                    <a:pt x="729555" y="523271"/>
                  </a:lnTo>
                  <a:lnTo>
                    <a:pt x="743859" y="483404"/>
                  </a:lnTo>
                  <a:lnTo>
                    <a:pt x="752088" y="441959"/>
                  </a:lnTo>
                  <a:lnTo>
                    <a:pt x="753676" y="399015"/>
                  </a:lnTo>
                  <a:lnTo>
                    <a:pt x="747479" y="351035"/>
                  </a:lnTo>
                  <a:lnTo>
                    <a:pt x="733499" y="302327"/>
                  </a:lnTo>
                  <a:lnTo>
                    <a:pt x="712414" y="253824"/>
                  </a:lnTo>
                  <a:lnTo>
                    <a:pt x="684898" y="206460"/>
                  </a:lnTo>
                  <a:lnTo>
                    <a:pt x="651628" y="161170"/>
                  </a:lnTo>
                  <a:lnTo>
                    <a:pt x="613280" y="118888"/>
                  </a:lnTo>
                  <a:lnTo>
                    <a:pt x="581593" y="89712"/>
                  </a:lnTo>
                  <a:lnTo>
                    <a:pt x="547715" y="63148"/>
                  </a:lnTo>
                  <a:lnTo>
                    <a:pt x="511930" y="39589"/>
                  </a:lnTo>
                  <a:lnTo>
                    <a:pt x="474525" y="19430"/>
                  </a:lnTo>
                  <a:lnTo>
                    <a:pt x="435784" y="3064"/>
                  </a:lnTo>
                  <a:lnTo>
                    <a:pt x="430863" y="1305"/>
                  </a:lnTo>
                  <a:lnTo>
                    <a:pt x="42705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0098" y="1647168"/>
              <a:ext cx="109576" cy="8107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911325" y="3897012"/>
              <a:ext cx="708660" cy="154305"/>
            </a:xfrm>
            <a:custGeom>
              <a:avLst/>
              <a:gdLst/>
              <a:ahLst/>
              <a:cxnLst/>
              <a:rect l="l" t="t" r="r" b="b"/>
              <a:pathLst>
                <a:path w="708659" h="154304">
                  <a:moveTo>
                    <a:pt x="708599" y="153899"/>
                  </a:moveTo>
                  <a:lnTo>
                    <a:pt x="0" y="153899"/>
                  </a:lnTo>
                  <a:lnTo>
                    <a:pt x="0" y="0"/>
                  </a:lnTo>
                  <a:lnTo>
                    <a:pt x="708599" y="0"/>
                  </a:lnTo>
                  <a:lnTo>
                    <a:pt x="708599" y="1538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11325" y="3897012"/>
              <a:ext cx="708660" cy="154305"/>
            </a:xfrm>
            <a:custGeom>
              <a:avLst/>
              <a:gdLst/>
              <a:ahLst/>
              <a:cxnLst/>
              <a:rect l="l" t="t" r="r" b="b"/>
              <a:pathLst>
                <a:path w="708659" h="154304">
                  <a:moveTo>
                    <a:pt x="0" y="0"/>
                  </a:moveTo>
                  <a:lnTo>
                    <a:pt x="708599" y="0"/>
                  </a:lnTo>
                  <a:lnTo>
                    <a:pt x="708599" y="153899"/>
                  </a:lnTo>
                  <a:lnTo>
                    <a:pt x="0" y="153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129109" y="3890015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Input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939599" y="1564712"/>
            <a:ext cx="652145" cy="207645"/>
            <a:chOff x="5939599" y="1564712"/>
            <a:chExt cx="652145" cy="207645"/>
          </a:xfrm>
        </p:grpSpPr>
        <p:sp>
          <p:nvSpPr>
            <p:cNvPr id="77" name="object 77"/>
            <p:cNvSpPr/>
            <p:nvPr/>
          </p:nvSpPr>
          <p:spPr>
            <a:xfrm>
              <a:off x="5949124" y="1574237"/>
              <a:ext cx="633095" cy="188595"/>
            </a:xfrm>
            <a:custGeom>
              <a:avLst/>
              <a:gdLst/>
              <a:ahLst/>
              <a:cxnLst/>
              <a:rect l="l" t="t" r="r" b="b"/>
              <a:pathLst>
                <a:path w="633095" h="188594">
                  <a:moveTo>
                    <a:pt x="632999" y="188099"/>
                  </a:moveTo>
                  <a:lnTo>
                    <a:pt x="0" y="188099"/>
                  </a:lnTo>
                  <a:lnTo>
                    <a:pt x="0" y="0"/>
                  </a:lnTo>
                  <a:lnTo>
                    <a:pt x="632999" y="0"/>
                  </a:lnTo>
                  <a:lnTo>
                    <a:pt x="632999" y="188099"/>
                  </a:lnTo>
                  <a:close/>
                </a:path>
              </a:pathLst>
            </a:custGeom>
            <a:solidFill>
              <a:srgbClr val="D0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949124" y="1574237"/>
              <a:ext cx="633095" cy="188595"/>
            </a:xfrm>
            <a:custGeom>
              <a:avLst/>
              <a:gdLst/>
              <a:ahLst/>
              <a:cxnLst/>
              <a:rect l="l" t="t" r="r" b="b"/>
              <a:pathLst>
                <a:path w="633095" h="188594">
                  <a:moveTo>
                    <a:pt x="0" y="0"/>
                  </a:moveTo>
                  <a:lnTo>
                    <a:pt x="632999" y="0"/>
                  </a:lnTo>
                  <a:lnTo>
                    <a:pt x="632999" y="188099"/>
                  </a:lnTo>
                  <a:lnTo>
                    <a:pt x="0" y="188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58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094008" y="1589611"/>
            <a:ext cx="343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5818E"/>
                </a:solidFill>
                <a:latin typeface="Calibri"/>
                <a:cs typeface="Calibri"/>
              </a:rPr>
              <a:t>Concat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939599" y="2341537"/>
            <a:ext cx="652145" cy="207645"/>
            <a:chOff x="5939599" y="2341537"/>
            <a:chExt cx="652145" cy="207645"/>
          </a:xfrm>
        </p:grpSpPr>
        <p:sp>
          <p:nvSpPr>
            <p:cNvPr id="81" name="object 81"/>
            <p:cNvSpPr/>
            <p:nvPr/>
          </p:nvSpPr>
          <p:spPr>
            <a:xfrm>
              <a:off x="5949124" y="2351062"/>
              <a:ext cx="633095" cy="188595"/>
            </a:xfrm>
            <a:custGeom>
              <a:avLst/>
              <a:gdLst/>
              <a:ahLst/>
              <a:cxnLst/>
              <a:rect l="l" t="t" r="r" b="b"/>
              <a:pathLst>
                <a:path w="633095" h="188594">
                  <a:moveTo>
                    <a:pt x="632999" y="188099"/>
                  </a:moveTo>
                  <a:lnTo>
                    <a:pt x="0" y="188099"/>
                  </a:lnTo>
                  <a:lnTo>
                    <a:pt x="0" y="0"/>
                  </a:lnTo>
                  <a:lnTo>
                    <a:pt x="632999" y="0"/>
                  </a:lnTo>
                  <a:lnTo>
                    <a:pt x="632999" y="188099"/>
                  </a:lnTo>
                  <a:close/>
                </a:path>
              </a:pathLst>
            </a:custGeom>
            <a:solidFill>
              <a:srgbClr val="D0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49124" y="2351062"/>
              <a:ext cx="633095" cy="188595"/>
            </a:xfrm>
            <a:custGeom>
              <a:avLst/>
              <a:gdLst/>
              <a:ahLst/>
              <a:cxnLst/>
              <a:rect l="l" t="t" r="r" b="b"/>
              <a:pathLst>
                <a:path w="633095" h="188594">
                  <a:moveTo>
                    <a:pt x="0" y="0"/>
                  </a:moveTo>
                  <a:lnTo>
                    <a:pt x="632999" y="0"/>
                  </a:lnTo>
                  <a:lnTo>
                    <a:pt x="632999" y="188099"/>
                  </a:lnTo>
                  <a:lnTo>
                    <a:pt x="0" y="188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58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094008" y="2366435"/>
            <a:ext cx="343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5818E"/>
                </a:solidFill>
                <a:latin typeface="Calibri"/>
                <a:cs typeface="Calibri"/>
              </a:rPr>
              <a:t>Concat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939599" y="3110687"/>
            <a:ext cx="652145" cy="207645"/>
            <a:chOff x="5939599" y="3110687"/>
            <a:chExt cx="652145" cy="207645"/>
          </a:xfrm>
        </p:grpSpPr>
        <p:sp>
          <p:nvSpPr>
            <p:cNvPr id="85" name="object 85"/>
            <p:cNvSpPr/>
            <p:nvPr/>
          </p:nvSpPr>
          <p:spPr>
            <a:xfrm>
              <a:off x="5949124" y="3120212"/>
              <a:ext cx="633095" cy="188595"/>
            </a:xfrm>
            <a:custGeom>
              <a:avLst/>
              <a:gdLst/>
              <a:ahLst/>
              <a:cxnLst/>
              <a:rect l="l" t="t" r="r" b="b"/>
              <a:pathLst>
                <a:path w="633095" h="188595">
                  <a:moveTo>
                    <a:pt x="632999" y="188099"/>
                  </a:moveTo>
                  <a:lnTo>
                    <a:pt x="0" y="188099"/>
                  </a:lnTo>
                  <a:lnTo>
                    <a:pt x="0" y="0"/>
                  </a:lnTo>
                  <a:lnTo>
                    <a:pt x="632999" y="0"/>
                  </a:lnTo>
                  <a:lnTo>
                    <a:pt x="632999" y="188099"/>
                  </a:lnTo>
                  <a:close/>
                </a:path>
              </a:pathLst>
            </a:custGeom>
            <a:solidFill>
              <a:srgbClr val="D0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949124" y="3120212"/>
              <a:ext cx="633095" cy="188595"/>
            </a:xfrm>
            <a:custGeom>
              <a:avLst/>
              <a:gdLst/>
              <a:ahLst/>
              <a:cxnLst/>
              <a:rect l="l" t="t" r="r" b="b"/>
              <a:pathLst>
                <a:path w="633095" h="188595">
                  <a:moveTo>
                    <a:pt x="0" y="0"/>
                  </a:moveTo>
                  <a:lnTo>
                    <a:pt x="632999" y="0"/>
                  </a:lnTo>
                  <a:lnTo>
                    <a:pt x="632999" y="188099"/>
                  </a:lnTo>
                  <a:lnTo>
                    <a:pt x="0" y="1880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58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094008" y="3135586"/>
            <a:ext cx="3435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45818E"/>
                </a:solidFill>
                <a:latin typeface="Calibri"/>
                <a:cs typeface="Calibri"/>
              </a:rPr>
              <a:t>Concat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2" name="object 9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5771157" y="4127825"/>
            <a:ext cx="993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Calibri"/>
                <a:cs typeface="Calibri"/>
              </a:rPr>
              <a:t>Dense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Block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50" y="72086"/>
            <a:ext cx="266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Efficient</a:t>
            </a:r>
            <a:r>
              <a:rPr sz="2400" spc="-45" dirty="0"/>
              <a:t> </a:t>
            </a:r>
            <a:r>
              <a:rPr sz="2400" spc="-10" dirty="0"/>
              <a:t>networks...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2550" y="511911"/>
            <a:ext cx="7203440" cy="3760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Arial"/>
                <a:cs typeface="Arial"/>
              </a:rPr>
              <a:t>SqueezeNet: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AlexNet-</a:t>
            </a:r>
            <a:r>
              <a:rPr sz="2400" dirty="0">
                <a:latin typeface="Arial"/>
                <a:cs typeface="Arial"/>
              </a:rPr>
              <a:t>level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Accuracy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50x</a:t>
            </a:r>
            <a:r>
              <a:rPr sz="2400" spc="-10" dirty="0">
                <a:latin typeface="Arial"/>
                <a:cs typeface="Arial"/>
              </a:rPr>
              <a:t> Fewer </a:t>
            </a:r>
            <a:r>
              <a:rPr sz="2400" dirty="0">
                <a:latin typeface="Arial"/>
                <a:cs typeface="Arial"/>
              </a:rPr>
              <a:t>Parameters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&lt;0.5Mb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520"/>
              </a:spcBef>
            </a:pPr>
            <a:r>
              <a:rPr sz="1400" i="1" dirty="0">
                <a:latin typeface="Arial"/>
                <a:cs typeface="Arial"/>
              </a:rPr>
              <a:t>[Iandola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et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al.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2017]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469900" marR="3283585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Fire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modules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consisting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‘squeeze’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1x1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filters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feeding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‘expand’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1x1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3x3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filters</a:t>
            </a:r>
            <a:endParaRPr sz="1800">
              <a:latin typeface="Arial"/>
              <a:cs typeface="Arial"/>
            </a:endParaRPr>
          </a:p>
          <a:p>
            <a:pPr marL="469900" marR="4097020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level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accuracy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ImageNet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50x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fewer parameters</a:t>
            </a:r>
            <a:endParaRPr sz="1800">
              <a:latin typeface="Arial"/>
              <a:cs typeface="Arial"/>
            </a:endParaRPr>
          </a:p>
          <a:p>
            <a:pPr marL="469900" marR="3639185" indent="-304800">
              <a:lnSpc>
                <a:spcPct val="1006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compress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510x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smaller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1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AlexNet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(0.5Mb)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455" y="1512607"/>
            <a:ext cx="4249190" cy="26693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66850" y="4181411"/>
            <a:ext cx="45923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Figure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copyright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Iandola,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Han,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Moskewicz,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Ashraf,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Dally,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Keutzer,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2017.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Reproduced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permission.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25" y="4717600"/>
            <a:ext cx="870839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  <a:tabLst>
                <a:tab pos="5253355" algn="l"/>
                <a:tab pos="731075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Fei-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Johnson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Serena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Yeung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3000" spc="-44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75" baseline="-4166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	May</a:t>
            </a:r>
            <a:r>
              <a:rPr sz="3000" spc="-15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aseline="-4166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3000" spc="-7" baseline="-41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baseline="-4166" dirty="0">
                <a:solidFill>
                  <a:srgbClr val="FFFFFF"/>
                </a:solidFill>
                <a:latin typeface="Arial"/>
                <a:cs typeface="Arial"/>
              </a:rPr>
              <a:t>2017</a:t>
            </a:r>
            <a:endParaRPr sz="3000" baseline="-416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9125" y="4704900"/>
            <a:ext cx="1238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/>
              <a:t>May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0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10" dirty="0"/>
              <a:t>Fei-</a:t>
            </a:r>
            <a:r>
              <a:rPr dirty="0"/>
              <a:t>Fei</a:t>
            </a:r>
            <a:r>
              <a:rPr spc="-10" dirty="0"/>
              <a:t> </a:t>
            </a:r>
            <a:r>
              <a:rPr dirty="0"/>
              <a:t>Li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Justin</a:t>
            </a:r>
            <a:r>
              <a:rPr spc="-10" dirty="0"/>
              <a:t> </a:t>
            </a:r>
            <a:r>
              <a:rPr dirty="0"/>
              <a:t>Johnson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Serena</a:t>
            </a:r>
            <a:r>
              <a:rPr spc="-5" dirty="0"/>
              <a:t> </a:t>
            </a:r>
            <a:r>
              <a:rPr spc="-10" dirty="0"/>
              <a:t>Yeung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11714</Words>
  <Application>Microsoft Office PowerPoint</Application>
  <PresentationFormat>On-screen Show (16:9)</PresentationFormat>
  <Paragraphs>2046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Times New Roman</vt:lpstr>
      <vt:lpstr>Office Theme</vt:lpstr>
      <vt:lpstr>Lecture 9: CNN Architectures</vt:lpstr>
      <vt:lpstr>Administrative</vt:lpstr>
      <vt:lpstr>Paddle (Baidu)</vt:lpstr>
      <vt:lpstr>Last time: Deep learning frameworks</vt:lpstr>
      <vt:lpstr>Last time: Deep learning frameworks</vt:lpstr>
      <vt:lpstr>Last time: Deep learning frameworks</vt:lpstr>
      <vt:lpstr>Today: CNN Architectures</vt:lpstr>
      <vt:lpstr>Review: LeNet-5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Case Study: AlexNet [Krizhevsky et al. 2012]</vt:lpstr>
      <vt:lpstr>ImageNet Large Scale Visual Recognition Challenge (ILSVRC) winners</vt:lpstr>
      <vt:lpstr>ImageNet Large Scale Visual Recognition Challenge (ILSVRC) winners</vt:lpstr>
      <vt:lpstr>ZFNet</vt:lpstr>
      <vt:lpstr>ImageNet Large Scale Visual Recognition Challenge (ILSVRC) winners</vt:lpstr>
      <vt:lpstr>Case Study: VGGNet [Simonyan and Zisserman, 2014]</vt:lpstr>
      <vt:lpstr>Case Study: VGGNet [Simonyan and Zisserman, 2014]</vt:lpstr>
      <vt:lpstr>Case Study: VGGNet [Simonyan and Zisserman, 2014]</vt:lpstr>
      <vt:lpstr>Case Study: VGGNet [Simonyan and Zisserman, 2014]</vt:lpstr>
      <vt:lpstr>Case Study: VGGNet [Simonyan and Zisserman, 2014]</vt:lpstr>
      <vt:lpstr>(not counting biases)</vt:lpstr>
      <vt:lpstr>(not counting biases)</vt:lpstr>
      <vt:lpstr>(not counting biases)</vt:lpstr>
      <vt:lpstr>(not counting biases)</vt:lpstr>
      <vt:lpstr>Case Study: VGGNet [Simonyan and Zisserman, 2014]</vt:lpstr>
      <vt:lpstr>ImageNet Large Scale Visual Recognition Challenge (ILSVRC) winners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Case Study: GoogLeNet</vt:lpstr>
      <vt:lpstr>Reminder: 1x1 convolutions</vt:lpstr>
      <vt:lpstr>Reminder: 1x1 convolutions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Case Study: GoogLeNet [Szegedy et al., 2014]</vt:lpstr>
      <vt:lpstr>PowerPoint Presentation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Case Study: ResNet [He et al., 2015]</vt:lpstr>
      <vt:lpstr>ImageNet Large Scale Visual Recognition Challenge (ILSVRC) winners</vt:lpstr>
      <vt:lpstr>Comparing complexity...</vt:lpstr>
      <vt:lpstr>Comparing complexity...</vt:lpstr>
      <vt:lpstr>PowerPoint Presentation</vt:lpstr>
      <vt:lpstr>GoogLeNet: most efficient</vt:lpstr>
      <vt:lpstr>PowerPoint Presentation</vt:lpstr>
      <vt:lpstr>PowerPoint Presentation</vt:lpstr>
      <vt:lpstr>Forward pass time and power consumption</vt:lpstr>
      <vt:lpstr>Other architectures to know...</vt:lpstr>
      <vt:lpstr>Network in Network (NiN)</vt:lpstr>
      <vt:lpstr>Improving ResNets...</vt:lpstr>
      <vt:lpstr>Improving ResNets...</vt:lpstr>
      <vt:lpstr>Improving ResNets... Aggregated Residual Transformations for Deep</vt:lpstr>
      <vt:lpstr>Improving ResNets... Deep Networks with Stochastic Depth</vt:lpstr>
      <vt:lpstr>Beyond ResNets...</vt:lpstr>
      <vt:lpstr>Beyond ResNets...</vt:lpstr>
      <vt:lpstr>Efficient networks...</vt:lpstr>
      <vt:lpstr>Summary: CNN Architectures</vt:lpstr>
      <vt:lpstr>Summary: CNN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Khang Nguyen</cp:lastModifiedBy>
  <cp:revision>1</cp:revision>
  <dcterms:created xsi:type="dcterms:W3CDTF">2022-08-29T08:52:28Z</dcterms:created>
  <dcterms:modified xsi:type="dcterms:W3CDTF">2024-07-12T01:05:31Z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