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8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1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7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4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7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0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C0E85-F680-4BE0-89FB-23A2B625AAF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5E94-54AF-4312-A184-2DDB87BF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8F4624-E9B3-4611-95D9-4FF7AB91B564}"/>
              </a:ext>
            </a:extLst>
          </p:cNvPr>
          <p:cNvSpPr/>
          <p:nvPr/>
        </p:nvSpPr>
        <p:spPr>
          <a:xfrm>
            <a:off x="4017422" y="5675722"/>
            <a:ext cx="2522432" cy="745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45" tIns="8573" rIns="17145" bIns="85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Sheet#.</a:t>
            </a:r>
            <a:r>
              <a:rPr lang="en-US" sz="1200" dirty="0" err="1">
                <a:solidFill>
                  <a:schemeClr val="tx1"/>
                </a:solidFill>
              </a:rPr>
              <a:t>xml.rels</a:t>
            </a:r>
            <a:r>
              <a:rPr lang="en-US" sz="1200" dirty="0">
                <a:solidFill>
                  <a:schemeClr val="tx1"/>
                </a:solidFill>
              </a:rPr>
              <a:t> has the relative path for which drawing#.xml file is theirs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719172-B266-4B6C-995D-EE9C495C8AB1}"/>
              </a:ext>
            </a:extLst>
          </p:cNvPr>
          <p:cNvCxnSpPr>
            <a:cxnSpLocks/>
            <a:stCxn id="5" idx="0"/>
            <a:endCxn id="18" idx="2"/>
          </p:cNvCxnSpPr>
          <p:nvPr/>
        </p:nvCxnSpPr>
        <p:spPr>
          <a:xfrm flipV="1">
            <a:off x="5278638" y="5331338"/>
            <a:ext cx="0" cy="34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2CCBB1-C667-43B9-A907-BB97FAFB9902}"/>
              </a:ext>
            </a:extLst>
          </p:cNvPr>
          <p:cNvSpPr/>
          <p:nvPr/>
        </p:nvSpPr>
        <p:spPr>
          <a:xfrm>
            <a:off x="4017442" y="3222335"/>
            <a:ext cx="2522412" cy="1067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45" tIns="8573" rIns="17145" bIns="85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Drawing#.</a:t>
            </a:r>
            <a:r>
              <a:rPr lang="en-US" sz="1400" dirty="0" err="1">
                <a:solidFill>
                  <a:schemeClr val="tx1"/>
                </a:solidFill>
              </a:rPr>
              <a:t>xml.rels</a:t>
            </a:r>
            <a:r>
              <a:rPr lang="en-US" sz="1400" dirty="0">
                <a:solidFill>
                  <a:schemeClr val="tx1"/>
                </a:solidFill>
              </a:rPr>
              <a:t> has the relative path to the actual image in the media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98754D-2EBB-478C-98CA-CEE210B45474}"/>
              </a:ext>
            </a:extLst>
          </p:cNvPr>
          <p:cNvSpPr/>
          <p:nvPr/>
        </p:nvSpPr>
        <p:spPr>
          <a:xfrm>
            <a:off x="4017422" y="4586305"/>
            <a:ext cx="2522432" cy="745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45" tIns="8573" rIns="17145" bIns="85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Drawing#.xml has the cell address, find the one with the correct address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43DCBB-7F64-4374-A642-7705825E0BCA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V="1">
            <a:off x="5278638" y="4289709"/>
            <a:ext cx="10" cy="29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C749167-1A03-414A-8F32-793FB6756BBB}"/>
              </a:ext>
            </a:extLst>
          </p:cNvPr>
          <p:cNvSpPr/>
          <p:nvPr/>
        </p:nvSpPr>
        <p:spPr>
          <a:xfrm>
            <a:off x="233794" y="111172"/>
            <a:ext cx="2522432" cy="1067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45" tIns="8573" rIns="17145" bIns="85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Find the reference on the worksheet for the </a:t>
            </a:r>
            <a:r>
              <a:rPr lang="en-US" sz="1400" dirty="0" err="1">
                <a:solidFill>
                  <a:schemeClr val="tx1"/>
                </a:solidFill>
              </a:rPr>
              <a:t>tabcode</a:t>
            </a:r>
            <a:endParaRPr lang="en-US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F16B9-5316-4992-AC4E-BAC765E528E7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1495010" y="1178545"/>
            <a:ext cx="0" cy="27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7C4E1F8-790D-404C-86F0-F06945F8236B}"/>
              </a:ext>
            </a:extLst>
          </p:cNvPr>
          <p:cNvSpPr/>
          <p:nvPr/>
        </p:nvSpPr>
        <p:spPr>
          <a:xfrm>
            <a:off x="233794" y="1454294"/>
            <a:ext cx="2522432" cy="1067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45" tIns="8573" rIns="17145" bIns="85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grab row contents, parse for parts to go on screen</a:t>
            </a:r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010901-FCC4-4CC8-B39F-C9EC4591AAA2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1495010" y="2521667"/>
            <a:ext cx="0" cy="27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529A178-4C04-4E8D-B383-4CE3FD4AD67B}"/>
              </a:ext>
            </a:extLst>
          </p:cNvPr>
          <p:cNvSpPr/>
          <p:nvPr/>
        </p:nvSpPr>
        <p:spPr>
          <a:xfrm>
            <a:off x="233794" y="2797416"/>
            <a:ext cx="2522432" cy="1067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45" tIns="8573" rIns="17145" bIns="85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If </a:t>
            </a:r>
            <a:r>
              <a:rPr lang="en-US" sz="1400" dirty="0">
                <a:solidFill>
                  <a:schemeClr val="tx1"/>
                </a:solidFill>
              </a:rPr>
              <a:t>there’s an image referenced: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Find the image referenced on the pictures sheet – row/col</a:t>
            </a:r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4ED1A5-4ED4-4BC4-A606-2B3C2F9FE937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2756226" y="6048239"/>
            <a:ext cx="1261196" cy="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5E109B-D82C-4FDB-AE13-838DC0F2A1E9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1495010" y="3864789"/>
            <a:ext cx="0" cy="33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17B2-059F-42A2-A830-DD9FF34CAF91}"/>
              </a:ext>
            </a:extLst>
          </p:cNvPr>
          <p:cNvSpPr/>
          <p:nvPr/>
        </p:nvSpPr>
        <p:spPr>
          <a:xfrm>
            <a:off x="233794" y="4199440"/>
            <a:ext cx="2522432" cy="1067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45" tIns="8573" rIns="17145" bIns="85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 to xl\workbook.xml to get sheet id# from sheet name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021A28-0714-4304-BE3E-59ECE6DE7CC4}"/>
              </a:ext>
            </a:extLst>
          </p:cNvPr>
          <p:cNvSpPr/>
          <p:nvPr/>
        </p:nvSpPr>
        <p:spPr>
          <a:xfrm>
            <a:off x="233794" y="5518901"/>
            <a:ext cx="2522432" cy="1067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45" tIns="8573" rIns="17145" bIns="85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 to xl\_</a:t>
            </a:r>
            <a:r>
              <a:rPr lang="en-US" sz="1200" dirty="0" err="1">
                <a:solidFill>
                  <a:schemeClr val="tx1"/>
                </a:solidFill>
              </a:rPr>
              <a:t>rels</a:t>
            </a:r>
            <a:r>
              <a:rPr lang="en-US" sz="1200" dirty="0">
                <a:solidFill>
                  <a:schemeClr val="tx1"/>
                </a:solidFill>
              </a:rPr>
              <a:t>\</a:t>
            </a:r>
            <a:r>
              <a:rPr lang="en-US" sz="1200" dirty="0" err="1">
                <a:solidFill>
                  <a:schemeClr val="tx1"/>
                </a:solidFill>
              </a:rPr>
              <a:t>workbook.xml.rels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to get sheet#.xml for that sheet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D54EC0-8167-4641-AB9D-0846E723077F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1495010" y="5266813"/>
            <a:ext cx="0" cy="25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19AF-A44A-46DA-A05C-16757EE1891B}"/>
              </a:ext>
            </a:extLst>
          </p:cNvPr>
          <p:cNvSpPr/>
          <p:nvPr/>
        </p:nvSpPr>
        <p:spPr>
          <a:xfrm>
            <a:off x="91440" y="0"/>
            <a:ext cx="3674225" cy="40242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DE4C6-0647-43BF-8E21-BB2D0C4291E2}"/>
              </a:ext>
            </a:extLst>
          </p:cNvPr>
          <p:cNvSpPr txBox="1"/>
          <p:nvPr/>
        </p:nvSpPr>
        <p:spPr>
          <a:xfrm>
            <a:off x="2876204" y="3599411"/>
            <a:ext cx="83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pylightxl</a:t>
            </a:r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FB97B6-9405-4175-A60A-3156814441D7}"/>
              </a:ext>
            </a:extLst>
          </p:cNvPr>
          <p:cNvSpPr/>
          <p:nvPr/>
        </p:nvSpPr>
        <p:spPr>
          <a:xfrm>
            <a:off x="4017442" y="2220336"/>
            <a:ext cx="2522432" cy="7054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45" tIns="8573" rIns="17145" bIns="85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Unzip the picture file and do something with 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B89258-E8F1-46DF-AF13-08E1B5579AC1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V="1">
            <a:off x="5278648" y="2925739"/>
            <a:ext cx="10" cy="29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7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3206</TotalTime>
  <Words>132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McGlaughlin, Liam</dc:creator>
  <cp:lastModifiedBy>Liam McGlaughlin</cp:lastModifiedBy>
  <cp:revision>13</cp:revision>
  <dcterms:created xsi:type="dcterms:W3CDTF">2020-01-24T21:20:33Z</dcterms:created>
  <dcterms:modified xsi:type="dcterms:W3CDTF">2020-02-18T19:42:38Z</dcterms:modified>
</cp:coreProperties>
</file>