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2011-03-20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2011-03-20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2011-03-20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2011-03-20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Fluidsimulering med</a:t>
            </a:r>
            <a:br>
              <a:rPr lang="sv-SE" dirty="0" smtClean="0"/>
            </a:br>
            <a:r>
              <a:rPr lang="sv-SE" dirty="0" err="1" smtClean="0"/>
              <a:t>Smoothed-particle</a:t>
            </a:r>
            <a:r>
              <a:rPr lang="sv-SE" dirty="0" smtClean="0"/>
              <a:t> </a:t>
            </a:r>
            <a:r>
              <a:rPr lang="sv-SE" dirty="0" err="1" smtClean="0"/>
              <a:t>Hydrodynamics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86006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/>
              <a:t>Martin Persson</a:t>
            </a:r>
          </a:p>
          <a:p>
            <a:r>
              <a:rPr lang="sv-SE" dirty="0" smtClean="0"/>
              <a:t>Mattias Persson</a:t>
            </a:r>
          </a:p>
          <a:p>
            <a:r>
              <a:rPr lang="sv-SE" dirty="0" smtClean="0"/>
              <a:t>Robert Novo</a:t>
            </a:r>
          </a:p>
          <a:p>
            <a:r>
              <a:rPr lang="sv-SE" dirty="0" smtClean="0"/>
              <a:t>Johannes Ullström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Bakgrund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en-US" sz="2400" dirty="0" smtClean="0"/>
              <a:t>Particle-based </a:t>
            </a:r>
            <a:r>
              <a:rPr lang="en-US" sz="2400" dirty="0" err="1" smtClean="0"/>
              <a:t>Viscoelastic</a:t>
            </a:r>
            <a:r>
              <a:rPr lang="en-US" sz="2400" dirty="0" smtClean="0"/>
              <a:t> Fluid Simulation (2005)</a:t>
            </a:r>
            <a:endParaRPr lang="sv-SE" sz="2400" dirty="0" smtClean="0"/>
          </a:p>
          <a:p>
            <a:r>
              <a:rPr lang="en-US" sz="2400" dirty="0" smtClean="0"/>
              <a:t>Particle-Based Fluid Simulation for Interactive Applications (2003)</a:t>
            </a:r>
            <a:endParaRPr lang="sv-SE" sz="2400" dirty="0" smtClean="0"/>
          </a:p>
        </p:txBody>
      </p:sp>
      <p:pic>
        <p:nvPicPr>
          <p:cNvPr id="1026" name="Picture 2" descr="C:\Users\marpe\Desktop\powerpoint\fluid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285860"/>
            <a:ext cx="2609331" cy="1952301"/>
          </a:xfrm>
          <a:prstGeom prst="rect">
            <a:avLst/>
          </a:prstGeom>
          <a:noFill/>
        </p:spPr>
      </p:pic>
      <p:pic>
        <p:nvPicPr>
          <p:cNvPr id="1027" name="Picture 3" descr="C:\Users\marpe\Desktop\powerpoint\flui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85860"/>
            <a:ext cx="2523994" cy="1897822"/>
          </a:xfrm>
          <a:prstGeom prst="rect">
            <a:avLst/>
          </a:prstGeom>
          <a:noFill/>
        </p:spPr>
      </p:pic>
      <p:pic>
        <p:nvPicPr>
          <p:cNvPr id="1028" name="Picture 4" descr="C:\Users\marpe\Desktop\powerpoint\muller_flui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1285860"/>
            <a:ext cx="1827706" cy="24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SPH och </a:t>
            </a:r>
            <a:r>
              <a:rPr lang="sv-SE" dirty="0" err="1" smtClean="0"/>
              <a:t>Navier</a:t>
            </a:r>
            <a:r>
              <a:rPr lang="sv-SE" dirty="0" smtClean="0"/>
              <a:t> Stokes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 lnSpcReduction="10000"/>
          </a:bodyPr>
          <a:lstStyle/>
          <a:p>
            <a:r>
              <a:rPr lang="sv-SE" dirty="0" err="1" smtClean="0"/>
              <a:t>Navier</a:t>
            </a:r>
            <a:r>
              <a:rPr lang="sv-SE" dirty="0" err="1" smtClean="0"/>
              <a:t>-</a:t>
            </a:r>
            <a:r>
              <a:rPr lang="sv-SE" dirty="0" err="1" smtClean="0"/>
              <a:t>Stokes</a:t>
            </a:r>
            <a:r>
              <a:rPr lang="sv-SE" dirty="0" smtClean="0"/>
              <a:t> </a:t>
            </a:r>
            <a:r>
              <a:rPr lang="sv-SE" dirty="0" smtClean="0"/>
              <a:t>ekvationer beskriver beteendet hos fluider</a:t>
            </a:r>
          </a:p>
          <a:p>
            <a:endParaRPr lang="sv-SE" dirty="0" smtClean="0"/>
          </a:p>
          <a:p>
            <a:r>
              <a:rPr lang="sv-SE" dirty="0" smtClean="0"/>
              <a:t>SPH är en räknemetod som används för att simulera </a:t>
            </a:r>
            <a:r>
              <a:rPr lang="sv-SE" dirty="0" smtClean="0"/>
              <a:t>fluider</a:t>
            </a:r>
          </a:p>
          <a:p>
            <a:endParaRPr lang="sv-SE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2571744"/>
            <a:ext cx="2928958" cy="54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D:\Skola- Linköpings universitet, Campus Norrköping\År III\TNM085\Projekt\powerpoint\sph-ekv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221088"/>
            <a:ext cx="2880320" cy="734424"/>
          </a:xfrm>
          <a:prstGeom prst="rect">
            <a:avLst/>
          </a:prstGeom>
          <a:noFill/>
        </p:spPr>
      </p:pic>
      <p:sp>
        <p:nvSpPr>
          <p:cNvPr id="9" name="textruta 8"/>
          <p:cNvSpPr txBox="1"/>
          <p:nvPr/>
        </p:nvSpPr>
        <p:spPr>
          <a:xfrm>
            <a:off x="827584" y="5086925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Där </a:t>
            </a:r>
            <a:r>
              <a:rPr lang="sv-SE" i="1" dirty="0" smtClean="0"/>
              <a:t>m</a:t>
            </a:r>
            <a:r>
              <a:rPr lang="sv-SE" i="1" baseline="-25000" dirty="0" smtClean="0"/>
              <a:t>j</a:t>
            </a:r>
            <a:r>
              <a:rPr lang="sv-SE" dirty="0" smtClean="0"/>
              <a:t> är massan och </a:t>
            </a:r>
            <a:r>
              <a:rPr lang="sv-SE" i="1" dirty="0" err="1" smtClean="0"/>
              <a:t>ρ</a:t>
            </a:r>
            <a:r>
              <a:rPr lang="sv-SE" i="1" baseline="-25000" dirty="0" err="1" smtClean="0"/>
              <a:t>j</a:t>
            </a:r>
            <a:r>
              <a:rPr lang="sv-SE" dirty="0" smtClean="0"/>
              <a:t> </a:t>
            </a:r>
            <a:r>
              <a:rPr lang="sv-SE" dirty="0" smtClean="0"/>
              <a:t>är densiteten hos partikeln </a:t>
            </a:r>
            <a:r>
              <a:rPr lang="sv-SE" i="1" dirty="0" smtClean="0"/>
              <a:t>j</a:t>
            </a:r>
            <a:r>
              <a:rPr lang="sv-SE" dirty="0" smtClean="0"/>
              <a:t>. Funktionen </a:t>
            </a:r>
            <a:r>
              <a:rPr lang="sv-SE" i="1" dirty="0" smtClean="0"/>
              <a:t>W</a:t>
            </a:r>
            <a:r>
              <a:rPr lang="sv-SE" dirty="0" smtClean="0"/>
              <a:t> är en viktningsfunktion kallad "</a:t>
            </a:r>
            <a:r>
              <a:rPr lang="sv-SE" dirty="0" err="1" smtClean="0"/>
              <a:t>smooth</a:t>
            </a:r>
            <a:r>
              <a:rPr lang="sv-SE" dirty="0" smtClean="0"/>
              <a:t> </a:t>
            </a:r>
            <a:r>
              <a:rPr lang="sv-SE" dirty="0" err="1" smtClean="0"/>
              <a:t>kernel</a:t>
            </a:r>
            <a:r>
              <a:rPr lang="sv-SE" dirty="0" smtClean="0"/>
              <a:t>".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Översättning till kod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85860"/>
            <a:ext cx="8786856" cy="517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XNA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XNA (</a:t>
            </a:r>
            <a:r>
              <a:rPr lang="sv-SE" dirty="0" err="1" smtClean="0"/>
              <a:t>XNA</a:t>
            </a:r>
            <a:r>
              <a:rPr lang="sv-SE" dirty="0" smtClean="0"/>
              <a:t> is Not an </a:t>
            </a:r>
            <a:r>
              <a:rPr lang="sv-SE" dirty="0" err="1" smtClean="0"/>
              <a:t>Acronym</a:t>
            </a:r>
            <a:r>
              <a:rPr lang="sv-SE" dirty="0" smtClean="0"/>
              <a:t>) är en uppsättning verktyg från Microsoft som är till för att underlätta utvecklingen av spel till Windows, </a:t>
            </a:r>
            <a:r>
              <a:rPr lang="sv-SE" dirty="0" err="1" smtClean="0"/>
              <a:t>Xbox</a:t>
            </a:r>
            <a:r>
              <a:rPr lang="sv-SE" dirty="0" smtClean="0"/>
              <a:t> 360, </a:t>
            </a:r>
            <a:r>
              <a:rPr lang="sv-SE" dirty="0" err="1" smtClean="0"/>
              <a:t>Zune</a:t>
            </a:r>
            <a:r>
              <a:rPr lang="sv-SE" dirty="0" smtClean="0"/>
              <a:t> och Windows Mobile.</a:t>
            </a:r>
          </a:p>
          <a:p>
            <a:endParaRPr lang="sv-SE" dirty="0" smtClean="0"/>
          </a:p>
          <a:p>
            <a:r>
              <a:rPr lang="sv-SE" dirty="0" smtClean="0"/>
              <a:t>XNA är baserat på .</a:t>
            </a:r>
            <a:r>
              <a:rPr lang="sv-SE" dirty="0" err="1" smtClean="0"/>
              <a:t>NET-ramverket</a:t>
            </a:r>
            <a:r>
              <a:rPr lang="sv-SE" dirty="0" smtClean="0"/>
              <a:t> och koden skrivs i C# med Visual Studio.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123</Words>
  <Application>Microsoft Office PowerPoint</Application>
  <PresentationFormat>Bildspel på skärmen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Office-tema</vt:lpstr>
      <vt:lpstr>Fluidsimulering med Smoothed-particle Hydrodynamics</vt:lpstr>
      <vt:lpstr>Bakgrund</vt:lpstr>
      <vt:lpstr>SPH och Navier Stokes</vt:lpstr>
      <vt:lpstr>Översättning till kod</vt:lpstr>
      <vt:lpstr>XNA</vt:lpstr>
      <vt:lpstr>Bild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Fluidsimulering med Smoothed-particle Hydrodynamics</dc:title>
  <dc:creator>marpe</dc:creator>
  <cp:lastModifiedBy>Johannes</cp:lastModifiedBy>
  <cp:revision>8</cp:revision>
  <dcterms:created xsi:type="dcterms:W3CDTF">2011-03-17T19:32:45Z</dcterms:created>
  <dcterms:modified xsi:type="dcterms:W3CDTF">2011-03-20T10:24:24Z</dcterms:modified>
</cp:coreProperties>
</file>