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>
        <p:scale>
          <a:sx n="77" d="100"/>
          <a:sy n="77" d="100"/>
        </p:scale>
        <p:origin x="-40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7" name="Underrubrik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30" name="Platshållare fö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19" name="Platshållare för sidfo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Platshållare för bild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klippt och rundat hör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ätvinklig triangel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10" name="Frihandsfigu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ihandsfigu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andsfigu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ihandsfigu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tshållare för rubrik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0" name="Platshållare för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3/20/2011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Platshållare för sidfo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up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ihandsfigu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ihandsfigu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v-SE" sz="4200" dirty="0" smtClean="0"/>
              <a:t>Fluidsimulering med</a:t>
            </a:r>
            <a:br>
              <a:rPr lang="sv-SE" sz="4200" dirty="0" smtClean="0"/>
            </a:br>
            <a:r>
              <a:rPr lang="sv-SE" sz="4200" dirty="0" err="1" smtClean="0"/>
              <a:t>Smoothed-particle</a:t>
            </a:r>
            <a:r>
              <a:rPr lang="sv-SE" sz="4200" dirty="0" smtClean="0"/>
              <a:t> </a:t>
            </a:r>
            <a:r>
              <a:rPr lang="sv-SE" sz="4200" dirty="0" err="1" smtClean="0"/>
              <a:t>Hydrodynamics</a:t>
            </a:r>
            <a:endParaRPr lang="sv-SE" sz="4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Martin Persson</a:t>
            </a:r>
          </a:p>
          <a:p>
            <a:r>
              <a:rPr lang="sv-SE" dirty="0" smtClean="0"/>
              <a:t>Mattias Persson</a:t>
            </a:r>
          </a:p>
          <a:p>
            <a:r>
              <a:rPr lang="sv-SE" dirty="0" smtClean="0"/>
              <a:t>Robert Novo</a:t>
            </a:r>
          </a:p>
          <a:p>
            <a:r>
              <a:rPr lang="sv-SE" dirty="0" smtClean="0"/>
              <a:t>Johannes Ullström</a:t>
            </a:r>
            <a:endParaRPr lang="en-US" dirty="0" smtClean="0"/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175520"/>
          </a:xfrm>
        </p:spPr>
        <p:txBody>
          <a:bodyPr/>
          <a:lstStyle/>
          <a:p>
            <a:r>
              <a:rPr lang="en-US" sz="2800" dirty="0" smtClean="0"/>
              <a:t>Particle-based </a:t>
            </a:r>
            <a:r>
              <a:rPr lang="en-US" sz="2800" dirty="0" err="1" smtClean="0"/>
              <a:t>Viscoelastic</a:t>
            </a:r>
            <a:r>
              <a:rPr lang="en-US" sz="2800" dirty="0" smtClean="0"/>
              <a:t> Fluid Simulation (2005)</a:t>
            </a:r>
            <a:endParaRPr lang="sv-SE" sz="2800" dirty="0" smtClean="0"/>
          </a:p>
          <a:p>
            <a:r>
              <a:rPr lang="en-US" sz="2800" dirty="0" smtClean="0"/>
              <a:t>Particle-Based Fluid Simulation for Interactive Applications (2003)</a:t>
            </a:r>
            <a:endParaRPr lang="sv-SE" sz="2800" dirty="0" smtClean="0"/>
          </a:p>
        </p:txBody>
      </p:sp>
      <p:pic>
        <p:nvPicPr>
          <p:cNvPr id="7" name="Picture 2" descr="C:\Users\marpe\Desktop\powerpoint\flui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060848"/>
            <a:ext cx="2609331" cy="1952301"/>
          </a:xfrm>
          <a:prstGeom prst="rect">
            <a:avLst/>
          </a:prstGeom>
          <a:noFill/>
        </p:spPr>
      </p:pic>
      <p:pic>
        <p:nvPicPr>
          <p:cNvPr id="8" name="Picture 3" descr="C:\Users\marpe\Desktop\powerpoint\flui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81505"/>
            <a:ext cx="2592288" cy="1949173"/>
          </a:xfrm>
          <a:prstGeom prst="rect">
            <a:avLst/>
          </a:prstGeom>
          <a:noFill/>
        </p:spPr>
      </p:pic>
      <p:pic>
        <p:nvPicPr>
          <p:cNvPr id="9" name="Picture 4" descr="C:\Users\marpe\Desktop\powerpoint\muller_flu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132856"/>
            <a:ext cx="1326040" cy="18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SPH och </a:t>
            </a:r>
            <a:r>
              <a:rPr lang="sv-SE" dirty="0" err="1" smtClean="0"/>
              <a:t>Navier-Stokes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73640"/>
          </a:xfrm>
        </p:spPr>
        <p:txBody>
          <a:bodyPr>
            <a:normAutofit/>
          </a:bodyPr>
          <a:lstStyle/>
          <a:p>
            <a:r>
              <a:rPr lang="sv-SE" dirty="0" err="1" smtClean="0"/>
              <a:t>Navier-Stokes</a:t>
            </a:r>
            <a:r>
              <a:rPr lang="sv-SE" dirty="0" smtClean="0"/>
              <a:t> ekvationer </a:t>
            </a:r>
            <a:r>
              <a:rPr lang="sv-SE" dirty="0" smtClean="0"/>
              <a:t> (1822) beskriver </a:t>
            </a:r>
            <a:r>
              <a:rPr lang="sv-SE" dirty="0" smtClean="0"/>
              <a:t>beteendet hos fluider</a:t>
            </a:r>
          </a:p>
          <a:p>
            <a:endParaRPr lang="sv-SE" dirty="0" smtClean="0"/>
          </a:p>
          <a:p>
            <a:r>
              <a:rPr lang="sv-SE" dirty="0" smtClean="0"/>
              <a:t>SPH är en räknemetod som används för att simulera fluider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899592" y="486916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Där </a:t>
            </a:r>
            <a:r>
              <a:rPr lang="sv-SE" i="1" dirty="0" smtClean="0"/>
              <a:t>m</a:t>
            </a:r>
            <a:r>
              <a:rPr lang="sv-SE" i="1" baseline="-25000" dirty="0" smtClean="0"/>
              <a:t>j</a:t>
            </a:r>
            <a:r>
              <a:rPr lang="sv-SE" dirty="0" smtClean="0"/>
              <a:t> är massan och </a:t>
            </a:r>
            <a:r>
              <a:rPr lang="sv-SE" i="1" dirty="0" err="1" smtClean="0"/>
              <a:t>ρ</a:t>
            </a:r>
            <a:r>
              <a:rPr lang="sv-SE" i="1" baseline="-25000" dirty="0" err="1" smtClean="0"/>
              <a:t>j</a:t>
            </a:r>
            <a:r>
              <a:rPr lang="sv-SE" dirty="0" smtClean="0"/>
              <a:t> är densiteten hos partikeln </a:t>
            </a:r>
            <a:r>
              <a:rPr lang="sv-SE" i="1" dirty="0" smtClean="0"/>
              <a:t>j</a:t>
            </a:r>
            <a:r>
              <a:rPr lang="sv-SE" dirty="0" smtClean="0"/>
              <a:t>. Funktionen </a:t>
            </a:r>
            <a:r>
              <a:rPr lang="sv-SE" i="1" dirty="0" smtClean="0"/>
              <a:t>W</a:t>
            </a:r>
            <a:r>
              <a:rPr lang="sv-SE" dirty="0" smtClean="0"/>
              <a:t> är en viktningsfunktion kallad "</a:t>
            </a:r>
            <a:r>
              <a:rPr lang="sv-SE" dirty="0" err="1" smtClean="0"/>
              <a:t>smooth</a:t>
            </a:r>
            <a:r>
              <a:rPr lang="sv-SE" dirty="0" smtClean="0"/>
              <a:t> </a:t>
            </a:r>
            <a:r>
              <a:rPr lang="sv-SE" dirty="0" err="1" smtClean="0"/>
              <a:t>kernel</a:t>
            </a:r>
            <a:r>
              <a:rPr lang="sv-SE" dirty="0" smtClean="0"/>
              <a:t>".</a:t>
            </a:r>
          </a:p>
          <a:p>
            <a:endParaRPr lang="sv-SE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668490"/>
            <a:ext cx="2928958" cy="54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D:\Skola- Linköpings universitet, Campus Norrköping\År III\TNM085\Projekt\powerpoint\sph-ekv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05064"/>
            <a:ext cx="2880320" cy="7344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Översättning till kod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Force due to the fluid pressure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gradient</a:t>
            </a:r>
            <a:endParaRPr lang="sv-SE" sz="16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sv-SE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sv-SE" sz="1600" dirty="0" err="1" smtClean="0">
                <a:solidFill>
                  <a:srgbClr val="008000"/>
                </a:solidFill>
                <a:latin typeface="Consolas"/>
              </a:rPr>
              <a:t>Eq</a:t>
            </a:r>
            <a:r>
              <a:rPr lang="sv-SE" sz="1600" dirty="0" smtClean="0">
                <a:solidFill>
                  <a:srgbClr val="008000"/>
                </a:solidFill>
                <a:latin typeface="Consolas"/>
              </a:rPr>
              <a:t>. 10 Müller03</a:t>
            </a:r>
          </a:p>
          <a:p>
            <a:pPr>
              <a:buNone/>
            </a:pPr>
            <a:r>
              <a:rPr lang="sv-SE" sz="1600" dirty="0" smtClean="0">
                <a:solidFill>
                  <a:schemeClr val="accent4">
                    <a:lumMod val="75000"/>
                  </a:schemeClr>
                </a:solidFill>
                <a:latin typeface="Consolas"/>
              </a:rPr>
              <a:t>Vector3</a:t>
            </a:r>
            <a:r>
              <a:rPr lang="sv-SE" sz="1600" dirty="0" smtClean="0">
                <a:latin typeface="Consolas"/>
              </a:rPr>
              <a:t> </a:t>
            </a:r>
            <a:r>
              <a:rPr lang="sv-SE" sz="1600" dirty="0" err="1" smtClean="0">
                <a:latin typeface="Consolas"/>
              </a:rPr>
              <a:t>pressureForce</a:t>
            </a:r>
            <a:r>
              <a:rPr lang="sv-SE" sz="1600" dirty="0" smtClean="0">
                <a:latin typeface="Consolas"/>
              </a:rPr>
              <a:t> = </a:t>
            </a:r>
            <a:r>
              <a:rPr lang="sv-SE" sz="1600" dirty="0" err="1" smtClean="0">
                <a:latin typeface="Consolas"/>
              </a:rPr>
              <a:t>-ParticleMass</a:t>
            </a:r>
            <a:r>
              <a:rPr lang="sv-SE" sz="1600" dirty="0" smtClean="0">
                <a:latin typeface="Consolas"/>
              </a:rPr>
              <a:t> / </a:t>
            </a:r>
            <a:r>
              <a:rPr lang="sv-SE" sz="1600" dirty="0" err="1" smtClean="0">
                <a:latin typeface="Consolas"/>
              </a:rPr>
              <a:t>b.Density</a:t>
            </a:r>
            <a:r>
              <a:rPr lang="sv-SE" sz="1600" dirty="0" smtClean="0">
                <a:latin typeface="Consolas"/>
              </a:rPr>
              <a:t> * </a:t>
            </a:r>
            <a:r>
              <a:rPr lang="sv-SE" sz="1600" dirty="0" smtClean="0">
                <a:latin typeface="Consolas"/>
              </a:rPr>
              <a:t>(</a:t>
            </a:r>
            <a:r>
              <a:rPr lang="sv-SE" sz="1600" dirty="0" err="1" smtClean="0">
                <a:latin typeface="Consolas"/>
              </a:rPr>
              <a:t>a.Pressure</a:t>
            </a:r>
            <a:r>
              <a:rPr lang="sv-SE" sz="1600" dirty="0" smtClean="0">
                <a:latin typeface="Consolas"/>
              </a:rPr>
              <a:t> + </a:t>
            </a:r>
            <a:r>
              <a:rPr lang="sv-SE" sz="1600" dirty="0" err="1" smtClean="0">
                <a:latin typeface="Consolas"/>
              </a:rPr>
              <a:t>b.Pressure</a:t>
            </a:r>
            <a:r>
              <a:rPr lang="sv-SE" sz="1600" dirty="0" smtClean="0">
                <a:latin typeface="Consolas"/>
              </a:rPr>
              <a:t>) / 2.0f </a:t>
            </a:r>
            <a:r>
              <a:rPr lang="sv-SE" sz="1600" dirty="0" smtClean="0">
                <a:latin typeface="Consolas"/>
              </a:rPr>
              <a:t>* </a:t>
            </a:r>
            <a:r>
              <a:rPr lang="sv-SE" sz="1600" dirty="0" err="1" smtClean="0">
                <a:solidFill>
                  <a:schemeClr val="accent4">
                    <a:lumMod val="75000"/>
                  </a:schemeClr>
                </a:solidFill>
                <a:latin typeface="Consolas"/>
              </a:rPr>
              <a:t>SmoothKernel</a:t>
            </a:r>
            <a:r>
              <a:rPr lang="sv-SE" sz="1600" dirty="0" err="1" smtClean="0">
                <a:latin typeface="Consolas"/>
              </a:rPr>
              <a:t>.SpikyGradient</a:t>
            </a:r>
            <a:r>
              <a:rPr lang="sv-SE" sz="1600" dirty="0" smtClean="0">
                <a:latin typeface="Consolas"/>
              </a:rPr>
              <a:t>(</a:t>
            </a:r>
            <a:r>
              <a:rPr lang="sv-SE" sz="1600" dirty="0" err="1" smtClean="0">
                <a:latin typeface="Consolas"/>
              </a:rPr>
              <a:t>rv</a:t>
            </a:r>
            <a:r>
              <a:rPr lang="sv-SE" sz="1600" dirty="0" smtClean="0">
                <a:latin typeface="Consolas"/>
              </a:rPr>
              <a:t>);</a:t>
            </a:r>
            <a:endParaRPr lang="sv-SE" sz="1600" dirty="0" smtClean="0">
              <a:latin typeface="Consolas"/>
            </a:endParaRPr>
          </a:p>
          <a:p>
            <a:pPr>
              <a:buNone/>
            </a:pPr>
            <a:endParaRPr lang="sv-SE" sz="1600" dirty="0" smtClean="0">
              <a:solidFill>
                <a:srgbClr val="008000"/>
              </a:solidFill>
              <a:latin typeface="Consolas"/>
            </a:endParaRPr>
          </a:p>
          <a:p>
            <a:pPr>
              <a:buNone/>
            </a:pPr>
            <a:endParaRPr lang="sv-SE" sz="16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Force due to the viscosity of the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fluid</a:t>
            </a:r>
            <a:endParaRPr lang="sv-SE" sz="1600" dirty="0" smtClean="0">
              <a:latin typeface="Consolas"/>
            </a:endParaRPr>
          </a:p>
          <a:p>
            <a:pPr>
              <a:buNone/>
            </a:pPr>
            <a:r>
              <a:rPr lang="sv-SE" sz="16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sv-SE" sz="1600" dirty="0" err="1" smtClean="0">
                <a:solidFill>
                  <a:srgbClr val="008000"/>
                </a:solidFill>
                <a:latin typeface="Consolas"/>
              </a:rPr>
              <a:t>Eq</a:t>
            </a:r>
            <a:r>
              <a:rPr lang="sv-SE" sz="1600" dirty="0" smtClean="0">
                <a:solidFill>
                  <a:srgbClr val="008000"/>
                </a:solidFill>
                <a:latin typeface="Consolas"/>
              </a:rPr>
              <a:t>. 14 </a:t>
            </a:r>
            <a:r>
              <a:rPr lang="sv-SE" sz="1600" dirty="0" smtClean="0">
                <a:solidFill>
                  <a:srgbClr val="008000"/>
                </a:solidFill>
                <a:latin typeface="Consolas"/>
              </a:rPr>
              <a:t>Müller03</a:t>
            </a:r>
            <a:endParaRPr lang="sv-SE" sz="1600" dirty="0" smtClean="0">
              <a:latin typeface="Consolas"/>
            </a:endParaRPr>
          </a:p>
          <a:p>
            <a:pPr>
              <a:buNone/>
            </a:pPr>
            <a:r>
              <a:rPr lang="sv-SE" sz="1600" dirty="0" smtClean="0">
                <a:solidFill>
                  <a:schemeClr val="accent4">
                    <a:lumMod val="75000"/>
                  </a:schemeClr>
                </a:solidFill>
                <a:latin typeface="Consolas"/>
              </a:rPr>
              <a:t>Vector3</a:t>
            </a:r>
            <a:r>
              <a:rPr lang="sv-SE" sz="1600" dirty="0" smtClean="0">
                <a:latin typeface="Consolas"/>
              </a:rPr>
              <a:t> </a:t>
            </a:r>
            <a:r>
              <a:rPr lang="sv-SE" sz="1600" dirty="0" err="1" smtClean="0">
                <a:latin typeface="Consolas"/>
              </a:rPr>
              <a:t>viscosityForce</a:t>
            </a:r>
            <a:r>
              <a:rPr lang="sv-SE" sz="1600" dirty="0" smtClean="0">
                <a:latin typeface="Consolas"/>
              </a:rPr>
              <a:t> = </a:t>
            </a:r>
            <a:r>
              <a:rPr lang="sv-SE" sz="1600" dirty="0" err="1" smtClean="0">
                <a:latin typeface="Consolas"/>
              </a:rPr>
              <a:t>Viscosity</a:t>
            </a:r>
            <a:r>
              <a:rPr lang="sv-SE" sz="1600" dirty="0" smtClean="0">
                <a:latin typeface="Consolas"/>
              </a:rPr>
              <a:t> * </a:t>
            </a:r>
            <a:r>
              <a:rPr lang="sv-SE" sz="1600" dirty="0" err="1" smtClean="0">
                <a:latin typeface="Consolas"/>
              </a:rPr>
              <a:t>ParticleMass</a:t>
            </a:r>
            <a:r>
              <a:rPr lang="sv-SE" sz="1600" dirty="0" smtClean="0">
                <a:latin typeface="Consolas"/>
              </a:rPr>
              <a:t> * (</a:t>
            </a:r>
            <a:r>
              <a:rPr lang="sv-SE" sz="1600" dirty="0" err="1" smtClean="0">
                <a:latin typeface="Consolas"/>
              </a:rPr>
              <a:t>b.Velocity</a:t>
            </a:r>
            <a:r>
              <a:rPr lang="sv-SE" sz="1600" dirty="0" smtClean="0">
                <a:latin typeface="Consolas"/>
              </a:rPr>
              <a:t> - </a:t>
            </a:r>
            <a:r>
              <a:rPr lang="sv-SE" sz="1600" dirty="0" err="1" smtClean="0">
                <a:latin typeface="Consolas"/>
              </a:rPr>
              <a:t>a.Velocity</a:t>
            </a:r>
            <a:r>
              <a:rPr lang="sv-SE" sz="1600" dirty="0" smtClean="0">
                <a:latin typeface="Consolas"/>
              </a:rPr>
              <a:t>) / </a:t>
            </a:r>
            <a:r>
              <a:rPr lang="sv-SE" sz="1600" dirty="0" err="1" smtClean="0">
                <a:latin typeface="Consolas"/>
              </a:rPr>
              <a:t>b.Density</a:t>
            </a:r>
            <a:r>
              <a:rPr lang="sv-SE" sz="1600" dirty="0" smtClean="0">
                <a:latin typeface="Consolas"/>
              </a:rPr>
              <a:t> * </a:t>
            </a:r>
            <a:r>
              <a:rPr lang="sv-SE" sz="1600" dirty="0" err="1" smtClean="0">
                <a:solidFill>
                  <a:schemeClr val="accent4">
                    <a:lumMod val="75000"/>
                  </a:schemeClr>
                </a:solidFill>
                <a:latin typeface="Consolas"/>
              </a:rPr>
              <a:t>SmoothKernel</a:t>
            </a:r>
            <a:r>
              <a:rPr lang="sv-SE" sz="1600" dirty="0" err="1" smtClean="0">
                <a:latin typeface="Consolas"/>
              </a:rPr>
              <a:t>.ViscosityLaplacian</a:t>
            </a:r>
            <a:r>
              <a:rPr lang="sv-SE" sz="1600" dirty="0" smtClean="0">
                <a:latin typeface="Consolas"/>
              </a:rPr>
              <a:t>(</a:t>
            </a:r>
            <a:r>
              <a:rPr lang="sv-SE" sz="1600" dirty="0" err="1" smtClean="0">
                <a:latin typeface="Consolas"/>
              </a:rPr>
              <a:t>rv</a:t>
            </a:r>
            <a:r>
              <a:rPr lang="sv-SE" sz="1600" dirty="0" smtClean="0">
                <a:latin typeface="Consolas"/>
              </a:rPr>
              <a:t>);</a:t>
            </a:r>
            <a:endParaRPr lang="sv-SE" sz="1600" dirty="0" smtClean="0">
              <a:solidFill>
                <a:srgbClr val="2B91AF"/>
              </a:solidFill>
              <a:latin typeface="Consola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Marching</a:t>
            </a:r>
            <a:r>
              <a:rPr lang="sv-SE" dirty="0" smtClean="0"/>
              <a:t> </a:t>
            </a:r>
            <a:r>
              <a:rPr lang="sv-SE" dirty="0" err="1" smtClean="0"/>
              <a:t>cubes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få simuleringen att se ut mer som en vätska</a:t>
            </a:r>
          </a:p>
          <a:p>
            <a:pPr>
              <a:buNone/>
            </a:pPr>
            <a:endParaRPr lang="sv-SE" dirty="0"/>
          </a:p>
        </p:txBody>
      </p:sp>
      <p:pic>
        <p:nvPicPr>
          <p:cNvPr id="4099" name="Picture 3" descr="D:\Skola- Linköpings universitet, Campus Norrköping\År III\TNM085\Projekt\powerpoint\marching cub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7056784" cy="52925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XNA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XNA (</a:t>
            </a:r>
            <a:r>
              <a:rPr lang="sv-SE" dirty="0" err="1" smtClean="0"/>
              <a:t>XNA</a:t>
            </a:r>
            <a:r>
              <a:rPr lang="sv-SE" dirty="0" smtClean="0"/>
              <a:t> is Not an </a:t>
            </a:r>
            <a:r>
              <a:rPr lang="sv-SE" dirty="0" err="1" smtClean="0"/>
              <a:t>Acronym</a:t>
            </a:r>
            <a:r>
              <a:rPr lang="sv-SE" dirty="0" smtClean="0"/>
              <a:t>) är en uppsättning verktyg från Microsoft som är till för att underlätta utvecklingen av spel till Windows, </a:t>
            </a:r>
            <a:r>
              <a:rPr lang="sv-SE" dirty="0" err="1" smtClean="0"/>
              <a:t>Xbox</a:t>
            </a:r>
            <a:r>
              <a:rPr lang="sv-SE" dirty="0" smtClean="0"/>
              <a:t> 360, </a:t>
            </a:r>
            <a:r>
              <a:rPr lang="sv-SE" dirty="0" err="1" smtClean="0"/>
              <a:t>Zune</a:t>
            </a:r>
            <a:r>
              <a:rPr lang="sv-SE" dirty="0" smtClean="0"/>
              <a:t> och Windows Mobile.</a:t>
            </a:r>
          </a:p>
          <a:p>
            <a:endParaRPr lang="sv-SE" dirty="0" smtClean="0"/>
          </a:p>
          <a:p>
            <a:r>
              <a:rPr lang="sv-SE" dirty="0" smtClean="0"/>
              <a:t>XNA är baserat på .</a:t>
            </a:r>
            <a:r>
              <a:rPr lang="sv-SE" dirty="0" err="1" smtClean="0"/>
              <a:t>NET-ramverket</a:t>
            </a:r>
            <a:r>
              <a:rPr lang="sv-SE" dirty="0" smtClean="0"/>
              <a:t> och koden skrivs i C# med Visual Studio.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pic>
        <p:nvPicPr>
          <p:cNvPr id="3074" name="Picture 2" descr="D:\Skola- Linköpings universitet, Campus Norrköping\År III\TNM085\Projekt\powerpoint\gu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37104"/>
            <a:ext cx="5430279" cy="434422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Vidareutveckling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Optimering</a:t>
            </a:r>
          </a:p>
          <a:p>
            <a:r>
              <a:rPr lang="sv-SE" dirty="0" smtClean="0"/>
              <a:t>CUDA</a:t>
            </a:r>
          </a:p>
          <a:p>
            <a:r>
              <a:rPr lang="sv-SE" dirty="0" smtClean="0"/>
              <a:t>Kollisionshantering med objekt</a:t>
            </a:r>
          </a:p>
          <a:p>
            <a:r>
              <a:rPr lang="sv-SE" dirty="0" smtClean="0"/>
              <a:t>Fler parametrar för att få det mer fysiskt korrekt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</TotalTime>
  <Words>219</Words>
  <Application>Microsoft Office PowerPoint</Application>
  <PresentationFormat>Bildspel på skärmen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Flow</vt:lpstr>
      <vt:lpstr>Fluidsimulering med Smoothed-particle Hydrodynamics</vt:lpstr>
      <vt:lpstr>Bakgrund</vt:lpstr>
      <vt:lpstr>SPH och Navier-Stokes</vt:lpstr>
      <vt:lpstr>Översättning till kod</vt:lpstr>
      <vt:lpstr>Marching cubes</vt:lpstr>
      <vt:lpstr>XNA</vt:lpstr>
      <vt:lpstr>Resultat</vt:lpstr>
      <vt:lpstr>Vidareutveckling</vt:lpstr>
      <vt:lpstr>Frågor?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Fluidsimulering med Smoothed-particle Hydrodynamics</dc:title>
  <dc:creator>Johannes</dc:creator>
  <cp:lastModifiedBy>Johannes</cp:lastModifiedBy>
  <cp:revision>17</cp:revision>
  <dcterms:created xsi:type="dcterms:W3CDTF">2011-03-20T10:25:24Z</dcterms:created>
  <dcterms:modified xsi:type="dcterms:W3CDTF">2011-03-20T17:40:49Z</dcterms:modified>
</cp:coreProperties>
</file>