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11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2011-03-17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2011-03-17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2011-03-17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2011-03-17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2011-03-17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2011-03-17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2011-03-17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2011-03-17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2011-03-17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2011-03-17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2011-03-17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BD319-C441-4740-BDB2-35E25C52CCE7}" type="datetimeFigureOut">
              <a:rPr lang="sv-SE" smtClean="0"/>
              <a:pPr/>
              <a:t>2011-03-17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Fluidsimulering med</a:t>
            </a:r>
            <a:br>
              <a:rPr lang="sv-SE" dirty="0" smtClean="0"/>
            </a:br>
            <a:r>
              <a:rPr lang="sv-SE" dirty="0" err="1" smtClean="0"/>
              <a:t>Smoothed-particle</a:t>
            </a:r>
            <a:r>
              <a:rPr lang="sv-SE" dirty="0" smtClean="0"/>
              <a:t> </a:t>
            </a:r>
            <a:r>
              <a:rPr lang="sv-SE" dirty="0" err="1" smtClean="0"/>
              <a:t>Hydrodynamics</a:t>
            </a:r>
            <a:endParaRPr lang="en-US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186006"/>
          </a:xfrm>
        </p:spPr>
        <p:txBody>
          <a:bodyPr>
            <a:normAutofit fontScale="92500" lnSpcReduction="10000"/>
          </a:bodyPr>
          <a:lstStyle/>
          <a:p>
            <a:r>
              <a:rPr lang="sv-SE" dirty="0" smtClean="0"/>
              <a:t>Martin Persson</a:t>
            </a:r>
          </a:p>
          <a:p>
            <a:r>
              <a:rPr lang="sv-SE" dirty="0" smtClean="0"/>
              <a:t>Mattias Persson</a:t>
            </a:r>
          </a:p>
          <a:p>
            <a:r>
              <a:rPr lang="sv-SE" dirty="0" smtClean="0"/>
              <a:t>Robert Novo</a:t>
            </a:r>
          </a:p>
          <a:p>
            <a:r>
              <a:rPr lang="sv-SE" dirty="0" smtClean="0"/>
              <a:t>Johannes Ullström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Bakgrund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 smtClean="0"/>
          </a:p>
          <a:p>
            <a:endParaRPr lang="sv-SE" dirty="0" smtClean="0"/>
          </a:p>
          <a:p>
            <a:endParaRPr lang="sv-SE" dirty="0" smtClean="0"/>
          </a:p>
          <a:p>
            <a:endParaRPr lang="sv-SE" dirty="0" smtClean="0"/>
          </a:p>
          <a:p>
            <a:r>
              <a:rPr lang="en-US" sz="2400" dirty="0" smtClean="0"/>
              <a:t>Particle-based </a:t>
            </a:r>
            <a:r>
              <a:rPr lang="en-US" sz="2400" dirty="0" err="1" smtClean="0"/>
              <a:t>Viscoelastic</a:t>
            </a:r>
            <a:r>
              <a:rPr lang="en-US" sz="2400" dirty="0" smtClean="0"/>
              <a:t> Fluid </a:t>
            </a:r>
            <a:r>
              <a:rPr lang="en-US" sz="2400" dirty="0" smtClean="0"/>
              <a:t>Simulation (2005)</a:t>
            </a:r>
            <a:endParaRPr lang="sv-SE" sz="2400" dirty="0" smtClean="0"/>
          </a:p>
          <a:p>
            <a:r>
              <a:rPr lang="en-US" sz="2400" dirty="0" smtClean="0"/>
              <a:t>Particle-Based Fluid Simulation for Interactive </a:t>
            </a:r>
            <a:r>
              <a:rPr lang="en-US" sz="2400" dirty="0" smtClean="0"/>
              <a:t>Applications (2003)</a:t>
            </a:r>
            <a:endParaRPr lang="sv-SE" sz="2400" dirty="0" smtClean="0"/>
          </a:p>
        </p:txBody>
      </p:sp>
      <p:pic>
        <p:nvPicPr>
          <p:cNvPr id="1026" name="Picture 2" descr="C:\Users\marpe\Desktop\powerpoint\fluid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86116" y="1285860"/>
            <a:ext cx="2609331" cy="1952301"/>
          </a:xfrm>
          <a:prstGeom prst="rect">
            <a:avLst/>
          </a:prstGeom>
          <a:noFill/>
        </p:spPr>
      </p:pic>
      <p:pic>
        <p:nvPicPr>
          <p:cNvPr id="1027" name="Picture 3" descr="C:\Users\marpe\Desktop\powerpoint\fluid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1285860"/>
            <a:ext cx="2523994" cy="1897822"/>
          </a:xfrm>
          <a:prstGeom prst="rect">
            <a:avLst/>
          </a:prstGeom>
          <a:noFill/>
        </p:spPr>
      </p:pic>
      <p:pic>
        <p:nvPicPr>
          <p:cNvPr id="1028" name="Picture 4" descr="C:\Users\marpe\Desktop\powerpoint\muller_fluid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00826" y="1285860"/>
            <a:ext cx="1827706" cy="2481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SPH och </a:t>
            </a:r>
            <a:r>
              <a:rPr lang="sv-SE" dirty="0" err="1" smtClean="0"/>
              <a:t>Navier</a:t>
            </a:r>
            <a:r>
              <a:rPr lang="sv-SE" dirty="0" smtClean="0"/>
              <a:t> Stokes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Navier</a:t>
            </a:r>
            <a:r>
              <a:rPr lang="sv-SE" dirty="0" smtClean="0"/>
              <a:t> Stokes ekvationer beskriver beteendet hos fluider</a:t>
            </a:r>
          </a:p>
          <a:p>
            <a:endParaRPr lang="sv-SE" dirty="0" smtClean="0"/>
          </a:p>
          <a:p>
            <a:r>
              <a:rPr lang="sv-SE" dirty="0" smtClean="0"/>
              <a:t>SPH är en räknemetod som används för att simulera fluider</a:t>
            </a:r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4500570"/>
            <a:ext cx="6114289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488" y="2571744"/>
            <a:ext cx="2928958" cy="544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Översättning till kod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285860"/>
            <a:ext cx="8786856" cy="5172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XNA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XNA (</a:t>
            </a:r>
            <a:r>
              <a:rPr lang="sv-SE" dirty="0" err="1" smtClean="0"/>
              <a:t>XNA</a:t>
            </a:r>
            <a:r>
              <a:rPr lang="sv-SE" dirty="0" smtClean="0"/>
              <a:t> is Not an </a:t>
            </a:r>
            <a:r>
              <a:rPr lang="sv-SE" dirty="0" err="1" smtClean="0"/>
              <a:t>Acronym</a:t>
            </a:r>
            <a:r>
              <a:rPr lang="sv-SE" dirty="0" smtClean="0"/>
              <a:t>) </a:t>
            </a:r>
            <a:r>
              <a:rPr lang="sv-SE" dirty="0" smtClean="0"/>
              <a:t>är </a:t>
            </a:r>
            <a:r>
              <a:rPr lang="sv-SE" dirty="0" smtClean="0"/>
              <a:t>en uppsättning verktyg från </a:t>
            </a:r>
            <a:r>
              <a:rPr lang="sv-SE" dirty="0" smtClean="0"/>
              <a:t>Microsoft </a:t>
            </a:r>
            <a:r>
              <a:rPr lang="sv-SE" dirty="0" smtClean="0"/>
              <a:t>som är till för att underlätta </a:t>
            </a:r>
            <a:r>
              <a:rPr lang="sv-SE" dirty="0" smtClean="0"/>
              <a:t>utvecklingen av spel till Windows, </a:t>
            </a:r>
            <a:r>
              <a:rPr lang="sv-SE" dirty="0" err="1" smtClean="0"/>
              <a:t>Xbox</a:t>
            </a:r>
            <a:r>
              <a:rPr lang="sv-SE" dirty="0" smtClean="0"/>
              <a:t> 360, </a:t>
            </a:r>
            <a:r>
              <a:rPr lang="sv-SE" dirty="0" err="1" smtClean="0"/>
              <a:t>Zune</a:t>
            </a:r>
            <a:r>
              <a:rPr lang="sv-SE" dirty="0" smtClean="0"/>
              <a:t> och Windows Mobile</a:t>
            </a:r>
            <a:r>
              <a:rPr lang="sv-SE" dirty="0" smtClean="0"/>
              <a:t>.</a:t>
            </a:r>
          </a:p>
          <a:p>
            <a:endParaRPr lang="sv-SE" dirty="0" smtClean="0"/>
          </a:p>
          <a:p>
            <a:r>
              <a:rPr lang="sv-SE" dirty="0" smtClean="0"/>
              <a:t>XNA är baserat på .</a:t>
            </a:r>
            <a:r>
              <a:rPr lang="sv-SE" dirty="0" err="1" smtClean="0"/>
              <a:t>NET-ramverket</a:t>
            </a:r>
            <a:r>
              <a:rPr lang="sv-SE" dirty="0" smtClean="0"/>
              <a:t> och koden skrivs i C# med Visual Studio.</a:t>
            </a: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102</Words>
  <PresentationFormat>Bildspel på skärmen 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6</vt:i4>
      </vt:variant>
    </vt:vector>
  </HeadingPairs>
  <TitlesOfParts>
    <vt:vector size="7" baseType="lpstr">
      <vt:lpstr>Office-tema</vt:lpstr>
      <vt:lpstr>Fluidsimulering med Smoothed-particle Hydrodynamics</vt:lpstr>
      <vt:lpstr>Bakgrund</vt:lpstr>
      <vt:lpstr>SPH och Navier Stokes</vt:lpstr>
      <vt:lpstr>Översättning till kod</vt:lpstr>
      <vt:lpstr>XNA</vt:lpstr>
      <vt:lpstr>Bild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Fluidsimulering med Smoothed-particle Hydrodynamics</dc:title>
  <dc:creator>marpe</dc:creator>
  <cp:lastModifiedBy>marpe</cp:lastModifiedBy>
  <cp:revision>6</cp:revision>
  <dcterms:created xsi:type="dcterms:W3CDTF">2011-03-17T19:32:45Z</dcterms:created>
  <dcterms:modified xsi:type="dcterms:W3CDTF">2011-03-17T20:17:22Z</dcterms:modified>
</cp:coreProperties>
</file>