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1"/>
  </p:notesMasterIdLst>
  <p:sldIdLst>
    <p:sldId id="256" r:id="rId2"/>
    <p:sldId id="258" r:id="rId3"/>
    <p:sldId id="338" r:id="rId4"/>
    <p:sldId id="334" r:id="rId5"/>
    <p:sldId id="335" r:id="rId6"/>
    <p:sldId id="336" r:id="rId7"/>
    <p:sldId id="257" r:id="rId8"/>
    <p:sldId id="332" r:id="rId9"/>
    <p:sldId id="333" r:id="rId10"/>
    <p:sldId id="339" r:id="rId11"/>
    <p:sldId id="259" r:id="rId12"/>
    <p:sldId id="260" r:id="rId13"/>
    <p:sldId id="261" r:id="rId14"/>
    <p:sldId id="262" r:id="rId15"/>
    <p:sldId id="263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322" r:id="rId37"/>
    <p:sldId id="281" r:id="rId38"/>
    <p:sldId id="282" r:id="rId39"/>
    <p:sldId id="283" r:id="rId40"/>
    <p:sldId id="284" r:id="rId41"/>
    <p:sldId id="285" r:id="rId42"/>
    <p:sldId id="286" r:id="rId43"/>
    <p:sldId id="323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24" r:id="rId61"/>
    <p:sldId id="303" r:id="rId62"/>
    <p:sldId id="304" r:id="rId63"/>
    <p:sldId id="305" r:id="rId64"/>
    <p:sldId id="307" r:id="rId65"/>
    <p:sldId id="325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27" r:id="rId75"/>
    <p:sldId id="328" r:id="rId76"/>
    <p:sldId id="329" r:id="rId77"/>
    <p:sldId id="330" r:id="rId78"/>
    <p:sldId id="331" r:id="rId79"/>
    <p:sldId id="340" r:id="rId8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85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023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3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1472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324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95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680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785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71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589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384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07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3057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831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5482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405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074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1218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5124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60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64403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3751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5629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5862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883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4756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6801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4814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devstickers.com/csharp" TargetMode="External"/><Relationship Id="rId7" Type="http://schemas.openxmlformats.org/officeDocument/2006/relationships/hyperlink" Target="https://www.planet-source-code.com/vb/default.asp?lngWId=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uidohenkel.com/2013/01/unity3d-fully-lives-up-to-its-reputation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Multiple-Server-Instance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pss.kr/archives/28991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6000" b="1" dirty="0" err="1"/>
              <a:t>SuperSocket</a:t>
            </a:r>
            <a:r>
              <a:rPr lang="ko-KR" altLang="en-US" sz="6000" b="1" dirty="0"/>
              <a:t>을 사용하여 고성능 게임 서버 만들기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3000" b="1"/>
              <a:t>기본 실행 - 프로젝트 설정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기본 실행 - 프로젝트 설정. NuGet으로 설치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449" y="1060700"/>
            <a:ext cx="6568395" cy="2609850"/>
          </a:xfrm>
          <a:prstGeom prst="rect">
            <a:avLst/>
          </a:prstGeom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46450" y="3831000"/>
            <a:ext cx="2514600" cy="2609850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128800" y="3820600"/>
            <a:ext cx="2687900" cy="1663949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4035850" y="5634600"/>
            <a:ext cx="5009100" cy="11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chemeClr val="dk1"/>
                </a:solidFill>
              </a:rPr>
              <a:t>CountSpliterReceiveFilter, FixedSizeReceiveFilter, BeginEndMarkReceiveFilter, FixedHeaderReceiveFilter 를 사용하기 위해서 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2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m_Server.RegistHandler();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" y="1920540"/>
            <a:ext cx="2794050" cy="27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3d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40" y="2564904"/>
            <a:ext cx="3345160" cy="15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44824"/>
            <a:ext cx="2541847" cy="26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 데이터를 보내면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Windows </a:t>
            </a:r>
            <a:r>
              <a:rPr lang="ko-KR" altLang="en-US" sz="4800" dirty="0"/>
              <a:t>플랫폼에서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&amp; IOCP</a:t>
            </a:r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23375" y="1092825"/>
            <a:ext cx="8173800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Connect와 Close 이벤트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10574" y="1268760"/>
            <a:ext cx="8293873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세션에서 재 정의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protected override void OnSessionStarted()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//add your business operations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//add your business operations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92532" y="1124744"/>
            <a:ext cx="855870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>
                <a:solidFill>
                  <a:srgbClr val="333333"/>
                </a:solidFill>
              </a:rPr>
              <a:t>AppServer에서 이벤트 정의 및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appServer.NewSessionConnected += new 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SessionHandler&lt;AppSession&gt;(appServer_NewSessionConnected);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appServer.SessionClosed += new SessionHandler&lt;AppSession,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</a:t>
            </a:r>
            <a:r>
              <a:rPr lang="ko">
                <a:solidFill>
                  <a:srgbClr val="333333"/>
                </a:solidFill>
              </a:rPr>
              <a:t> </a:t>
            </a: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CloseReason&gt;(appServer_SessionClosed);</a:t>
            </a:r>
          </a:p>
          <a:p>
            <a:endParaRPr lang="ko">
              <a:solidFill>
                <a:srgbClr val="333333"/>
              </a:solidFill>
            </a:endParaRP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static void appServer_SessionClosed(AppSession session, 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Console.WriteLine("A session is closed for {0}.", 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2264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23375" y="1126275"/>
            <a:ext cx="8508300" cy="56150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보내기</a:t>
            </a: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AppServer에서 세션 찾기</a:t>
            </a:r>
            <a: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b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b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session.Send(data, 0, data.Length);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연결된 모든 세션에 메시지 보내기</a:t>
            </a:r>
            <a:br>
              <a:rPr lang="en-US" altLang="ko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6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 조작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23375" y="1126274"/>
            <a:ext cx="8508300" cy="33828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자작용 Key로 세션들 찾기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Command Filter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3375" y="821475"/>
            <a:ext cx="8508300" cy="143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/>
              <a:t> Command Filter를 사용하여 특정 Command를 실행할 때 필터링 기능을 구현할 수 있다.</a:t>
            </a:r>
            <a:br>
              <a:rPr lang="ko"/>
            </a:br>
            <a:r>
              <a:rPr lang="en-US" altLang="ko"/>
              <a:t>  </a:t>
            </a:r>
            <a:r>
              <a:rPr lang="ko"/>
              <a:t>OnCommandExecuting: Command 사용 전에 호출</a:t>
            </a:r>
            <a:br>
              <a:rPr lang="ko"/>
            </a:br>
            <a:r>
              <a:rPr lang="en-US" altLang="ko"/>
              <a:t>  </a:t>
            </a:r>
            <a:r>
              <a:rPr lang="ko"/>
              <a:t>OnCommandExecuter: Command 사용 후에 호출</a:t>
            </a:r>
            <a:br>
              <a:rPr lang="ko"/>
            </a:br>
            <a:r>
              <a:rPr lang="en-US" altLang="ko"/>
              <a:t>  </a:t>
            </a:r>
            <a:r>
              <a:rPr lang="ko"/>
              <a:t>Order: 순서 변경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85193" y="1890000"/>
            <a:ext cx="8184663" cy="49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LogTimeCommandFilter : CommandFilterAttribute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override void OnCommandExecuting(CommandExecutingContext commandContext)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commandContext.Session.Items["StartTime"] = DateTime.Now;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override void OnCommandExecuted(CommandExecutingContext commandContext)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session = commandContext.Session;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startTime = session.Items.GetValue&lt;DateTime&gt;("StartTime");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ts = DateTime.Now.Subtract(startTime);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(ts.TotalSeconds &gt; 5 &amp;&amp; session.Logger.IsInfoEnabled)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session.Logger.InfoFormat("A command '{0}' took {1} seconds!", commandContext.CurrentCommand.Name, ts.ToString());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}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[LogTimeCommandFilter]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public class QUERY : StringCommandBase&lt;TestSession&gt;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override void ExecuteCommand(TestSession session, StringCommandInfo commandData)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//Your code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}</a:t>
            </a:r>
          </a:p>
          <a:p>
            <a:endParaRPr lang="ko" sz="10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</a:t>
            </a:r>
            <a:r>
              <a:rPr lang="en-US" altLang="ko-KR" sz="4800" dirty="0" err="1"/>
              <a:t>Socekt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45700" y="713675"/>
            <a:ext cx="8307600" cy="162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만약 모든 Command에 적용하고 싶다면...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[LogTimeCommandFilter]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TestServer : AppServer&lt;TestSession&gt;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24156" y="2448272"/>
            <a:ext cx="8352300" cy="436510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Cancel 프로퍼티로 Command 실행을 취소 시킬 수도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LoggedInValidationFilter : CommandFilterAttribute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override void OnCommandExecuting(CommandExecutingContext commandContext)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var session = commandContext.Session as MyAppSession;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//If the session is not logged in, cancel the executing of the command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(!session.IsLoggedIn)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commandContext.Cancel = true;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override void OnCommandExecuted(CommandExecutingContext commandContext)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  <a:b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ko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서버 인스턴스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23375" y="821475"/>
            <a:ext cx="8508300" cy="109535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애플리케이션에서 다중 서버 인스턴스를 생성하여 사용할 수 있다. 서로 간에 독립된다.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u="sng">
                <a:solidFill>
                  <a:schemeClr val="hlin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http://docs.supersocket.net/v1-6/en-US/Multiple-Server-Instances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11560" y="2458794"/>
            <a:ext cx="7521401" cy="40274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&lt;superSocket&gt;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&lt;servers&gt;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&lt;server name="EchoServerA" serverTypeName="EchoService"&gt;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&lt;listeners&gt;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&lt;add ip="Any" port="80" /&gt;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&lt;/listeners&gt;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&lt;/server&gt;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&lt;server name="EchoServerB" serverTypeName="EchoService" security="tls"&gt;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&lt;certificate filePath="localhost.pfx" password="supersocket"&gt;&lt;/certificate&gt;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&lt;listeners&gt;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&lt;add ip="Any" port="443" /&gt;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&lt;/listeners&gt;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&lt;/server&gt;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&lt;/servers&gt;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&lt;serverTypes&gt;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&lt;add name="EchoService"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type="SuperSocket.QuickStart.EchoService.EchoServer, SuperSocket.QuickStart.EchoService" /&gt;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&lt;/serverTypes&gt;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11560" y="1985731"/>
            <a:ext cx="5246400" cy="45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>
                <a:latin typeface="맑은 고딕" panose="020B0503020000020004" pitchFamily="50" charset="-127"/>
                <a:ea typeface="맑은 고딕" panose="020B0503020000020004" pitchFamily="50" charset="-127"/>
              </a:rPr>
              <a:t>같은 서버 타입을 사용하여 다중 서버 인스턴스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243097" y="1524322"/>
            <a:ext cx="5246400" cy="45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서버 타입을 사용하여 다중 서버 인스턴스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43097" y="1988841"/>
            <a:ext cx="8649383" cy="38884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&lt;superSocket&gt;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&lt;servers&gt;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&lt;server name="ServerA"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  serverTypeName="MyAppServerA"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  ip="Any" port="2012"&gt;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&lt;/server&gt;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&lt;server name="ServerB"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  serverTypeName="MyAppServerB"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   ip="Any" port="2013"&gt;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&lt;/server&gt;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&lt;/servers&gt;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&lt;serverTypes&gt;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&lt;add name="MyAppServerA"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type="SuperSocket.QuickStart.MultipleAppServer.MyAppServerA, SuperSocket.QuickStart.MultipleAppServer" /&gt;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&lt;add name="MyAppServerB"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 type="SuperSocket.QuickStart.MultipleAppServer.MyAppServerB, SuperSocket.QuickStart.MultipleAppServer" /&gt;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&lt;/serverTypes&gt;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289000" y="620688"/>
            <a:ext cx="4715048" cy="45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latin typeface="맑은 고딕" panose="020B0503020000020004" pitchFamily="50" charset="-127"/>
                <a:ea typeface="맑은 고딕" panose="020B0503020000020004" pitchFamily="50" charset="-127"/>
              </a:rPr>
              <a:t>다른 서버 클래스끼리 같은 공통 클래스 사용하기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95536" y="980728"/>
            <a:ext cx="8440800" cy="576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interface IDespatchServer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void DispatchMessage(string sessionKey, string message);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public class MyAppServerB : AppServer, IDespatchServer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void DispatchMessage(string sessionKey, string message)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session = GetAppSessionByID(sessionKey);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(session == null)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return;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session.Send(message);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public class MyAppServerA : AppServer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IDespatchServer m_DespatchServer;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protected override void OnStartup()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m_DespatchServer = this.Bootstrap.GetServerByName("ServerB") as IDespatchServer;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base.OnStartup();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internal void DespatchMessage(string targetSessionKey, string message)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m_DespatchServer.DispatchMessage(targetSessionKey, message);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4664"/>
            <a:ext cx="5619775" cy="24816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64" y="2996952"/>
            <a:ext cx="5547767" cy="34824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7664" y="6548593"/>
            <a:ext cx="64528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16개의 프로그래밍 언어를 무기로 비유해 보자 </a:t>
            </a:r>
            <a:r>
              <a:rPr lang="ko-KR" altLang="en-US" dirty="0">
                <a:hlinkClick r:id="rId5"/>
              </a:rPr>
              <a:t>http://ppss.kr/archives/28991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533949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보안 네트워크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23375" y="821474"/>
            <a:ext cx="8508300" cy="181543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TLS/SSL을 사용한 암호화된 네트워크 통신이 가능.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X509 인증의 인증 파일과 local certificate store 방식 두 가지를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인스턴스에서 복수의 listener를 사용할 때 특정 listener만 보안 네트워크를 사용할 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CPU </a:t>
            </a:r>
            <a:r>
              <a:rPr lang="ko-KR" altLang="en-US" sz="4800" dirty="0"/>
              <a:t>바운드</a:t>
            </a:r>
            <a:r>
              <a:rPr lang="en-US" altLang="ko-KR" sz="4800" dirty="0"/>
              <a:t>,</a:t>
            </a:r>
          </a:p>
          <a:p>
            <a:r>
              <a:rPr lang="ko-KR" altLang="en-US" sz="4800" dirty="0"/>
              <a:t>하나의 프로세스에서 많은 클라이언트를 처리하는 경우는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208027385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179512" y="1052737"/>
            <a:ext cx="8892479" cy="1440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&lt;server name="EchoServer"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serverTypeName="EchoService"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ip="Any" port="443"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security="tls"&gt;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&lt;certificate filePath="localhost.pfx" password="supersocket"&gt;&lt;/certificate&gt;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&lt;/server&gt;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79512" y="2605507"/>
            <a:ext cx="8892479" cy="16155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&lt;server name="EchoServer"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serverTypeName="EchoService"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ip="Any" port="443"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security="tls"&gt;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&lt;certificate storeName="My" thumbprint="‎f42585bceed2cb049ef4a3c6d0ad572a6699f6f3"&gt;&lt;/certificate&gt;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&lt;/server&gt;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79512" y="4365104"/>
            <a:ext cx="8892479" cy="18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&lt;server name="EchoServer" serverTypeName="EchoService" maxConnectionNumber="10000"&gt;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&lt;certificate storeName="My" thumbprint="‎f42585bceed2cb049ef4a3c6d0ad572a6699f6f3"&gt;&lt;/certificate&gt;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&lt;listeners&gt;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&lt;add ip="Any" port="80"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&lt;add ip="Any" port="443" security="tls"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&lt;/listeners&gt;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&lt;/server&gt;</a:t>
            </a:r>
          </a:p>
        </p:txBody>
      </p:sp>
    </p:spTree>
    <p:extLst>
      <p:ext uri="{BB962C8B-B14F-4D97-AF65-F5344CB8AC3E}">
        <p14:creationId xmlns:p14="http://schemas.microsoft.com/office/powerpoint/2010/main" val="931946474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277875" y="188950"/>
            <a:ext cx="3718061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리모트에 연결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65250" y="947874"/>
            <a:ext cx="8413500" cy="320120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1.6에서 새로 생긴 기능. 리모트에 접속하는 기능.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현재(1.6버전)의 문제는 세션 네트워크 설정이 일반적인 클라이언트 연결과 같아 지는 문제가 있음. 어쩌면 별 문제가 아닐 수도 있는데...이게 또 문제가 될 수도 있음. -_-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 클래스의 ActiveConnectRemote 함수 사용.</a:t>
            </a:r>
            <a:b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SuperSocket의 유닛테스트 중 ‘TestActiveConnect()’을 참고하면 사용 방법을 알 수 있음.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755576" y="980728"/>
            <a:ext cx="7632848" cy="5616624"/>
          </a:xfrm>
          <a:prstGeom prst="rect">
            <a:avLst/>
          </a:prstGeom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/>
              <a:t>public async void TryConnect(IBootstrap activeServerBootstrap)</a:t>
            </a:r>
          </a:p>
          <a:p>
            <a:pPr lvl="0" rtl="0">
              <a:buNone/>
            </a:pPr>
            <a:r>
              <a:rPr lang="ko"/>
              <a:t>{</a:t>
            </a:r>
          </a:p>
          <a:p>
            <a:pPr lvl="0" rtl="0">
              <a:buNone/>
            </a:pPr>
            <a:r>
              <a:rPr lang="ko"/>
              <a:t>	IsTryConnecting = true;</a:t>
            </a:r>
          </a:p>
          <a:p>
            <a:endParaRPr lang="ko"/>
          </a:p>
          <a:p>
            <a:pPr lvl="0" rtl="0">
              <a:buNone/>
            </a:pPr>
            <a:r>
              <a:rPr lang="ko"/>
              <a:t>	var appServer = activeServerBootstrap.AppServers.FirstOrDefault() as MainServer;</a:t>
            </a:r>
          </a:p>
          <a:p>
            <a:pPr lvl="0" rtl="0">
              <a:buNone/>
            </a:pPr>
            <a:r>
              <a:rPr lang="ko"/>
              <a:t>	var activeConnector = appServer as SuperSocket.SocketBase.IActiveConnector;</a:t>
            </a:r>
          </a:p>
          <a:p>
            <a:endParaRPr lang="ko"/>
          </a:p>
          <a:p>
            <a:pPr lvl="0" rtl="0">
              <a:buNone/>
            </a:pPr>
            <a:r>
              <a:rPr lang="ko"/>
              <a:t>	try</a:t>
            </a:r>
          </a:p>
          <a:p>
            <a:pPr lvl="0" rtl="0">
              <a:buNone/>
            </a:pPr>
            <a:r>
              <a:rPr lang="ko"/>
              <a:t>	{</a:t>
            </a:r>
          </a:p>
          <a:p>
            <a:pPr lvl="0" rtl="0">
              <a:buNone/>
            </a:pPr>
            <a:r>
              <a:rPr lang="ko"/>
              <a:t>		var task = await activeConnector.ActiveConnect(Address);</a:t>
            </a:r>
          </a:p>
          <a:p>
            <a:endParaRPr lang="ko"/>
          </a:p>
          <a:p>
            <a:pPr lvl="0" rtl="0">
              <a:buNone/>
            </a:pPr>
            <a:r>
              <a:rPr lang="ko"/>
              <a:t>		if (task.Result)</a:t>
            </a:r>
          </a:p>
          <a:p>
            <a:pPr lvl="0" rtl="0">
              <a:buNone/>
            </a:pPr>
            <a:r>
              <a:rPr lang="ko"/>
              <a:t>		{</a:t>
            </a:r>
          </a:p>
          <a:p>
            <a:pPr lvl="0" rtl="0">
              <a:buNone/>
            </a:pPr>
            <a:r>
              <a:rPr lang="ko"/>
              <a:t>			Session = task.Session;</a:t>
            </a:r>
          </a:p>
          <a:p>
            <a:pPr lvl="0" rtl="0">
              <a:buNone/>
            </a:pPr>
            <a:r>
              <a:rPr lang="ko"/>
              <a:t>		}</a:t>
            </a:r>
          </a:p>
          <a:p>
            <a:pPr lvl="0" rtl="0">
              <a:buNone/>
            </a:pPr>
            <a:r>
              <a:rPr lang="ko"/>
              <a:t>	}</a:t>
            </a:r>
          </a:p>
          <a:p>
            <a:pPr lvl="0" rtl="0">
              <a:buNone/>
            </a:pPr>
            <a:r>
              <a:rPr lang="ko"/>
              <a:t>	catch</a:t>
            </a:r>
          </a:p>
          <a:p>
            <a:pPr lvl="0" rtl="0">
              <a:buNone/>
            </a:pPr>
            <a:r>
              <a:rPr lang="ko"/>
              <a:t>	{</a:t>
            </a:r>
          </a:p>
          <a:p>
            <a:endParaRPr lang="ko"/>
          </a:p>
          <a:p>
            <a:pPr lvl="0" rtl="0">
              <a:buNone/>
            </a:pPr>
            <a:r>
              <a:rPr lang="ko"/>
              <a:t>	}</a:t>
            </a:r>
          </a:p>
          <a:p>
            <a:pPr lvl="0" rtl="0">
              <a:buNone/>
            </a:pPr>
            <a:r>
              <a:rPr lang="ko"/>
              <a:t>	finally</a:t>
            </a:r>
          </a:p>
          <a:p>
            <a:pPr lvl="0" rtl="0">
              <a:buNone/>
            </a:pPr>
            <a:r>
              <a:rPr lang="ko"/>
              <a:t>	{</a:t>
            </a:r>
          </a:p>
          <a:p>
            <a:pPr lvl="0" rtl="0">
              <a:buNone/>
            </a:pPr>
            <a:r>
              <a:rPr lang="ko"/>
              <a:t>		IsTryConnecting = false;</a:t>
            </a:r>
          </a:p>
          <a:p>
            <a:pPr lvl="0" rtl="0">
              <a:buNone/>
            </a:pPr>
            <a:r>
              <a:rPr lang="ko"/>
              <a:t>	}</a:t>
            </a:r>
          </a:p>
          <a:p>
            <a:pPr lvl="0" rtl="0">
              <a:buNone/>
            </a:pPr>
            <a:r>
              <a:rPr lang="ko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679317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721925" y="2640075"/>
            <a:ext cx="7218900" cy="20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6000" b="1">
                <a:latin typeface="Malgun Gothic"/>
                <a:ea typeface="Malgun Gothic"/>
                <a:cs typeface="Malgun Gothic"/>
                <a:sym typeface="Malgun Gothic"/>
              </a:rPr>
              <a:t>그럼, 소스를 보자!!! 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21925" y="5321375"/>
            <a:ext cx="7971600" cy="10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/>
              <a:t>SuperSocket 소스를 다운로 받은 후 압축을 푼다.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/>
              <a:t>소스 디렉토리에서 ‘QuickStart’ 디렉토리에 샘플 프로젝트들이 있다.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556900" y="794075"/>
            <a:ext cx="8054399" cy="555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</a:t>
            </a:r>
          </a:p>
          <a:p>
            <a:pPr lvl="0" rtl="0"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가장 간단한 사용 방법.</a:t>
            </a:r>
          </a:p>
          <a:p>
            <a:endParaRPr 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설정에서 port번호만 설정. </a:t>
            </a:r>
          </a:p>
          <a:p>
            <a:endParaRPr 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연결이 있을 때 호출될 핸들러 등록</a:t>
            </a:r>
          </a:p>
          <a:p>
            <a:endParaRPr 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TelnetServer_ProcessRequest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설정에서 IP, port 번호 설정.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연결, 데이터 받기 핸들러 등록.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 포맷은 ‘StringRequestInfo’ 사용.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요청을 처리할 수 있다.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 사용.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556900" y="764704"/>
            <a:ext cx="8054399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TelnetServer_02_Command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StringRequestInfo으로 보낸 요청 마다 클래스를 만들어서 처리하도록 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TelnetServer_03_AppSession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TelnetSession 클래스를 사용하여 핸들러를 재정의 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TelnetServer_04_AppServer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 클래스에서 AppServer를 상속받아서 서버 함수를 재정의 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TelnetServer_05_StartByConfig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설정을 app.config 파일을 통해서 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bootstrap = BootstrapFactory.CreateBootstrap();</a:t>
            </a:r>
            <a:br>
              <a:rPr lang="en-US" altLang="ko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(!bootstrap.Initialize())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544799" y="980728"/>
            <a:ext cx="8054399" cy="42196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BroadcastService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모드로 동작하는 서버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프로젝트는 ‘클래스 라이브러리’ 타입이다.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SuperSocket.SocketService.exe.config 파일이 설정 파일 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CommandFilter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LoggedInValidationFilter 필터를 QUERY 클래스에서 사용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ConnectionFilter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IPConnectionFilter 구현 예.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프로젝트인 EchoServer에서 사용될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544800" y="577525"/>
            <a:ext cx="8054399" cy="5371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CustomRequestInfoParser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CustomRequestInfoParser 클래스가 IRequestInfoParser&lt;StringRequestInfo&gt;를 상속 받아서 스트링 패킷을 커스텀하게 파싱해서 사용한다.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AppServer를 상속 받은 YourServer 클래스에서 부모 클래스에 CustomRequestInfoParser를 인자로 넘긴다.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RemoteProcessService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요청에 의해서 다른 프로세스를 실행, 종료, 모니터링(단순 리스팅) 해주는 서비스를 만든 예제.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ServerPush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시간 간격 마다 연결된 클라이언트에 데이터를 보내는 예제.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TerminatorProtocol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'SuperSocket.config' 라는 특별한 파일을 설정 파일을 사용하는 예제.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m_Bootstrap = BootstrapFactory.CreateBootstrapFromConfigFile("SuperSocket.config");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 출력 로그 사용.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구분은 지정된 문자열을 사용한다.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542638" y="836712"/>
            <a:ext cx="8054399" cy="50837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AppDomainIsolation - SampleA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모드로 실행한다.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프로세스에서 2개의 서버 인스턴스를 실행.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AppDomainIsolation - SampleB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프로세스에서 2개의 서버 인스턴스를 실행.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SampleA와 다르게 ‘InstancesRoot’ 디렉토리에 서버별 디렉토리를 만들어서 서로 다른 타입의 서버 인스턴스가 실행 되도록 한다.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ko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AppDomainIsolation - SampleC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처리하는 클래스를 파이썬으로 구현(동적 언어 사용).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되는 서버 별로 서로 다른 요청을 처리하도록 구현.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CountSpliterProtocol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CountSpliterProtocol 프로토콜을 사용하는 예제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544800" y="692696"/>
            <a:ext cx="8054399" cy="55877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CustomProtocol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CustomProtocol을 구현한 예제.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크기는 고정된 패킷 형태. ‘CustomProtocolServer.cs’ 파일에 포맷 설명.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GPSSocketServer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 구분을 앞뒤로 특수한 표시로 구분하고, 패킷의 특정 위치에 커맨드 구분자를 사용.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IronSocketServer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언어를 사용하여 구현.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MultipleAppServer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 인스턴스 서버를 실행.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타입을 클래스로 서로 다르게 구현 한다.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MyAppServerA 클래스를 보면 A 인스턴스에서 B 인스턴스의 참조를 얻는 것을 볼 수 있다.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SwitchReceiveFilter</a:t>
            </a:r>
          </a:p>
          <a:p>
            <a:endParaRPr lang="ko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544800" y="836712"/>
            <a:ext cx="8054399" cy="24914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4-ConfigSample</a:t>
            </a:r>
          </a:p>
          <a:p>
            <a:pPr lvl="0" rtl="0"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 견본들이 있다.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CustomLogFactory.config: 콘솔 로그 사용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MultipleListenersA.exe.config: 하나의 서버 인스턴스에서 IPv4, IPv6 사용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MultipleListenersB.exe.config: 소켓 옵션을 다르게. 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MultipleListenersC.exe.config: 서로 포트번호가 다르고, 일부는 TLS 사용.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SecureServerA.config</a:t>
            </a:r>
          </a:p>
          <a:p>
            <a:pPr marL="0" lvl="0" indent="0" rtl="0">
              <a:lnSpc>
                <a:spcPct val="115000"/>
              </a:lnSpc>
              <a:buClr>
                <a:schemeClr val="dk1"/>
              </a:buClr>
              <a:buSzPct val="78571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SecureServerB.config</a:t>
            </a: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277875" y="188950"/>
            <a:ext cx="7102437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 Time Out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65250" y="947874"/>
            <a:ext cx="8413500" cy="528943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‘Send Time Out’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 후 서버에서 해당 클라이언트를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클라이언트에서 접속을 끊으면 접속이 끊어진다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없는 이유는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시킬 때 클라이언트의 소켓 상태가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보내는 중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있어서 끝날 때까지 기다리기 때문이다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이런 상태가 되면 해당 클라이언트가 접속을 끊어 줄 때까지 어떻게 할 방법이 없다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코드를 수정하여 강제적으로 끊을 수 있게 해야 한다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altLang="ko-KR" sz="1800" dirty="0"/>
              <a:t>timeout </a:t>
            </a:r>
            <a:r>
              <a:rPr lang="ko-KR" altLang="en-US" sz="1800" dirty="0"/>
              <a:t>이 발생하는 사유는 </a:t>
            </a:r>
            <a:r>
              <a:rPr lang="en-US" altLang="ko-KR" sz="1800" dirty="0"/>
              <a:t>send </a:t>
            </a:r>
            <a:r>
              <a:rPr lang="ko-KR" altLang="en-US" sz="1800" dirty="0"/>
              <a:t>큐에 데이터를 못 넣는 경우고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넣을 때까지 무한 시도를 한다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ko-KR" altLang="en-US" sz="1800" dirty="0"/>
              <a:t>즉 </a:t>
            </a:r>
            <a:r>
              <a:rPr lang="en-US" altLang="ko-KR" sz="1800" dirty="0"/>
              <a:t>timeout </a:t>
            </a:r>
            <a:r>
              <a:rPr lang="ko-KR" altLang="en-US" sz="1800" dirty="0"/>
              <a:t>크면 그만큼 성능에 나쁜 영향을 줄 수 있다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en-US" altLang="ko-KR" sz="1800" dirty="0"/>
              <a:t>timeout</a:t>
            </a:r>
            <a:r>
              <a:rPr lang="ko-KR" altLang="en-US" sz="1800" dirty="0"/>
              <a:t>가 발생하면 </a:t>
            </a:r>
            <a:r>
              <a:rPr lang="en-US" altLang="ko-KR" sz="1800" dirty="0" err="1"/>
              <a:t>OnSendEnd</a:t>
            </a:r>
            <a:r>
              <a:rPr lang="en-US" altLang="ko-KR" sz="1800" dirty="0"/>
              <a:t>(false); </a:t>
            </a:r>
            <a:r>
              <a:rPr lang="ko-KR" altLang="en-US" sz="1800" dirty="0"/>
              <a:t>호출 후 소켓을 </a:t>
            </a:r>
            <a:r>
              <a:rPr lang="ko-KR" altLang="en-US" sz="1800" dirty="0" err="1"/>
              <a:t>짤라야</a:t>
            </a:r>
            <a:r>
              <a:rPr lang="ko-KR" altLang="en-US" sz="1800" dirty="0"/>
              <a:t> 한다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01599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2696"/>
            <a:ext cx="77768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SokcetBase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ISocketSession.cs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/// &lt;summary&gt;</a:t>
            </a:r>
            <a:br>
              <a:rPr lang="en-US" altLang="ko-KR" dirty="0"/>
            </a:br>
            <a:r>
              <a:rPr lang="en-US" altLang="ko-KR" dirty="0"/>
              <a:t>/// 2014.06.13 </a:t>
            </a:r>
            <a:r>
              <a:rPr lang="ko-KR" altLang="en-US" dirty="0"/>
              <a:t>최흥배</a:t>
            </a:r>
            <a:br>
              <a:rPr lang="ko-KR" altLang="en-US" dirty="0"/>
            </a:br>
            <a:r>
              <a:rPr lang="en-US" altLang="ko-KR" dirty="0"/>
              <a:t>/// </a:t>
            </a:r>
            <a:r>
              <a:rPr lang="ko-KR" altLang="en-US" dirty="0"/>
              <a:t>보내기 실패 예외가 발생한 경우 보내기 상태를 취소 시켜서 즉각 접속이 종료 되도록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/// &lt;/summary&gt;</a:t>
            </a:r>
            <a:br>
              <a:rPr lang="en-US" altLang="ko-KR" dirty="0"/>
            </a:br>
            <a:r>
              <a:rPr lang="en-US" altLang="ko-KR" dirty="0"/>
              <a:t>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8788" y="2924944"/>
            <a:ext cx="57606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SocketEngine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SocketSession.cs</a:t>
            </a:r>
            <a:endParaRPr lang="en-US" altLang="ko-KR" sz="1800" b="1" dirty="0"/>
          </a:p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OnSendEnd</a:t>
            </a:r>
            <a:r>
              <a:rPr lang="en-US" altLang="ko-KR" dirty="0"/>
              <a:t>(false);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97872"/>
      </p:ext>
    </p:extLst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ClientSession</a:t>
            </a:r>
            <a:r>
              <a:rPr lang="en-US" altLang="ko-KR" dirty="0"/>
              <a:t> : </a:t>
            </a:r>
            <a:r>
              <a:rPr lang="en-US" altLang="ko-KR" dirty="0" err="1"/>
              <a:t>AppSession</a:t>
            </a:r>
            <a:r>
              <a:rPr lang="en-US" altLang="ko-KR" dirty="0"/>
              <a:t>&lt;</a:t>
            </a:r>
            <a:r>
              <a:rPr lang="en-US" altLang="ko-KR" dirty="0" err="1"/>
              <a:t>ClientSession</a:t>
            </a:r>
            <a:r>
              <a:rPr lang="en-US" altLang="ko-KR" dirty="0"/>
              <a:t>, </a:t>
            </a:r>
            <a:r>
              <a:rPr lang="en-US" altLang="ko-KR" dirty="0" err="1"/>
              <a:t>CommonServerLib.EFBinaryRequestInfo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// </a:t>
            </a:r>
            <a:r>
              <a:rPr lang="ko-KR" altLang="en-US" dirty="0"/>
              <a:t>보내기 실패 횟수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</a:p>
          <a:p>
            <a:br>
              <a:rPr lang="en-US" altLang="ko-KR" dirty="0"/>
            </a:br>
            <a:r>
              <a:rPr lang="en-US" altLang="ko-KR" dirty="0"/>
              <a:t>    public void Clear()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void </a:t>
            </a:r>
            <a:r>
              <a:rPr lang="en-US" altLang="ko-KR" dirty="0" err="1"/>
              <a:t>SendFail</a:t>
            </a:r>
            <a:r>
              <a:rPr lang="en-US" altLang="ko-KR" dirty="0"/>
              <a:t>() { ++</a:t>
            </a:r>
            <a:r>
              <a:rPr lang="en-US" altLang="ko-KR" dirty="0" err="1"/>
              <a:t>SendFailCount</a:t>
            </a:r>
            <a:r>
              <a:rPr lang="en-US" altLang="ko-KR" dirty="0"/>
              <a:t>;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EnableSend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return </a:t>
            </a:r>
            <a:r>
              <a:rPr lang="en-US" altLang="ko-KR" dirty="0" err="1"/>
              <a:t>SendFailCount</a:t>
            </a:r>
            <a:r>
              <a:rPr lang="en-US" altLang="ko-KR" dirty="0"/>
              <a:t> &gt; 0 ? false : true;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561698"/>
      </p:ext>
    </p:extLst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SendData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byte[] </a:t>
            </a:r>
            <a:r>
              <a:rPr lang="en-US" altLang="ko-KR" dirty="0" err="1"/>
              <a:t>sendData</a:t>
            </a:r>
            <a:r>
              <a:rPr lang="en-US" altLang="ko-KR" dirty="0"/>
              <a:t>, PACKETID </a:t>
            </a:r>
            <a:r>
              <a:rPr lang="en-US" altLang="ko-KR" dirty="0" err="1"/>
              <a:t>packetID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  if (session == null || 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 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try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</a:t>
            </a:r>
            <a:r>
              <a:rPr lang="en-US" altLang="ko-KR" dirty="0"/>
              <a:t>(</a:t>
            </a:r>
            <a:r>
              <a:rPr lang="en-US" altLang="ko-KR" dirty="0" err="1"/>
              <a:t>sendData</a:t>
            </a:r>
            <a:r>
              <a:rPr lang="en-US" altLang="ko-KR" dirty="0"/>
              <a:t>, 0, </a:t>
            </a:r>
            <a:r>
              <a:rPr lang="en-US" altLang="ko-KR" dirty="0" err="1"/>
              <a:t>sendData.Length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catch (Exception ex)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session.SendFail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return true;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108959"/>
      </p:ext>
    </p:extLst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548680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DisConnect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[</a:t>
            </a:r>
            <a:r>
              <a:rPr lang="en-US" altLang="ko-KR" dirty="0" err="1"/>
              <a:t>CallerMemberName</a:t>
            </a:r>
            <a:r>
              <a:rPr lang="en-US" altLang="ko-KR" dirty="0"/>
              <a:t>] string </a:t>
            </a:r>
            <a:r>
              <a:rPr lang="en-US" altLang="ko-KR" dirty="0" err="1"/>
              <a:t>methodName</a:t>
            </a:r>
            <a:r>
              <a:rPr lang="en-US" altLang="ko-KR" dirty="0"/>
              <a:t> = "")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</a:t>
            </a:r>
            <a:r>
              <a:rPr lang="en-US" altLang="ko-KR" dirty="0" err="1"/>
              <a:t>ClientSession</a:t>
            </a:r>
            <a:r>
              <a:rPr lang="en-US" altLang="ko-KR" dirty="0"/>
              <a:t> session = null;</a:t>
            </a:r>
          </a:p>
          <a:p>
            <a:r>
              <a:rPr lang="en-US" altLang="ko-KR" dirty="0"/>
              <a:t>    if (</a:t>
            </a:r>
            <a:r>
              <a:rPr lang="en-US" altLang="ko-KR" dirty="0" err="1"/>
              <a:t>ActiveServerBootstrap</a:t>
            </a:r>
            <a:r>
              <a:rPr lang="en-US" altLang="ko-KR" dirty="0"/>
              <a:t> == null) // </a:t>
            </a:r>
            <a:r>
              <a:rPr lang="en-US" altLang="ko-KR" dirty="0" err="1"/>
              <a:t>SuperSocket</a:t>
            </a:r>
            <a:r>
              <a:rPr lang="en-US" altLang="ko-KR" dirty="0"/>
              <a:t> </a:t>
            </a:r>
            <a:r>
              <a:rPr lang="ko-KR" altLang="en-US" dirty="0"/>
              <a:t>라이브러리에서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else   // </a:t>
            </a:r>
            <a:r>
              <a:rPr lang="ko-KR" altLang="en-US" dirty="0"/>
              <a:t>애플리케이션 측에서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                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appServer</a:t>
            </a:r>
            <a:r>
              <a:rPr lang="en-US" altLang="ko-KR" dirty="0"/>
              <a:t> = </a:t>
            </a:r>
            <a:r>
              <a:rPr lang="en-US" altLang="ko-KR" dirty="0" err="1"/>
              <a:t>ActiveServerBootstrap.AppServers.FirstOrDefault</a:t>
            </a:r>
            <a:r>
              <a:rPr lang="en-US" altLang="ko-KR" dirty="0"/>
              <a:t>() as </a:t>
            </a:r>
            <a:r>
              <a:rPr lang="en-US" altLang="ko-KR" dirty="0" err="1"/>
              <a:t>ServerNetwork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appServer.GetSessionByID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if (session != null)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if (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       {</a:t>
            </a:r>
            <a:br>
              <a:rPr lang="en-US" altLang="ko-KR" dirty="0"/>
            </a:br>
            <a:r>
              <a:rPr lang="en-US" altLang="ko-KR" dirty="0"/>
              <a:t>            </a:t>
            </a:r>
            <a:r>
              <a:rPr lang="en-US" altLang="ko-KR" dirty="0" err="1"/>
              <a:t>session.SocketSession.SendEndWhenSendingTimeOut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}</a:t>
            </a:r>
          </a:p>
          <a:p>
            <a:r>
              <a:rPr lang="en-US" altLang="ko-KR" dirty="0"/>
              <a:t>  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session.Close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141472"/>
      </p:ext>
    </p:extLst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</a:t>
            </a:r>
            <a:r>
              <a:rPr lang="en-US" altLang="ko-KR">
                <a:latin typeface="Arial" panose="020B0604020202020204" pitchFamily="34" charset="0"/>
              </a:rPr>
              <a:t>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</a:t>
            </a: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://www.codeproject.com/Articles/83102</a:t>
            </a: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/C-SocketAsyncEventArgs-High-Performance-Socket-Cod</a:t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</a:t>
            </a:r>
            <a:r>
              <a:rPr lang="ko-KR" altLang="en-US"/>
              <a:t>서버 만들기</a:t>
            </a:r>
            <a:br>
              <a:rPr lang="en-US" altLang="ko-KR"/>
            </a:br>
            <a:r>
              <a:rPr lang="en-US" altLang="ko-KR">
                <a:hlinkClick r:id="rId4"/>
              </a:rPr>
              <a:t>http</a:t>
            </a:r>
            <a:r>
              <a:rPr lang="en-US" altLang="ko-KR">
                <a:hlinkClick r:id="rId4"/>
              </a:rPr>
              <a:t>://www.hanbit.co.kr/realtime/books/book_view.html?p_code</a:t>
            </a:r>
            <a:r>
              <a:rPr lang="en-US" altLang="ko-KR">
                <a:hlinkClick r:id="rId4"/>
              </a:rPr>
              <a:t>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nugget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https://www.nugget.org/packages/SuperSocket/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64704"/>
            <a:ext cx="8280920" cy="53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2479</Words>
  <Application>Microsoft Office PowerPoint</Application>
  <PresentationFormat>화면 슬라이드 쇼(4:3)</PresentationFormat>
  <Paragraphs>521</Paragraphs>
  <Slides>79</Slides>
  <Notes>78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56</cp:revision>
  <dcterms:modified xsi:type="dcterms:W3CDTF">2016-11-30T08:02:05Z</dcterms:modified>
</cp:coreProperties>
</file>