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>
        <p:scale>
          <a:sx n="125" d="100"/>
          <a:sy n="125" d="100"/>
        </p:scale>
        <p:origin x="72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6746-BF5C-DA15-C7D5-E4AEF2604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9355B-4E33-4CB4-E4CB-B8840F25D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F8F8-E41C-BD4C-075B-F0BDBDA5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1E8-A06A-4C19-8CC6-A766C2332C8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FDEA-064C-43FD-985D-97E43E04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FE4F8-3706-9BA4-7517-924E9325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E59-7A51-4A2C-B0B9-8E5CB2F85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0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F5A3-3C55-5363-29F2-CD0AA891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0674C-53DB-C4A4-D57D-CD4217050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9FD5-D724-3DD0-B174-A7FF3787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1E8-A06A-4C19-8CC6-A766C2332C8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3857-32B2-0A69-CDBA-98E7E6CE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68A48-41F3-F062-0C56-54215DC9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E59-7A51-4A2C-B0B9-8E5CB2F85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3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717B-8A32-6508-F428-547D2D77C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70E7B-22F2-862D-C3A7-080EF57F9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3EF1A-EF64-7D6D-61B3-B08C3A79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1E8-A06A-4C19-8CC6-A766C2332C8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5D8E-E31D-E3F2-EDAD-63405BDF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333F-AF08-57A8-82F4-475A81FA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E59-7A51-4A2C-B0B9-8E5CB2F85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1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4AB2-A71F-50A5-6DD7-94D63227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6478-A148-7AA5-EAE0-34A837BE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7F922-7006-E142-07BF-5ED0D17E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1E8-A06A-4C19-8CC6-A766C2332C8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88959-1B69-0339-4E2E-DD6DC250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9B6C-8387-703C-A8EB-4166E02D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E59-7A51-4A2C-B0B9-8E5CB2F85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7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195E-0385-01CA-44CF-600C5C42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78CF5-5808-BEF4-59BE-0DBFEDFF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26C0-398D-3328-5C20-1882B400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1E8-A06A-4C19-8CC6-A766C2332C8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743B-1006-FA81-E1D0-94019F45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2AC5-F27E-39C6-2BE3-42D951BF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E59-7A51-4A2C-B0B9-8E5CB2F85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4A3E-85AC-1314-46AE-CB72D4BE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536B-8B7A-6619-36B6-1DD11CDF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2517A-4EDC-E9D6-9CEC-36F2D5ACC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CE06D-27F2-EFF5-A652-39AF4853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1E8-A06A-4C19-8CC6-A766C2332C8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8093A-BF46-3985-1AAB-37AEFECC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8907C-CFC3-CAA0-8393-FBF3B812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E59-7A51-4A2C-B0B9-8E5CB2F85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EEF-95FC-6B54-991A-78C5C7BC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6AE8-9BA4-CC1D-FF17-01D52642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4103D-334C-AC52-86DE-CE2C5E84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CFFBE-1928-5D0A-9AA6-DDD6BABD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F1C8E-755D-D61E-B596-A993AE4ED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9D2FB-367E-23ED-7522-F65E1C09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1E8-A06A-4C19-8CC6-A766C2332C8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E28B7-9985-0F6B-221B-197E5C4E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AED66-25DC-8D92-70FE-DB2ED971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E59-7A51-4A2C-B0B9-8E5CB2F85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1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B10D-1643-7E4F-8DF0-92DF7191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742EA-0FB3-45E4-857E-A73AF2A3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1E8-A06A-4C19-8CC6-A766C2332C8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8E18-780B-DBA0-9440-7E19997C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84FFB-21E3-2655-90D7-8BBC5191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E59-7A51-4A2C-B0B9-8E5CB2F85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78778-4DF2-1A44-68FE-17A49404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1E8-A06A-4C19-8CC6-A766C2332C8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468BE-AA7A-DD83-1BB6-EF2C0280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7672-0F78-F2AD-3BA8-B06C3A99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E59-7A51-4A2C-B0B9-8E5CB2F85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6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75B0-B882-AC01-5014-1BCF58BF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54E2-8C04-36D4-C4D5-9D64EC1B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669B6-8A93-BBD4-7F2A-C90A3432D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50936-7FDA-D1FD-F7FE-9E32A27F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1E8-A06A-4C19-8CC6-A766C2332C8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BC776-FF46-1A1C-55C5-43838846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529C8-EE83-FD04-F913-E946B27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E59-7A51-4A2C-B0B9-8E5CB2F85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6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1DA9-5BB6-1EC4-710C-67716C55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07F61-7928-7B32-102D-20AB9A566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50190-AC39-FE68-04A2-406463FB6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7496D-AA82-D768-D55A-4BCE484B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1E8-A06A-4C19-8CC6-A766C2332C8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6BD5-DB93-457B-9CB2-23863C97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65EBB-1599-8E16-01EE-4D1CEA8B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BE59-7A51-4A2C-B0B9-8E5CB2F85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6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08F06-BB27-A065-45FD-870A04C2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AB19F-0515-21DE-7534-CBC3FF236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73C5-699A-F2BE-C561-715D6E0EF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F1E8-A06A-4C19-8CC6-A766C2332C8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A1CC-6365-7FDE-3EBF-F5D9D81FB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AA91D-2EC3-7438-2102-EA4297DB1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BE59-7A51-4A2C-B0B9-8E5CB2F85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6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07AAB6E-2D1C-B270-DC0B-219CA9F42D97}"/>
              </a:ext>
            </a:extLst>
          </p:cNvPr>
          <p:cNvSpPr/>
          <p:nvPr/>
        </p:nvSpPr>
        <p:spPr>
          <a:xfrm>
            <a:off x="3367024" y="2869677"/>
            <a:ext cx="518160" cy="259080"/>
          </a:xfrm>
          <a:prstGeom prst="flowChartProcess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2865CDB-E0A1-A542-A0D9-46B3168862D9}"/>
              </a:ext>
            </a:extLst>
          </p:cNvPr>
          <p:cNvSpPr/>
          <p:nvPr/>
        </p:nvSpPr>
        <p:spPr>
          <a:xfrm>
            <a:off x="4086855" y="2869677"/>
            <a:ext cx="518160" cy="259080"/>
          </a:xfrm>
          <a:prstGeom prst="flowChartProcess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09AF09B-451F-D21F-FCC7-13A7A3431FAA}"/>
              </a:ext>
            </a:extLst>
          </p:cNvPr>
          <p:cNvSpPr/>
          <p:nvPr/>
        </p:nvSpPr>
        <p:spPr>
          <a:xfrm>
            <a:off x="4806686" y="2869677"/>
            <a:ext cx="518160" cy="259080"/>
          </a:xfrm>
          <a:prstGeom prst="flowChartProcess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36F0153-EBA5-DCA4-2414-BF7C1C0411B7}"/>
              </a:ext>
            </a:extLst>
          </p:cNvPr>
          <p:cNvSpPr/>
          <p:nvPr/>
        </p:nvSpPr>
        <p:spPr>
          <a:xfrm>
            <a:off x="6224722" y="2869677"/>
            <a:ext cx="496535" cy="259080"/>
          </a:xfrm>
          <a:prstGeom prst="flowChartProcess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0DF8660-65B7-B700-7862-0868198ACAB9}"/>
              </a:ext>
            </a:extLst>
          </p:cNvPr>
          <p:cNvSpPr/>
          <p:nvPr/>
        </p:nvSpPr>
        <p:spPr>
          <a:xfrm>
            <a:off x="6922927" y="2869677"/>
            <a:ext cx="496535" cy="259080"/>
          </a:xfrm>
          <a:prstGeom prst="flowChartProcess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72673D3-2828-0CEC-8F00-A14A783A850C}"/>
              </a:ext>
            </a:extLst>
          </p:cNvPr>
          <p:cNvSpPr/>
          <p:nvPr/>
        </p:nvSpPr>
        <p:spPr>
          <a:xfrm>
            <a:off x="5526517" y="2869677"/>
            <a:ext cx="496534" cy="259080"/>
          </a:xfrm>
          <a:prstGeom prst="flowChartProcess">
            <a:avLst/>
          </a:prstGeom>
          <a:solidFill>
            <a:srgbClr val="00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7A25F0C-2822-6974-5217-C498F2A70ABB}"/>
              </a:ext>
            </a:extLst>
          </p:cNvPr>
          <p:cNvSpPr/>
          <p:nvPr/>
        </p:nvSpPr>
        <p:spPr>
          <a:xfrm>
            <a:off x="7818882" y="3374136"/>
            <a:ext cx="980694" cy="259080"/>
          </a:xfrm>
          <a:prstGeom prst="flowChartProcess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 (1)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83A5732-497B-7D3C-9531-59A3CC750AE0}"/>
              </a:ext>
            </a:extLst>
          </p:cNvPr>
          <p:cNvSpPr/>
          <p:nvPr/>
        </p:nvSpPr>
        <p:spPr>
          <a:xfrm>
            <a:off x="7818882" y="3785616"/>
            <a:ext cx="980694" cy="259080"/>
          </a:xfrm>
          <a:prstGeom prst="flowChartProcess">
            <a:avLst/>
          </a:prstGeom>
          <a:solidFill>
            <a:srgbClr val="00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(2)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B7AAC02-521B-1EDF-B2C7-CBFF35A78C9C}"/>
              </a:ext>
            </a:extLst>
          </p:cNvPr>
          <p:cNvSpPr/>
          <p:nvPr/>
        </p:nvSpPr>
        <p:spPr>
          <a:xfrm>
            <a:off x="7818882" y="4197096"/>
            <a:ext cx="980694" cy="259080"/>
          </a:xfrm>
          <a:prstGeom prst="flowChartProcess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(3)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BAD88D0-AA00-C7FC-FD4C-FF40BCAB9D36}"/>
              </a:ext>
            </a:extLst>
          </p:cNvPr>
          <p:cNvSpPr/>
          <p:nvPr/>
        </p:nvSpPr>
        <p:spPr>
          <a:xfrm>
            <a:off x="7818882" y="4617720"/>
            <a:ext cx="980694" cy="259080"/>
          </a:xfrm>
          <a:prstGeom prst="flowChartProcess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 (4)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6EB351-6CD1-E9FA-1044-4C5156BB671C}"/>
              </a:ext>
            </a:extLst>
          </p:cNvPr>
          <p:cNvSpPr txBox="1"/>
          <p:nvPr/>
        </p:nvSpPr>
        <p:spPr>
          <a:xfrm>
            <a:off x="1654073" y="2814551"/>
            <a:ext cx="1698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`colorsOriginal`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3323F-537A-A006-396F-7AD6CE4B79C1}"/>
              </a:ext>
            </a:extLst>
          </p:cNvPr>
          <p:cNvSpPr txBox="1"/>
          <p:nvPr/>
        </p:nvSpPr>
        <p:spPr>
          <a:xfrm>
            <a:off x="7818882" y="2944091"/>
            <a:ext cx="2209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classes` </a:t>
            </a:r>
            <a:r>
              <a:rPr lang="en-US" altLang="zh-C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(by alphabet order)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55D6E8-A8AC-EE21-2EC7-AD61B7821317}"/>
              </a:ext>
            </a:extLst>
          </p:cNvPr>
          <p:cNvSpPr txBox="1"/>
          <p:nvPr/>
        </p:nvSpPr>
        <p:spPr>
          <a:xfrm>
            <a:off x="1651483" y="3319010"/>
            <a:ext cx="1701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`colorsEncoded`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A8F4CE-3C13-3D18-2EEB-FC8B508E222A}"/>
              </a:ext>
            </a:extLst>
          </p:cNvPr>
          <p:cNvGrpSpPr/>
          <p:nvPr/>
        </p:nvGrpSpPr>
        <p:grpSpPr>
          <a:xfrm>
            <a:off x="3367024" y="3374136"/>
            <a:ext cx="518160" cy="1502664"/>
            <a:chOff x="5577840" y="3429000"/>
            <a:chExt cx="518160" cy="1502664"/>
          </a:xfrm>
        </p:grpSpPr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95166BAC-6307-C650-BF20-79EAFFE37CA0}"/>
                </a:ext>
              </a:extLst>
            </p:cNvPr>
            <p:cNvSpPr/>
            <p:nvPr/>
          </p:nvSpPr>
          <p:spPr>
            <a:xfrm>
              <a:off x="5577840" y="4251960"/>
              <a:ext cx="518160" cy="259080"/>
            </a:xfrm>
            <a:prstGeom prst="flowChartProcess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BF3E8A4F-0AC8-9EB7-6678-859AC01724A9}"/>
                </a:ext>
              </a:extLst>
            </p:cNvPr>
            <p:cNvSpPr/>
            <p:nvPr/>
          </p:nvSpPr>
          <p:spPr>
            <a:xfrm>
              <a:off x="5577840" y="384048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D543C920-451C-325B-D700-6A2FE7F91820}"/>
                </a:ext>
              </a:extLst>
            </p:cNvPr>
            <p:cNvSpPr/>
            <p:nvPr/>
          </p:nvSpPr>
          <p:spPr>
            <a:xfrm>
              <a:off x="5577840" y="342900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95AFB566-B1C6-91F9-ADFC-D74EAB88C927}"/>
                </a:ext>
              </a:extLst>
            </p:cNvPr>
            <p:cNvSpPr/>
            <p:nvPr/>
          </p:nvSpPr>
          <p:spPr>
            <a:xfrm>
              <a:off x="5577840" y="4672584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4D0E96-6B7B-F987-A2B2-61B95CC831E2}"/>
              </a:ext>
            </a:extLst>
          </p:cNvPr>
          <p:cNvGrpSpPr/>
          <p:nvPr/>
        </p:nvGrpSpPr>
        <p:grpSpPr>
          <a:xfrm>
            <a:off x="4086855" y="3374136"/>
            <a:ext cx="518160" cy="1502664"/>
            <a:chOff x="6278880" y="3429000"/>
            <a:chExt cx="518160" cy="1502664"/>
          </a:xfrm>
        </p:grpSpPr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4CE4F543-D19C-6A19-0903-D2630E923EF4}"/>
                </a:ext>
              </a:extLst>
            </p:cNvPr>
            <p:cNvSpPr/>
            <p:nvPr/>
          </p:nvSpPr>
          <p:spPr>
            <a:xfrm>
              <a:off x="6278880" y="425196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D74D5A35-1A75-128C-1853-E81F962BFAB6}"/>
                </a:ext>
              </a:extLst>
            </p:cNvPr>
            <p:cNvSpPr/>
            <p:nvPr/>
          </p:nvSpPr>
          <p:spPr>
            <a:xfrm>
              <a:off x="6278880" y="384048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82A20811-95D7-1603-8264-F591E48BE00D}"/>
                </a:ext>
              </a:extLst>
            </p:cNvPr>
            <p:cNvSpPr/>
            <p:nvPr/>
          </p:nvSpPr>
          <p:spPr>
            <a:xfrm>
              <a:off x="6278880" y="3429000"/>
              <a:ext cx="518160" cy="259080"/>
            </a:xfrm>
            <a:prstGeom prst="flowChartProcess">
              <a:avLst/>
            </a:prstGeom>
            <a:solidFill>
              <a:srgbClr val="0000FF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DD5581E5-788A-4332-6451-0FCD0EC886DC}"/>
                </a:ext>
              </a:extLst>
            </p:cNvPr>
            <p:cNvSpPr/>
            <p:nvPr/>
          </p:nvSpPr>
          <p:spPr>
            <a:xfrm>
              <a:off x="6278880" y="4672584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498681-2372-B451-09E0-D1BEDC7307A3}"/>
              </a:ext>
            </a:extLst>
          </p:cNvPr>
          <p:cNvGrpSpPr/>
          <p:nvPr/>
        </p:nvGrpSpPr>
        <p:grpSpPr>
          <a:xfrm>
            <a:off x="4806211" y="3374136"/>
            <a:ext cx="518160" cy="1502664"/>
            <a:chOff x="5577840" y="3429000"/>
            <a:chExt cx="518160" cy="1502664"/>
          </a:xfrm>
        </p:grpSpPr>
        <p:sp>
          <p:nvSpPr>
            <p:cNvPr id="42" name="Flowchart: Process 41">
              <a:extLst>
                <a:ext uri="{FF2B5EF4-FFF2-40B4-BE49-F238E27FC236}">
                  <a16:creationId xmlns:a16="http://schemas.microsoft.com/office/drawing/2014/main" id="{0046DC9A-E726-0FE5-E564-94643A19C358}"/>
                </a:ext>
              </a:extLst>
            </p:cNvPr>
            <p:cNvSpPr/>
            <p:nvPr/>
          </p:nvSpPr>
          <p:spPr>
            <a:xfrm>
              <a:off x="5577840" y="4251960"/>
              <a:ext cx="518160" cy="259080"/>
            </a:xfrm>
            <a:prstGeom prst="flowChartProcess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A87BCA57-1453-70C9-2191-59BE487E3FE3}"/>
                </a:ext>
              </a:extLst>
            </p:cNvPr>
            <p:cNvSpPr/>
            <p:nvPr/>
          </p:nvSpPr>
          <p:spPr>
            <a:xfrm>
              <a:off x="5577840" y="384048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lowchart: Process 43">
              <a:extLst>
                <a:ext uri="{FF2B5EF4-FFF2-40B4-BE49-F238E27FC236}">
                  <a16:creationId xmlns:a16="http://schemas.microsoft.com/office/drawing/2014/main" id="{2CD217B9-B6A3-70E6-0922-84692F984774}"/>
                </a:ext>
              </a:extLst>
            </p:cNvPr>
            <p:cNvSpPr/>
            <p:nvPr/>
          </p:nvSpPr>
          <p:spPr>
            <a:xfrm>
              <a:off x="5577840" y="342900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D588F42-DFD1-5623-4523-3433C6283E38}"/>
                </a:ext>
              </a:extLst>
            </p:cNvPr>
            <p:cNvSpPr/>
            <p:nvPr/>
          </p:nvSpPr>
          <p:spPr>
            <a:xfrm>
              <a:off x="5577840" y="4672584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BFCC54-4B03-9730-1ACC-1ED6BDA16D7C}"/>
              </a:ext>
            </a:extLst>
          </p:cNvPr>
          <p:cNvGrpSpPr/>
          <p:nvPr/>
        </p:nvGrpSpPr>
        <p:grpSpPr>
          <a:xfrm>
            <a:off x="5525567" y="3374136"/>
            <a:ext cx="518160" cy="1502664"/>
            <a:chOff x="5577840" y="3429000"/>
            <a:chExt cx="518160" cy="1502664"/>
          </a:xfrm>
        </p:grpSpPr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3FEB0E60-8B3C-D388-7C02-8F9559056CC1}"/>
                </a:ext>
              </a:extLst>
            </p:cNvPr>
            <p:cNvSpPr/>
            <p:nvPr/>
          </p:nvSpPr>
          <p:spPr>
            <a:xfrm>
              <a:off x="5577840" y="425196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7D38FFD0-FAC1-65A0-EACE-1C07E69DB2F3}"/>
                </a:ext>
              </a:extLst>
            </p:cNvPr>
            <p:cNvSpPr/>
            <p:nvPr/>
          </p:nvSpPr>
          <p:spPr>
            <a:xfrm>
              <a:off x="5577840" y="3840480"/>
              <a:ext cx="518160" cy="259080"/>
            </a:xfrm>
            <a:prstGeom prst="flowChartProcess">
              <a:avLst/>
            </a:prstGeom>
            <a:solidFill>
              <a:srgbClr val="00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3C0EC28F-F4E4-79BC-CE56-1E10FFAD1342}"/>
                </a:ext>
              </a:extLst>
            </p:cNvPr>
            <p:cNvSpPr/>
            <p:nvPr/>
          </p:nvSpPr>
          <p:spPr>
            <a:xfrm>
              <a:off x="5577840" y="342900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lowchart: Process 49">
              <a:extLst>
                <a:ext uri="{FF2B5EF4-FFF2-40B4-BE49-F238E27FC236}">
                  <a16:creationId xmlns:a16="http://schemas.microsoft.com/office/drawing/2014/main" id="{432372D5-0470-D02C-729A-47A34C6A200E}"/>
                </a:ext>
              </a:extLst>
            </p:cNvPr>
            <p:cNvSpPr/>
            <p:nvPr/>
          </p:nvSpPr>
          <p:spPr>
            <a:xfrm>
              <a:off x="5577840" y="4672584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0FBC867-BF55-E11A-4BF3-5E102786F7B4}"/>
              </a:ext>
            </a:extLst>
          </p:cNvPr>
          <p:cNvGrpSpPr/>
          <p:nvPr/>
        </p:nvGrpSpPr>
        <p:grpSpPr>
          <a:xfrm>
            <a:off x="6213909" y="3374136"/>
            <a:ext cx="518160" cy="1502664"/>
            <a:chOff x="5577840" y="3429000"/>
            <a:chExt cx="518160" cy="1502664"/>
          </a:xfrm>
        </p:grpSpPr>
        <p:sp>
          <p:nvSpPr>
            <p:cNvPr id="52" name="Flowchart: Process 51">
              <a:extLst>
                <a:ext uri="{FF2B5EF4-FFF2-40B4-BE49-F238E27FC236}">
                  <a16:creationId xmlns:a16="http://schemas.microsoft.com/office/drawing/2014/main" id="{4EBCC914-BA27-A16C-568F-141D79DF45DA}"/>
                </a:ext>
              </a:extLst>
            </p:cNvPr>
            <p:cNvSpPr/>
            <p:nvPr/>
          </p:nvSpPr>
          <p:spPr>
            <a:xfrm>
              <a:off x="5577840" y="425196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4953A556-4FA0-5169-023B-D95D14760A36}"/>
                </a:ext>
              </a:extLst>
            </p:cNvPr>
            <p:cNvSpPr/>
            <p:nvPr/>
          </p:nvSpPr>
          <p:spPr>
            <a:xfrm>
              <a:off x="5577840" y="384048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4AE7D8CA-F898-68AA-1483-49F6FB553015}"/>
                </a:ext>
              </a:extLst>
            </p:cNvPr>
            <p:cNvSpPr/>
            <p:nvPr/>
          </p:nvSpPr>
          <p:spPr>
            <a:xfrm>
              <a:off x="5577840" y="342900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lowchart: Process 54">
              <a:extLst>
                <a:ext uri="{FF2B5EF4-FFF2-40B4-BE49-F238E27FC236}">
                  <a16:creationId xmlns:a16="http://schemas.microsoft.com/office/drawing/2014/main" id="{D602E2F8-818A-F4D7-8E79-42071E90B5C0}"/>
                </a:ext>
              </a:extLst>
            </p:cNvPr>
            <p:cNvSpPr/>
            <p:nvPr/>
          </p:nvSpPr>
          <p:spPr>
            <a:xfrm>
              <a:off x="5577840" y="4672584"/>
              <a:ext cx="518160" cy="259080"/>
            </a:xfrm>
            <a:prstGeom prst="flowChartProcess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014445-A9BD-3AD9-C4E8-58A11B245C49}"/>
              </a:ext>
            </a:extLst>
          </p:cNvPr>
          <p:cNvGrpSpPr/>
          <p:nvPr/>
        </p:nvGrpSpPr>
        <p:grpSpPr>
          <a:xfrm>
            <a:off x="6912114" y="3374136"/>
            <a:ext cx="518160" cy="1502664"/>
            <a:chOff x="6278880" y="3429000"/>
            <a:chExt cx="518160" cy="1502664"/>
          </a:xfrm>
        </p:grpSpPr>
        <p:sp>
          <p:nvSpPr>
            <p:cNvPr id="57" name="Flowchart: Process 56">
              <a:extLst>
                <a:ext uri="{FF2B5EF4-FFF2-40B4-BE49-F238E27FC236}">
                  <a16:creationId xmlns:a16="http://schemas.microsoft.com/office/drawing/2014/main" id="{1F4F3CD1-3D6A-11D0-FB82-D265049B9415}"/>
                </a:ext>
              </a:extLst>
            </p:cNvPr>
            <p:cNvSpPr/>
            <p:nvPr/>
          </p:nvSpPr>
          <p:spPr>
            <a:xfrm>
              <a:off x="6278880" y="425196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lowchart: Process 57">
              <a:extLst>
                <a:ext uri="{FF2B5EF4-FFF2-40B4-BE49-F238E27FC236}">
                  <a16:creationId xmlns:a16="http://schemas.microsoft.com/office/drawing/2014/main" id="{9B031D81-B966-6B10-4B9B-2B0095791CD7}"/>
                </a:ext>
              </a:extLst>
            </p:cNvPr>
            <p:cNvSpPr/>
            <p:nvPr/>
          </p:nvSpPr>
          <p:spPr>
            <a:xfrm>
              <a:off x="6278880" y="384048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lowchart: Process 58">
              <a:extLst>
                <a:ext uri="{FF2B5EF4-FFF2-40B4-BE49-F238E27FC236}">
                  <a16:creationId xmlns:a16="http://schemas.microsoft.com/office/drawing/2014/main" id="{BE48FCAE-E9AC-E04E-FE5B-82528B5CEF64}"/>
                </a:ext>
              </a:extLst>
            </p:cNvPr>
            <p:cNvSpPr/>
            <p:nvPr/>
          </p:nvSpPr>
          <p:spPr>
            <a:xfrm>
              <a:off x="6278880" y="3429000"/>
              <a:ext cx="518160" cy="259080"/>
            </a:xfrm>
            <a:prstGeom prst="flowChartProcess">
              <a:avLst/>
            </a:prstGeom>
            <a:solidFill>
              <a:srgbClr val="0000FF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F4B4060A-E40C-4100-8A70-E73DF971172F}"/>
                </a:ext>
              </a:extLst>
            </p:cNvPr>
            <p:cNvSpPr/>
            <p:nvPr/>
          </p:nvSpPr>
          <p:spPr>
            <a:xfrm>
              <a:off x="6278880" y="4672584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21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390517C3-542F-ED4C-1468-6321C452EBB8}"/>
              </a:ext>
            </a:extLst>
          </p:cNvPr>
          <p:cNvGrpSpPr/>
          <p:nvPr/>
        </p:nvGrpSpPr>
        <p:grpSpPr>
          <a:xfrm>
            <a:off x="4771614" y="3323722"/>
            <a:ext cx="518162" cy="2285938"/>
            <a:chOff x="4771614" y="3323722"/>
            <a:chExt cx="518162" cy="2285938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807AAB6E-2D1C-B270-DC0B-219CA9F42D97}"/>
                </a:ext>
              </a:extLst>
            </p:cNvPr>
            <p:cNvSpPr/>
            <p:nvPr/>
          </p:nvSpPr>
          <p:spPr>
            <a:xfrm>
              <a:off x="4771615" y="3323722"/>
              <a:ext cx="518160" cy="259080"/>
            </a:xfrm>
            <a:prstGeom prst="flowChartProcess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62865CDB-E0A1-A542-A0D9-46B3168862D9}"/>
                </a:ext>
              </a:extLst>
            </p:cNvPr>
            <p:cNvSpPr/>
            <p:nvPr/>
          </p:nvSpPr>
          <p:spPr>
            <a:xfrm>
              <a:off x="4771615" y="3729094"/>
              <a:ext cx="518160" cy="259080"/>
            </a:xfrm>
            <a:prstGeom prst="flowChartProcess">
              <a:avLst/>
            </a:prstGeom>
            <a:solidFill>
              <a:srgbClr val="0000FF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B09AF09B-451F-D21F-FCC7-13A7A3431FAA}"/>
                </a:ext>
              </a:extLst>
            </p:cNvPr>
            <p:cNvSpPr/>
            <p:nvPr/>
          </p:nvSpPr>
          <p:spPr>
            <a:xfrm>
              <a:off x="4771615" y="4134466"/>
              <a:ext cx="518160" cy="259080"/>
            </a:xfrm>
            <a:prstGeom prst="flowChartProcess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336F0153-EBA5-DCA4-2414-BF7C1C0411B7}"/>
                </a:ext>
              </a:extLst>
            </p:cNvPr>
            <p:cNvSpPr/>
            <p:nvPr/>
          </p:nvSpPr>
          <p:spPr>
            <a:xfrm>
              <a:off x="4771615" y="4945210"/>
              <a:ext cx="518161" cy="259080"/>
            </a:xfrm>
            <a:prstGeom prst="flowChartProcess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40DF8660-65B7-B700-7862-0868198ACAB9}"/>
                </a:ext>
              </a:extLst>
            </p:cNvPr>
            <p:cNvSpPr/>
            <p:nvPr/>
          </p:nvSpPr>
          <p:spPr>
            <a:xfrm>
              <a:off x="4771614" y="5350580"/>
              <a:ext cx="518161" cy="259080"/>
            </a:xfrm>
            <a:prstGeom prst="flowChartProcess">
              <a:avLst/>
            </a:prstGeom>
            <a:solidFill>
              <a:srgbClr val="0000FF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172673D3-2828-0CEC-8F00-A14A783A850C}"/>
                </a:ext>
              </a:extLst>
            </p:cNvPr>
            <p:cNvSpPr/>
            <p:nvPr/>
          </p:nvSpPr>
          <p:spPr>
            <a:xfrm>
              <a:off x="4771615" y="4521806"/>
              <a:ext cx="518160" cy="259080"/>
            </a:xfrm>
            <a:prstGeom prst="flowChartProcess">
              <a:avLst/>
            </a:prstGeom>
            <a:solidFill>
              <a:srgbClr val="00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7A25F0C-2822-6974-5217-C498F2A70ABB}"/>
              </a:ext>
            </a:extLst>
          </p:cNvPr>
          <p:cNvSpPr/>
          <p:nvPr/>
        </p:nvSpPr>
        <p:spPr>
          <a:xfrm>
            <a:off x="5476240" y="2500762"/>
            <a:ext cx="980694" cy="259080"/>
          </a:xfrm>
          <a:prstGeom prst="flowChartProcess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 (1)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83A5732-497B-7D3C-9531-59A3CC750AE0}"/>
              </a:ext>
            </a:extLst>
          </p:cNvPr>
          <p:cNvSpPr/>
          <p:nvPr/>
        </p:nvSpPr>
        <p:spPr>
          <a:xfrm>
            <a:off x="6614922" y="2500762"/>
            <a:ext cx="980694" cy="259080"/>
          </a:xfrm>
          <a:prstGeom prst="flowChartProcess">
            <a:avLst/>
          </a:prstGeom>
          <a:solidFill>
            <a:srgbClr val="00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(2)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B7AAC02-521B-1EDF-B2C7-CBFF35A78C9C}"/>
              </a:ext>
            </a:extLst>
          </p:cNvPr>
          <p:cNvSpPr/>
          <p:nvPr/>
        </p:nvSpPr>
        <p:spPr>
          <a:xfrm>
            <a:off x="7753604" y="2500762"/>
            <a:ext cx="980694" cy="259080"/>
          </a:xfrm>
          <a:prstGeom prst="flowChartProcess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(3)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BAD88D0-AA00-C7FC-FD4C-FF40BCAB9D36}"/>
              </a:ext>
            </a:extLst>
          </p:cNvPr>
          <p:cNvSpPr/>
          <p:nvPr/>
        </p:nvSpPr>
        <p:spPr>
          <a:xfrm>
            <a:off x="8892286" y="2500762"/>
            <a:ext cx="980694" cy="259080"/>
          </a:xfrm>
          <a:prstGeom prst="flowChartProcess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 (4)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6EB351-6CD1-E9FA-1044-4C5156BB671C}"/>
              </a:ext>
            </a:extLst>
          </p:cNvPr>
          <p:cNvSpPr txBox="1"/>
          <p:nvPr/>
        </p:nvSpPr>
        <p:spPr>
          <a:xfrm>
            <a:off x="3777321" y="2856907"/>
            <a:ext cx="1698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`colorsOriginal`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3323F-537A-A006-396F-7AD6CE4B79C1}"/>
              </a:ext>
            </a:extLst>
          </p:cNvPr>
          <p:cNvSpPr txBox="1"/>
          <p:nvPr/>
        </p:nvSpPr>
        <p:spPr>
          <a:xfrm>
            <a:off x="3267202" y="2419466"/>
            <a:ext cx="2209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classes` </a:t>
            </a:r>
            <a:r>
              <a:rPr lang="en-US" altLang="zh-C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(by alphabet order)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55D6E8-A8AC-EE21-2EC7-AD61B7821317}"/>
              </a:ext>
            </a:extLst>
          </p:cNvPr>
          <p:cNvSpPr txBox="1"/>
          <p:nvPr/>
        </p:nvSpPr>
        <p:spPr>
          <a:xfrm>
            <a:off x="5388011" y="2856907"/>
            <a:ext cx="1701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`colorsEncoded`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FCDF-539A-8D3E-11F9-4A99E000285D}"/>
              </a:ext>
            </a:extLst>
          </p:cNvPr>
          <p:cNvGrpSpPr/>
          <p:nvPr/>
        </p:nvGrpSpPr>
        <p:grpSpPr>
          <a:xfrm>
            <a:off x="5476240" y="3323722"/>
            <a:ext cx="4396740" cy="259080"/>
            <a:chOff x="5476240" y="2911122"/>
            <a:chExt cx="4396740" cy="259080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40D85EEE-71A3-2E21-E443-2F45B31E47B1}"/>
                </a:ext>
              </a:extLst>
            </p:cNvPr>
            <p:cNvSpPr/>
            <p:nvPr/>
          </p:nvSpPr>
          <p:spPr>
            <a:xfrm>
              <a:off x="5476240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77A82763-A579-3A5B-C610-B16B1F39397C}"/>
                </a:ext>
              </a:extLst>
            </p:cNvPr>
            <p:cNvSpPr/>
            <p:nvPr/>
          </p:nvSpPr>
          <p:spPr>
            <a:xfrm>
              <a:off x="6614922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C684ADC9-32B4-EC53-302A-D6B857BDA018}"/>
                </a:ext>
              </a:extLst>
            </p:cNvPr>
            <p:cNvSpPr/>
            <p:nvPr/>
          </p:nvSpPr>
          <p:spPr>
            <a:xfrm>
              <a:off x="7753604" y="2911122"/>
              <a:ext cx="980694" cy="259080"/>
            </a:xfrm>
            <a:prstGeom prst="flowChartProcess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D03968A1-3744-4AB7-962E-7C40BF70D0B5}"/>
                </a:ext>
              </a:extLst>
            </p:cNvPr>
            <p:cNvSpPr/>
            <p:nvPr/>
          </p:nvSpPr>
          <p:spPr>
            <a:xfrm>
              <a:off x="8892286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70671A-A112-110C-9F6B-9EA57BDB9C96}"/>
              </a:ext>
            </a:extLst>
          </p:cNvPr>
          <p:cNvGrpSpPr/>
          <p:nvPr/>
        </p:nvGrpSpPr>
        <p:grpSpPr>
          <a:xfrm>
            <a:off x="5476240" y="3729094"/>
            <a:ext cx="4396740" cy="259080"/>
            <a:chOff x="5476240" y="2911122"/>
            <a:chExt cx="4396740" cy="259080"/>
          </a:xfrm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F765E279-5335-9F1C-D3A7-510727517855}"/>
                </a:ext>
              </a:extLst>
            </p:cNvPr>
            <p:cNvSpPr/>
            <p:nvPr/>
          </p:nvSpPr>
          <p:spPr>
            <a:xfrm>
              <a:off x="5476240" y="2911122"/>
              <a:ext cx="980694" cy="259080"/>
            </a:xfrm>
            <a:prstGeom prst="flowChartProcess">
              <a:avLst/>
            </a:prstGeom>
            <a:solidFill>
              <a:srgbClr val="0000FF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DA1EE0CA-12A0-273F-A2AB-D0A1C1DC31BB}"/>
                </a:ext>
              </a:extLst>
            </p:cNvPr>
            <p:cNvSpPr/>
            <p:nvPr/>
          </p:nvSpPr>
          <p:spPr>
            <a:xfrm>
              <a:off x="6614922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28DDB653-0354-D692-CAAA-BEB1D7D4F98D}"/>
                </a:ext>
              </a:extLst>
            </p:cNvPr>
            <p:cNvSpPr/>
            <p:nvPr/>
          </p:nvSpPr>
          <p:spPr>
            <a:xfrm>
              <a:off x="7753604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27903D2C-1C6F-0D52-E78B-AF5B151B1082}"/>
                </a:ext>
              </a:extLst>
            </p:cNvPr>
            <p:cNvSpPr/>
            <p:nvPr/>
          </p:nvSpPr>
          <p:spPr>
            <a:xfrm>
              <a:off x="8892286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173028-E604-D799-0119-E71252371F41}"/>
              </a:ext>
            </a:extLst>
          </p:cNvPr>
          <p:cNvGrpSpPr/>
          <p:nvPr/>
        </p:nvGrpSpPr>
        <p:grpSpPr>
          <a:xfrm>
            <a:off x="5476240" y="4134466"/>
            <a:ext cx="4396740" cy="259080"/>
            <a:chOff x="5476240" y="2911122"/>
            <a:chExt cx="4396740" cy="259080"/>
          </a:xfrm>
        </p:grpSpPr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93357B03-68F8-9976-D0EC-B64753BDBB71}"/>
                </a:ext>
              </a:extLst>
            </p:cNvPr>
            <p:cNvSpPr/>
            <p:nvPr/>
          </p:nvSpPr>
          <p:spPr>
            <a:xfrm>
              <a:off x="5476240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DEB7A3A7-633D-BD06-5A87-8C0AA502F630}"/>
                </a:ext>
              </a:extLst>
            </p:cNvPr>
            <p:cNvSpPr/>
            <p:nvPr/>
          </p:nvSpPr>
          <p:spPr>
            <a:xfrm>
              <a:off x="6614922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AF3B26EF-D5C0-3343-1550-ED84A620A170}"/>
                </a:ext>
              </a:extLst>
            </p:cNvPr>
            <p:cNvSpPr/>
            <p:nvPr/>
          </p:nvSpPr>
          <p:spPr>
            <a:xfrm>
              <a:off x="7753604" y="2911122"/>
              <a:ext cx="980694" cy="259080"/>
            </a:xfrm>
            <a:prstGeom prst="flowChartProcess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C7E35837-9072-BE8F-87EE-ADF8E5D3D915}"/>
                </a:ext>
              </a:extLst>
            </p:cNvPr>
            <p:cNvSpPr/>
            <p:nvPr/>
          </p:nvSpPr>
          <p:spPr>
            <a:xfrm>
              <a:off x="8892286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3A04762-EFE1-2405-3E4A-16E8BD480A4B}"/>
              </a:ext>
            </a:extLst>
          </p:cNvPr>
          <p:cNvGrpSpPr/>
          <p:nvPr/>
        </p:nvGrpSpPr>
        <p:grpSpPr>
          <a:xfrm>
            <a:off x="5476240" y="4539838"/>
            <a:ext cx="4396740" cy="259080"/>
            <a:chOff x="5476240" y="2911122"/>
            <a:chExt cx="4396740" cy="259080"/>
          </a:xfrm>
        </p:grpSpPr>
        <p:sp>
          <p:nvSpPr>
            <p:cNvPr id="61" name="Flowchart: Process 60">
              <a:extLst>
                <a:ext uri="{FF2B5EF4-FFF2-40B4-BE49-F238E27FC236}">
                  <a16:creationId xmlns:a16="http://schemas.microsoft.com/office/drawing/2014/main" id="{E557B384-F26C-8E3A-091D-CB4D3B7D9A2E}"/>
                </a:ext>
              </a:extLst>
            </p:cNvPr>
            <p:cNvSpPr/>
            <p:nvPr/>
          </p:nvSpPr>
          <p:spPr>
            <a:xfrm>
              <a:off x="5476240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lowchart: Process 61">
              <a:extLst>
                <a:ext uri="{FF2B5EF4-FFF2-40B4-BE49-F238E27FC236}">
                  <a16:creationId xmlns:a16="http://schemas.microsoft.com/office/drawing/2014/main" id="{BD574D91-6D9A-15EB-7BF1-3042013C86CC}"/>
                </a:ext>
              </a:extLst>
            </p:cNvPr>
            <p:cNvSpPr/>
            <p:nvPr/>
          </p:nvSpPr>
          <p:spPr>
            <a:xfrm>
              <a:off x="6614922" y="2911122"/>
              <a:ext cx="980694" cy="259080"/>
            </a:xfrm>
            <a:prstGeom prst="flowChartProcess">
              <a:avLst/>
            </a:prstGeom>
            <a:solidFill>
              <a:srgbClr val="00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lowchart: Process 62">
              <a:extLst>
                <a:ext uri="{FF2B5EF4-FFF2-40B4-BE49-F238E27FC236}">
                  <a16:creationId xmlns:a16="http://schemas.microsoft.com/office/drawing/2014/main" id="{AA30296E-3318-CE47-9FA1-FF1AE411EC2B}"/>
                </a:ext>
              </a:extLst>
            </p:cNvPr>
            <p:cNvSpPr/>
            <p:nvPr/>
          </p:nvSpPr>
          <p:spPr>
            <a:xfrm>
              <a:off x="7753604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lowchart: Process 63">
              <a:extLst>
                <a:ext uri="{FF2B5EF4-FFF2-40B4-BE49-F238E27FC236}">
                  <a16:creationId xmlns:a16="http://schemas.microsoft.com/office/drawing/2014/main" id="{9C2AE481-06D8-EC7F-6E3D-7B710EF304A3}"/>
                </a:ext>
              </a:extLst>
            </p:cNvPr>
            <p:cNvSpPr/>
            <p:nvPr/>
          </p:nvSpPr>
          <p:spPr>
            <a:xfrm>
              <a:off x="8892286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82ED02-F1DF-3294-1EE3-B8FC6D3B0751}"/>
              </a:ext>
            </a:extLst>
          </p:cNvPr>
          <p:cNvGrpSpPr/>
          <p:nvPr/>
        </p:nvGrpSpPr>
        <p:grpSpPr>
          <a:xfrm>
            <a:off x="5476240" y="4945210"/>
            <a:ext cx="4396740" cy="259080"/>
            <a:chOff x="5476240" y="2911122"/>
            <a:chExt cx="4396740" cy="259080"/>
          </a:xfrm>
        </p:grpSpPr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8E635CFE-E61D-1E94-040A-794304A68CF5}"/>
                </a:ext>
              </a:extLst>
            </p:cNvPr>
            <p:cNvSpPr/>
            <p:nvPr/>
          </p:nvSpPr>
          <p:spPr>
            <a:xfrm>
              <a:off x="5476240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EE8869A1-C4A3-A530-186B-5A48A97C30D7}"/>
                </a:ext>
              </a:extLst>
            </p:cNvPr>
            <p:cNvSpPr/>
            <p:nvPr/>
          </p:nvSpPr>
          <p:spPr>
            <a:xfrm>
              <a:off x="6614922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Flowchart: Process 67">
              <a:extLst>
                <a:ext uri="{FF2B5EF4-FFF2-40B4-BE49-F238E27FC236}">
                  <a16:creationId xmlns:a16="http://schemas.microsoft.com/office/drawing/2014/main" id="{684B3657-97CE-7497-9795-2DFE5F3C4072}"/>
                </a:ext>
              </a:extLst>
            </p:cNvPr>
            <p:cNvSpPr/>
            <p:nvPr/>
          </p:nvSpPr>
          <p:spPr>
            <a:xfrm>
              <a:off x="7753604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B22F58E4-6014-B927-0085-E995AD63F4AC}"/>
                </a:ext>
              </a:extLst>
            </p:cNvPr>
            <p:cNvSpPr/>
            <p:nvPr/>
          </p:nvSpPr>
          <p:spPr>
            <a:xfrm>
              <a:off x="8892286" y="2911122"/>
              <a:ext cx="980694" cy="259080"/>
            </a:xfrm>
            <a:prstGeom prst="flowChartProcess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672D594-ABE7-1D22-E494-C0A134997864}"/>
              </a:ext>
            </a:extLst>
          </p:cNvPr>
          <p:cNvGrpSpPr/>
          <p:nvPr/>
        </p:nvGrpSpPr>
        <p:grpSpPr>
          <a:xfrm>
            <a:off x="5476240" y="5350580"/>
            <a:ext cx="4396740" cy="259080"/>
            <a:chOff x="5476240" y="2911122"/>
            <a:chExt cx="4396740" cy="259080"/>
          </a:xfrm>
        </p:grpSpPr>
        <p:sp>
          <p:nvSpPr>
            <p:cNvPr id="72" name="Flowchart: Process 71">
              <a:extLst>
                <a:ext uri="{FF2B5EF4-FFF2-40B4-BE49-F238E27FC236}">
                  <a16:creationId xmlns:a16="http://schemas.microsoft.com/office/drawing/2014/main" id="{41D7D8A2-F0C4-80C0-360C-D535E943ECDD}"/>
                </a:ext>
              </a:extLst>
            </p:cNvPr>
            <p:cNvSpPr/>
            <p:nvPr/>
          </p:nvSpPr>
          <p:spPr>
            <a:xfrm>
              <a:off x="5476240" y="2911122"/>
              <a:ext cx="980694" cy="259080"/>
            </a:xfrm>
            <a:prstGeom prst="flowChartProcess">
              <a:avLst/>
            </a:prstGeom>
            <a:solidFill>
              <a:srgbClr val="0000FF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BC202313-3122-9666-5489-B728E838FA72}"/>
                </a:ext>
              </a:extLst>
            </p:cNvPr>
            <p:cNvSpPr/>
            <p:nvPr/>
          </p:nvSpPr>
          <p:spPr>
            <a:xfrm>
              <a:off x="6614922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B57606AE-F26D-A022-1373-F71721244E03}"/>
                </a:ext>
              </a:extLst>
            </p:cNvPr>
            <p:cNvSpPr/>
            <p:nvPr/>
          </p:nvSpPr>
          <p:spPr>
            <a:xfrm>
              <a:off x="7753604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lowchart: Process 74">
              <a:extLst>
                <a:ext uri="{FF2B5EF4-FFF2-40B4-BE49-F238E27FC236}">
                  <a16:creationId xmlns:a16="http://schemas.microsoft.com/office/drawing/2014/main" id="{755544E1-32BC-063A-5AE4-936BDC84EFD0}"/>
                </a:ext>
              </a:extLst>
            </p:cNvPr>
            <p:cNvSpPr/>
            <p:nvPr/>
          </p:nvSpPr>
          <p:spPr>
            <a:xfrm>
              <a:off x="8892286" y="2911122"/>
              <a:ext cx="980694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88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75B4B3-0F44-840F-370C-46C2F357CACA}"/>
              </a:ext>
            </a:extLst>
          </p:cNvPr>
          <p:cNvGrpSpPr/>
          <p:nvPr/>
        </p:nvGrpSpPr>
        <p:grpSpPr>
          <a:xfrm>
            <a:off x="8816342" y="3305556"/>
            <a:ext cx="518160" cy="1502664"/>
            <a:chOff x="5577840" y="3429000"/>
            <a:chExt cx="518160" cy="1502664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B22D4FE2-7C20-9952-CA16-0B83905B70DD}"/>
                </a:ext>
              </a:extLst>
            </p:cNvPr>
            <p:cNvSpPr/>
            <p:nvPr/>
          </p:nvSpPr>
          <p:spPr>
            <a:xfrm>
              <a:off x="5577840" y="4251960"/>
              <a:ext cx="518160" cy="259080"/>
            </a:xfrm>
            <a:prstGeom prst="flowChartProcess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34398DBA-41D4-CF0F-CBA9-1E5C1D634384}"/>
                </a:ext>
              </a:extLst>
            </p:cNvPr>
            <p:cNvSpPr/>
            <p:nvPr/>
          </p:nvSpPr>
          <p:spPr>
            <a:xfrm>
              <a:off x="5577840" y="384048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ADA14285-E26D-ABFB-33F6-64027068505B}"/>
                </a:ext>
              </a:extLst>
            </p:cNvPr>
            <p:cNvSpPr/>
            <p:nvPr/>
          </p:nvSpPr>
          <p:spPr>
            <a:xfrm>
              <a:off x="5577840" y="3429000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7502A295-BDA6-B2C4-8F85-60D3EDE4F6C4}"/>
                </a:ext>
              </a:extLst>
            </p:cNvPr>
            <p:cNvSpPr/>
            <p:nvPr/>
          </p:nvSpPr>
          <p:spPr>
            <a:xfrm>
              <a:off x="5577840" y="4672584"/>
              <a:ext cx="518160" cy="259080"/>
            </a:xfrm>
            <a:prstGeom prst="flowChartProcess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6A81A56-C625-670B-4FB9-74B0FE2E5AB1}"/>
              </a:ext>
            </a:extLst>
          </p:cNvPr>
          <p:cNvSpPr txBox="1"/>
          <p:nvPr/>
        </p:nvSpPr>
        <p:spPr>
          <a:xfrm>
            <a:off x="998220" y="1717976"/>
            <a:ext cx="5640324" cy="3718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 =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0.2938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0.0568    0.2365    0.2546    0.1582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0.3895    </a:t>
            </a: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0.4174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0.0154    0.0137    0.1641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0.0427    </a:t>
            </a: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0.3217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0.2854    0.0931    0.2573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0.2878    0.1529    </a:t>
            </a:r>
            <a:r>
              <a:rPr lang="en-US" altLang="zh-CN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0.2943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0.0145    0.2505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0.2640    </a:t>
            </a: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0.3341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0.2834    0.0405    0.0780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0.0422    0.0614    0.3280  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highlight>
                  <a:srgbClr val="00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0.3564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0.2120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0.1078    0.1632    </a:t>
            </a:r>
            <a:r>
              <a:rPr lang="en-US" altLang="zh-CN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0.2876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0.2689    0.1725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0.1940    </a:t>
            </a: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0.3249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0.1392    0.1125    0.2293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0.2356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0.1949    0.1613    0.2338    0.1745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0.3345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0.3326    0.0593    0.0119    0.2616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1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174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Qinghua Ma</dc:creator>
  <cp:lastModifiedBy>Qinghua Ma</cp:lastModifiedBy>
  <cp:revision>13</cp:revision>
  <dcterms:created xsi:type="dcterms:W3CDTF">2024-02-08T01:39:29Z</dcterms:created>
  <dcterms:modified xsi:type="dcterms:W3CDTF">2024-02-08T05:42:29Z</dcterms:modified>
</cp:coreProperties>
</file>