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" userDrawn="1">
          <p15:clr>
            <a:srgbClr val="A4A3A4"/>
          </p15:clr>
        </p15:guide>
        <p15:guide id="2" pos="3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8" y="60"/>
      </p:cViewPr>
      <p:guideLst>
        <p:guide orient="horz" pos="432"/>
        <p:guide pos="3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F9E9-29DE-450B-85BE-D6350D61C24C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CE4C-BD61-45B7-A67A-A8AB1A658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3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F9E9-29DE-450B-85BE-D6350D61C24C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CE4C-BD61-45B7-A67A-A8AB1A658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9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F9E9-29DE-450B-85BE-D6350D61C24C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CE4C-BD61-45B7-A67A-A8AB1A658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F9E9-29DE-450B-85BE-D6350D61C24C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CE4C-BD61-45B7-A67A-A8AB1A658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9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F9E9-29DE-450B-85BE-D6350D61C24C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CE4C-BD61-45B7-A67A-A8AB1A658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9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F9E9-29DE-450B-85BE-D6350D61C24C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CE4C-BD61-45B7-A67A-A8AB1A658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F9E9-29DE-450B-85BE-D6350D61C24C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CE4C-BD61-45B7-A67A-A8AB1A658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0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F9E9-29DE-450B-85BE-D6350D61C24C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CE4C-BD61-45B7-A67A-A8AB1A658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7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F9E9-29DE-450B-85BE-D6350D61C24C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CE4C-BD61-45B7-A67A-A8AB1A658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0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F9E9-29DE-450B-85BE-D6350D61C24C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CE4C-BD61-45B7-A67A-A8AB1A658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8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F9E9-29DE-450B-85BE-D6350D61C24C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CE4C-BD61-45B7-A67A-A8AB1A658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3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8F9E9-29DE-450B-85BE-D6350D61C24C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9CE4C-BD61-45B7-A67A-A8AB1A658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9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0644" y="2962657"/>
            <a:ext cx="3591766" cy="2384755"/>
          </a:xfrm>
        </p:spPr>
        <p:txBody>
          <a:bodyPr>
            <a:noAutofit/>
          </a:bodyPr>
          <a:lstStyle/>
          <a:p>
            <a:pPr algn="l"/>
            <a:r>
              <a:rPr lang="en-US" sz="8600" dirty="0">
                <a:solidFill>
                  <a:srgbClr val="595959"/>
                </a:solidFill>
                <a:latin typeface="Lucida Console" panose="020B0609040504020204" pitchFamily="49" charset="0"/>
              </a:rPr>
              <a:t>HELLO</a:t>
            </a:r>
            <a:br>
              <a:rPr lang="en-US" sz="8600" dirty="0">
                <a:solidFill>
                  <a:srgbClr val="595959"/>
                </a:solidFill>
                <a:latin typeface="Lucida Console" panose="020B0609040504020204" pitchFamily="49" charset="0"/>
              </a:rPr>
            </a:br>
            <a:r>
              <a:rPr lang="en-US" sz="8600" dirty="0">
                <a:solidFill>
                  <a:srgbClr val="595959"/>
                </a:solidFill>
                <a:latin typeface="Lucida Console" panose="020B0609040504020204" pitchFamily="49" charset="0"/>
              </a:rPr>
              <a:t>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0645" y="5274260"/>
            <a:ext cx="3591765" cy="510522"/>
          </a:xfrm>
        </p:spPr>
        <p:txBody>
          <a:bodyPr>
            <a:noAutofit/>
          </a:bodyPr>
          <a:lstStyle/>
          <a:p>
            <a:pPr algn="l"/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FROM LONDONERS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8331" y="-986851"/>
            <a:ext cx="9548781" cy="937954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7000644" y="5885756"/>
            <a:ext cx="4522760" cy="1016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11</a:t>
            </a:r>
          </a:p>
          <a:p>
            <a:pPr algn="l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Bowen Zhang, Chia-Yin Lu,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Fei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Xu, Yunjing Hu</a:t>
            </a:r>
          </a:p>
          <a:p>
            <a:pPr algn="l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May 22th, 2019</a:t>
            </a:r>
          </a:p>
        </p:txBody>
      </p:sp>
    </p:spTree>
    <p:extLst>
      <p:ext uri="{BB962C8B-B14F-4D97-AF65-F5344CB8AC3E}">
        <p14:creationId xmlns:p14="http://schemas.microsoft.com/office/powerpoint/2010/main" val="370551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58" y="585333"/>
            <a:ext cx="1217421" cy="1217421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1855302" y="574131"/>
            <a:ext cx="3074163" cy="1016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Worldwide Connection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09600" y="2048581"/>
            <a:ext cx="3669792" cy="4147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72E03F-6512-43B6-9622-1EF56F5D36C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85003" y="2048579"/>
            <a:ext cx="7268481" cy="423529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EDA37BF-029D-4D7F-8D69-BD76E146023B}"/>
              </a:ext>
            </a:extLst>
          </p:cNvPr>
          <p:cNvSpPr txBox="1">
            <a:spLocks/>
          </p:cNvSpPr>
          <p:nvPr/>
        </p:nvSpPr>
        <p:spPr>
          <a:xfrm>
            <a:off x="600051" y="2500567"/>
            <a:ext cx="3505195" cy="2906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airports in London is the most international one?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country in Europe/worldwide has the strongest connection with London by aviation.  </a:t>
            </a:r>
          </a:p>
        </p:txBody>
      </p:sp>
    </p:spTree>
    <p:extLst>
      <p:ext uri="{BB962C8B-B14F-4D97-AF65-F5344CB8AC3E}">
        <p14:creationId xmlns:p14="http://schemas.microsoft.com/office/powerpoint/2010/main" val="294536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25" y="393569"/>
            <a:ext cx="1216950" cy="1217421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893008" y="393569"/>
            <a:ext cx="6205069" cy="1016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Cosmopolitan Community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859C418-C64A-4B8F-9F45-6B6AE6012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359" y="1923817"/>
            <a:ext cx="7234263" cy="4069273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BA5D004-9197-47FB-BF79-11CF8B8874BF}"/>
              </a:ext>
            </a:extLst>
          </p:cNvPr>
          <p:cNvSpPr txBox="1">
            <a:spLocks/>
          </p:cNvSpPr>
          <p:nvPr/>
        </p:nvSpPr>
        <p:spPr>
          <a:xfrm>
            <a:off x="542780" y="1702289"/>
            <a:ext cx="3679596" cy="27652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are people from the same country distributed in different boroughs in London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people from the same country have a preference for a specified employee job?</a:t>
            </a: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do the number of foreign employees change?</a:t>
            </a:r>
          </a:p>
        </p:txBody>
      </p:sp>
    </p:spTree>
    <p:extLst>
      <p:ext uri="{BB962C8B-B14F-4D97-AF65-F5344CB8AC3E}">
        <p14:creationId xmlns:p14="http://schemas.microsoft.com/office/powerpoint/2010/main" val="259019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85800"/>
            <a:ext cx="1216044" cy="1216515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827021" y="685800"/>
            <a:ext cx="3951987" cy="1016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 </a:t>
            </a:r>
            <a:r>
              <a:rPr lang="en-US" sz="4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Foodcourt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0051" y="2500567"/>
            <a:ext cx="3505195" cy="2906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kinds of cuisines can you enjoy?</a:t>
            </a: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 can you find them?</a:t>
            </a: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are them distributed in different districts?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41" y="1998591"/>
            <a:ext cx="7335229" cy="417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6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85800"/>
            <a:ext cx="1222705" cy="1223178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827021" y="685800"/>
            <a:ext cx="5129734" cy="1016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International Shopping Centre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0B52737-6DF8-4B4E-AB4D-0DDFEDC52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705" y="2095036"/>
            <a:ext cx="7249215" cy="407716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3C664F9-EFB9-4C6B-822A-9BE7073C9E1E}"/>
              </a:ext>
            </a:extLst>
          </p:cNvPr>
          <p:cNvSpPr txBox="1">
            <a:spLocks/>
          </p:cNvSpPr>
          <p:nvPr/>
        </p:nvSpPr>
        <p:spPr>
          <a:xfrm>
            <a:off x="600051" y="2500567"/>
            <a:ext cx="3505195" cy="2906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 are the shopping brands from?</a:t>
            </a: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did they enter the UK market?</a:t>
            </a:r>
          </a:p>
          <a:p>
            <a:pPr algn="l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many stores are there in the UK?</a:t>
            </a:r>
          </a:p>
        </p:txBody>
      </p:sp>
    </p:spTree>
    <p:extLst>
      <p:ext uri="{BB962C8B-B14F-4D97-AF65-F5344CB8AC3E}">
        <p14:creationId xmlns:p14="http://schemas.microsoft.com/office/powerpoint/2010/main" val="49679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138</Words>
  <Application>Microsoft Office PowerPoint</Application>
  <PresentationFormat>寬螢幕</PresentationFormat>
  <Paragraphs>27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Lucida Console</vt:lpstr>
      <vt:lpstr>Office Theme</vt:lpstr>
      <vt:lpstr>HELLO WORLD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Yunjing Hu</dc:creator>
  <cp:lastModifiedBy>Lu, Chia-Yin</cp:lastModifiedBy>
  <cp:revision>15</cp:revision>
  <dcterms:created xsi:type="dcterms:W3CDTF">2019-05-20T14:18:37Z</dcterms:created>
  <dcterms:modified xsi:type="dcterms:W3CDTF">2019-05-28T14:58:14Z</dcterms:modified>
</cp:coreProperties>
</file>