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77" r:id="rId9"/>
    <p:sldId id="278" r:id="rId10"/>
    <p:sldId id="279"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62" d="100"/>
          <a:sy n="62" d="100"/>
        </p:scale>
        <p:origin x="1416"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10/8/2023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10/8/2023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10/8/2023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10/8/2023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1600438"/>
          </a:xfrm>
          <a:prstGeom prst="rect">
            <a:avLst/>
          </a:prstGeom>
          <a:solidFill>
            <a:schemeClr val="accent6">
              <a:lumMod val="60000"/>
              <a:lumOff val="40000"/>
            </a:schemeClr>
          </a:solidFill>
        </p:spPr>
        <p:txBody>
          <a:bodyPr wrap="square" rtlCol="0">
            <a:spAutoFit/>
          </a:bodyPr>
          <a:lstStyle/>
          <a:p>
            <a:r>
              <a:rPr lang="en-US" sz="2000" dirty="0"/>
              <a:t>Team Members        :</a:t>
            </a:r>
            <a:r>
              <a:rPr lang="en-US" sz="2000" dirty="0">
                <a:latin typeface="Times New Roman" pitchFamily="18" charset="0"/>
                <a:cs typeface="Times New Roman" pitchFamily="18" charset="0"/>
              </a:rPr>
              <a:t> Diksha </a:t>
            </a:r>
            <a:r>
              <a:rPr lang="en-US" sz="2000" dirty="0" err="1">
                <a:latin typeface="Times New Roman" pitchFamily="18" charset="0"/>
                <a:cs typeface="Times New Roman" pitchFamily="18" charset="0"/>
              </a:rPr>
              <a:t>Vadehra</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Tathya</a:t>
            </a:r>
            <a:r>
              <a:rPr lang="en-US" sz="2000" dirty="0">
                <a:latin typeface="Times New Roman" pitchFamily="18" charset="0"/>
                <a:cs typeface="Times New Roman" pitchFamily="18" charset="0"/>
              </a:rPr>
              <a:t> Sachdeva</a:t>
            </a:r>
          </a:p>
          <a:p>
            <a:r>
              <a:rPr lang="en-US" sz="2000" dirty="0">
                <a:latin typeface="Times New Roman" pitchFamily="18" charset="0"/>
                <a:cs typeface="Times New Roman" pitchFamily="18" charset="0"/>
              </a:rPr>
              <a:t>                                   Aneet Kaur</a:t>
            </a:r>
            <a:endParaRPr lang="en-US" dirty="0">
              <a:solidFill>
                <a:schemeClr val="bg1"/>
              </a:solidFill>
            </a:endParaRPr>
          </a:p>
          <a:p>
            <a:r>
              <a:rPr lang="en-US" sz="2000" dirty="0">
                <a:latin typeface="Times New Roman" pitchFamily="18" charset="0"/>
                <a:cs typeface="Times New Roman" pitchFamily="18" charset="0"/>
              </a:rPr>
              <a:t>Faculty Coordinator: Dr. Chetna Kaushal</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1569660"/>
          </a:xfrm>
          <a:prstGeom prst="rect">
            <a:avLst/>
          </a:prstGeom>
        </p:spPr>
        <p:txBody>
          <a:bodyPr wrap="square">
            <a:spAutoFit/>
          </a:bodyPr>
          <a:lstStyle/>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This slide should include a list of all the sources and references used in the project.  </a:t>
            </a: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539430"/>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0" y="1196752"/>
            <a:ext cx="9144000" cy="5478423"/>
          </a:xfrm>
          <a:prstGeom prst="rect">
            <a:avLst/>
          </a:prstGeom>
        </p:spPr>
        <p:txBody>
          <a:bodyPr wrap="square">
            <a:spAutoFit/>
          </a:bodyPr>
          <a:lstStyle/>
          <a:p>
            <a:pPr algn="ctr"/>
            <a:r>
              <a:rPr lang="en-US" sz="3200" dirty="0">
                <a:latin typeface="Times New Roman" pitchFamily="18" charset="0"/>
                <a:cs typeface="Times New Roman" pitchFamily="18" charset="0"/>
              </a:rPr>
              <a:t>Tribute Page</a:t>
            </a:r>
          </a:p>
          <a:p>
            <a:pPr algn="ctr"/>
            <a:r>
              <a:rPr lang="en-US" dirty="0">
                <a:latin typeface="Times New Roman" pitchFamily="18" charset="0"/>
                <a:cs typeface="Times New Roman" pitchFamily="18" charset="0"/>
              </a:rPr>
              <a:t>(By: Diksha </a:t>
            </a:r>
            <a:r>
              <a:rPr lang="en-US" dirty="0" err="1">
                <a:latin typeface="Times New Roman" pitchFamily="18" charset="0"/>
                <a:cs typeface="Times New Roman" pitchFamily="18" charset="0"/>
              </a:rPr>
              <a:t>Vadehra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Tathya</a:t>
            </a:r>
            <a:r>
              <a:rPr lang="en-US" dirty="0">
                <a:latin typeface="Times New Roman" pitchFamily="18" charset="0"/>
                <a:cs typeface="Times New Roman" pitchFamily="18" charset="0"/>
              </a:rPr>
              <a:t> Sachdeva &amp; Aneet Kaur)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The purpose of this project report is to outline the development process and key components of tribute page website. The tribute page is designed to honor and commemorate Bill Gates, highlighting his achievements, contributions and impact. This report provides an overview of the technical aspects involved in creating such a website.</a:t>
            </a:r>
          </a:p>
          <a:p>
            <a:r>
              <a:rPr lang="en-US" sz="2000" dirty="0">
                <a:latin typeface="Times New Roman" pitchFamily="18" charset="0"/>
                <a:cs typeface="Times New Roman" pitchFamily="18" charset="0"/>
              </a:rPr>
              <a:t>      The project focuses on utilizing HTML &amp; CSS to develop a visually appealing and functional tribute page. The report highlights the steps involved in structuring the HTML, applying CSS styling, and implementing responsive design to ensure accessibility across different devices.</a:t>
            </a:r>
          </a:p>
          <a:p>
            <a:r>
              <a:rPr lang="en-US" sz="2000" dirty="0">
                <a:latin typeface="Times New Roman" pitchFamily="18" charset="0"/>
                <a:cs typeface="Times New Roman" pitchFamily="18" charset="0"/>
              </a:rPr>
              <a:t>      Additionally, the report emphasizes the importance of content creation and organization for an effective tribute page. It discusses strategies for gathering relevant information, selecting appropriate images, and presenting facts or quotes to create a comprehensive tribute.</a:t>
            </a:r>
          </a:p>
          <a:p>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1569660"/>
          </a:xfrm>
          <a:prstGeom prst="rect">
            <a:avLst/>
          </a:prstGeom>
        </p:spPr>
        <p:txBody>
          <a:bodyPr wrap="square">
            <a:spAutoFit/>
          </a:bodyPr>
          <a:lstStyle/>
          <a:p>
            <a:r>
              <a:rPr lang="en-US" sz="3200" dirty="0">
                <a:latin typeface="Times New Roman" pitchFamily="18" charset="0"/>
                <a:cs typeface="Times New Roman" pitchFamily="18" charset="0"/>
              </a:rPr>
              <a:t>This slide should clearly state the problem that the project aims to solve, including any relevant background information and research. </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0" y="1196752"/>
            <a:ext cx="9144000" cy="2308324"/>
          </a:xfrm>
          <a:prstGeom prst="rect">
            <a:avLst/>
          </a:prstGeom>
        </p:spPr>
        <p:txBody>
          <a:bodyPr wrap="square">
            <a:spAutoFit/>
          </a:bodyPr>
          <a:lstStyle/>
          <a:p>
            <a:pPr marL="457200" indent="-457200">
              <a:buAutoNum type="arabicPeriod"/>
            </a:pPr>
            <a:r>
              <a:rPr lang="en-US" sz="2400" dirty="0">
                <a:latin typeface="Times New Roman" pitchFamily="18" charset="0"/>
                <a:cs typeface="Times New Roman" pitchFamily="18" charset="0"/>
              </a:rPr>
              <a:t>HTML Structure</a:t>
            </a:r>
            <a:r>
              <a:rPr lang="en-US" dirty="0">
                <a:latin typeface="Times New Roman" pitchFamily="18" charset="0"/>
                <a:cs typeface="Times New Roman" pitchFamily="18" charset="0"/>
              </a:rPr>
              <a:t>: to create a basic HTML structure for the web page by using HTML       tags like &lt;html&gt;, &lt;head&gt;, and &lt;body&gt;.</a:t>
            </a:r>
          </a:p>
          <a:p>
            <a:pPr marL="457200" indent="-457200">
              <a:buAutoNum type="arabicPeriod"/>
            </a:pPr>
            <a:endParaRPr lang="en-US" dirty="0">
              <a:latin typeface="Times New Roman" pitchFamily="18" charset="0"/>
              <a:cs typeface="Times New Roman" pitchFamily="18" charset="0"/>
            </a:endParaRPr>
          </a:p>
          <a:p>
            <a:pPr marL="457200" indent="-457200">
              <a:buAutoNum type="arabicPeriod"/>
            </a:pPr>
            <a:r>
              <a:rPr lang="en-US" sz="2400" dirty="0">
                <a:latin typeface="Times New Roman" pitchFamily="18" charset="0"/>
                <a:cs typeface="Times New Roman" pitchFamily="18" charset="0"/>
              </a:rPr>
              <a:t>CSS Styling</a:t>
            </a:r>
            <a:r>
              <a:rPr lang="en-US" dirty="0">
                <a:latin typeface="Times New Roman" pitchFamily="18" charset="0"/>
                <a:cs typeface="Times New Roman" pitchFamily="18" charset="0"/>
              </a:rPr>
              <a:t>: to style the tribute page and make it visually appealing.</a:t>
            </a:r>
          </a:p>
          <a:p>
            <a:pPr marL="457200" indent="-457200">
              <a:buAutoNum type="arabicPeriod"/>
            </a:pPr>
            <a:endParaRPr lang="en-US" dirty="0">
              <a:latin typeface="Times New Roman" pitchFamily="18" charset="0"/>
              <a:cs typeface="Times New Roman" pitchFamily="18" charset="0"/>
            </a:endParaRPr>
          </a:p>
          <a:p>
            <a:pPr marL="457200" indent="-457200">
              <a:buAutoNum type="arabicPeriod"/>
            </a:pPr>
            <a:r>
              <a:rPr lang="en-US" sz="2400" dirty="0">
                <a:latin typeface="Times New Roman" pitchFamily="18" charset="0"/>
                <a:cs typeface="Times New Roman" pitchFamily="18" charset="0"/>
              </a:rPr>
              <a:t>Content</a:t>
            </a:r>
            <a:r>
              <a:rPr lang="en-US"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dirty="0">
                <a:latin typeface="Times New Roman" pitchFamily="18" charset="0"/>
                <a:cs typeface="Times New Roman" pitchFamily="18" charset="0"/>
              </a:rPr>
              <a:t>To gather information, facts, images, and possibly quotes or testimonials about the Bill Gates.</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1077218"/>
          </a:xfrm>
          <a:prstGeom prst="rect">
            <a:avLst/>
          </a:prstGeom>
        </p:spPr>
        <p:txBody>
          <a:bodyPr wrap="square">
            <a:spAutoFit/>
          </a:bodyPr>
          <a:lstStyle/>
          <a:p>
            <a:r>
              <a:rPr lang="en-US" sz="3200" dirty="0">
                <a:latin typeface="Times New Roman" pitchFamily="18" charset="0"/>
                <a:cs typeface="Times New Roman" pitchFamily="18" charset="0"/>
              </a:rPr>
              <a:t>This slide should include Key features needed to solve the problem.</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3046988"/>
          </a:xfrm>
          <a:prstGeom prst="rect">
            <a:avLst/>
          </a:prstGeom>
        </p:spPr>
        <p:txBody>
          <a:bodyPr wrap="square">
            <a:spAutoFit/>
          </a:bodyPr>
          <a:lstStyle/>
          <a:p>
            <a:pPr>
              <a:buFont typeface="Arial" pitchFamily="34" charset="0"/>
              <a:buChar char="•"/>
            </a:pPr>
            <a:r>
              <a:rPr lang="en-US" sz="3200" dirty="0">
                <a:latin typeface="Times New Roman" pitchFamily="18" charset="0"/>
                <a:cs typeface="Times New Roman" pitchFamily="18" charset="0"/>
              </a:rPr>
              <a:t>This slide followed by many slides include the relevant screenshots of the running project and their corresponding code snippets.</a:t>
            </a:r>
          </a:p>
          <a:p>
            <a:pPr>
              <a:buFont typeface="Arial" pitchFamily="34" charset="0"/>
              <a:buChar char="•"/>
            </a:pPr>
            <a:r>
              <a:rPr lang="en-US" sz="3200" dirty="0">
                <a:latin typeface="Times New Roman" pitchFamily="18" charset="0"/>
                <a:cs typeface="Times New Roman" pitchFamily="18" charset="0"/>
              </a:rPr>
              <a:t>It should frame the complete picture of your solution. </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Bonus Feature(optional)</a:t>
            </a:r>
          </a:p>
        </p:txBody>
      </p:sp>
      <p:sp>
        <p:nvSpPr>
          <p:cNvPr id="3" name="Rectangle 2"/>
          <p:cNvSpPr/>
          <p:nvPr/>
        </p:nvSpPr>
        <p:spPr>
          <a:xfrm>
            <a:off x="395536" y="1196752"/>
            <a:ext cx="8136904" cy="1077218"/>
          </a:xfrm>
          <a:prstGeom prst="rect">
            <a:avLst/>
          </a:prstGeom>
        </p:spPr>
        <p:txBody>
          <a:bodyPr wrap="square">
            <a:spAutoFit/>
          </a:bodyPr>
          <a:lstStyle/>
          <a:p>
            <a:pPr>
              <a:buFont typeface="Arial" pitchFamily="34" charset="0"/>
              <a:buChar char="•"/>
            </a:pPr>
            <a:r>
              <a:rPr lang="en-US" sz="3200" dirty="0">
                <a:latin typeface="Times New Roman" pitchFamily="18" charset="0"/>
                <a:cs typeface="Times New Roman" pitchFamily="18" charset="0"/>
              </a:rPr>
              <a:t>This slide should highlight any specific feature which is distinct and innovative in your project.</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2308324"/>
          </a:xfrm>
          <a:prstGeom prst="rect">
            <a:avLst/>
          </a:prstGeom>
        </p:spPr>
        <p:txBody>
          <a:bodyPr wrap="square">
            <a:spAutoFit/>
          </a:bodyPr>
          <a:lstStyle/>
          <a:p>
            <a:r>
              <a:rPr lang="en-US" sz="2400" dirty="0">
                <a:latin typeface="Times New Roman" pitchFamily="18" charset="0"/>
                <a:cs typeface="Times New Roman" pitchFamily="18" charset="0"/>
              </a:rPr>
              <a:t>This project report aims to provide a comprehensive understanding of the technical and design aspects involved in creating tribute page website. By following the outlined steps and guidelines, it is possible to develop an engaging and meaningful tribute page that effectively honors and commemorates Bill Gates.</a:t>
            </a: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730</TotalTime>
  <Words>439</Words>
  <Application>Microsoft Office PowerPoint</Application>
  <PresentationFormat>On-screen Show (4:3)</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Aneet</cp:lastModifiedBy>
  <cp:revision>34</cp:revision>
  <dcterms:created xsi:type="dcterms:W3CDTF">2022-12-12T14:14:34Z</dcterms:created>
  <dcterms:modified xsi:type="dcterms:W3CDTF">2023-10-08T12:43:34Z</dcterms:modified>
</cp:coreProperties>
</file>