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267" r:id="rId5"/>
    <p:sldId id="281" r:id="rId6"/>
    <p:sldId id="284" r:id="rId7"/>
    <p:sldId id="293" r:id="rId8"/>
    <p:sldId id="294" r:id="rId9"/>
    <p:sldId id="277" r:id="rId10"/>
  </p:sldIdLst>
  <p:sldSz cx="12192000" cy="6858000"/>
  <p:notesSz cx="6858000" cy="9144000"/>
  <p:embeddedFontLst>
    <p:embeddedFont>
      <p:font typeface="Acumin Pro Condensed Semibold" panose="020B0604020202020204" charset="0"/>
      <p:regular r:id="rId12"/>
      <p:bold r:id="rId13"/>
      <p:italic r:id="rId14"/>
      <p:boldItalic r:id="rId15"/>
    </p:embeddedFont>
    <p:embeddedFont>
      <p:font typeface="Acumin Pro Medium" panose="020B0604020202020204" charset="0"/>
      <p:regular r:id="rId16"/>
      <p:italic r:id="rId17"/>
    </p:embeddedFont>
    <p:embeddedFont>
      <p:font typeface="Franklin Gothic Book" panose="020B0503020102020204" pitchFamily="34" charset="0"/>
      <p:regular r:id="rId18"/>
      <p:italic r:id="rId19"/>
    </p:embeddedFont>
    <p:embeddedFont>
      <p:font typeface="Franklin Gothic Medium" panose="020B0603020102020204" pitchFamily="34" charset="0"/>
      <p:regular r:id="rId20"/>
      <p:italic r:id="rId21"/>
    </p:embeddedFont>
    <p:embeddedFont>
      <p:font typeface="Franklin Gothic Medium Cond" panose="020B0606030402020204" pitchFamily="3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5E751-F16B-DE4F-9A62-9705BA14E938}" v="67" dt="2023-11-10T14:58:36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714"/>
  </p:normalViewPr>
  <p:slideViewPr>
    <p:cSldViewPr snapToGrid="0">
      <p:cViewPr>
        <p:scale>
          <a:sx n="77" d="100"/>
          <a:sy n="77" d="100"/>
        </p:scale>
        <p:origin x="77" y="355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2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1836105"/>
            <a:ext cx="10078752" cy="592834"/>
          </a:xfrm>
        </p:spPr>
        <p:txBody>
          <a:bodyPr/>
          <a:lstStyle/>
          <a:p>
            <a:r>
              <a:rPr lang="en-US" sz="3600" dirty="0"/>
              <a:t>Lightweight Deep Neural Network for Imbalanced Binary Dataset Classification with Dice-Loss in NLP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Yunhu Kim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0683A7A5-A57E-684C-B6B8-63340B7B936D}" type="datetime1">
              <a:rPr lang="en-US" smtClean="0"/>
              <a:t>4/28/2024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E2D3B1-47AD-F42C-134A-898069BA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24D49-3F4E-82A2-7962-0A5AEB16611F}"/>
              </a:ext>
            </a:extLst>
          </p:cNvPr>
          <p:cNvSpPr txBox="1"/>
          <p:nvPr/>
        </p:nvSpPr>
        <p:spPr>
          <a:xfrm>
            <a:off x="468086" y="1470991"/>
            <a:ext cx="9689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study uses Dice Loss, approximated differentiable F1 score as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used lightweight Deep Average Neural Network (DAN)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has been some changes in formula for Dice loss and experiment set up.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 removed Feed Forward Neural Network as DAN because it process dataset better.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Applied Sigmoid Function to prediction to change to probability.</a:t>
            </a:r>
          </a:p>
        </p:txBody>
      </p:sp>
    </p:spTree>
    <p:extLst>
      <p:ext uri="{BB962C8B-B14F-4D97-AF65-F5344CB8AC3E}">
        <p14:creationId xmlns:p14="http://schemas.microsoft.com/office/powerpoint/2010/main" val="27169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0C898A-2FF1-8C4F-2A46-D38038719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F7ED8-D419-1609-5E88-015107A53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8518783" cy="43177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Model: </a:t>
            </a:r>
            <a:r>
              <a:rPr lang="en-US" sz="2400" dirty="0" err="1"/>
              <a:t>ReLU</a:t>
            </a:r>
            <a:r>
              <a:rPr lang="en-US" sz="2400" dirty="0"/>
              <a:t> Deep Averaging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Loss functions for comparison: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Dice Loss (proposed loss function)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Mean Squared Error Loss (MSE Loss)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Weighted Binary Cross Entropy Loss functions.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5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Set up and result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0C898A-2FF1-8C4F-2A46-D38038719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F7ED8-D419-1609-5E88-015107A53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9125070" cy="249196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Word Embedding: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glove-wiki-gigaword-50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Model Configuration: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 Layers of </a:t>
            </a:r>
            <a:r>
              <a:rPr lang="en-US" sz="2400" dirty="0" err="1"/>
              <a:t>ReLu</a:t>
            </a:r>
            <a:r>
              <a:rPr lang="en-US" sz="2400" dirty="0"/>
              <a:t> DAN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BDDE3-50FC-B4C6-1439-B4979549D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48" y="1276303"/>
            <a:ext cx="5820131" cy="2588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4F0B07-FDAE-2B6E-374D-1C9BADB3FED1}"/>
              </a:ext>
            </a:extLst>
          </p:cNvPr>
          <p:cNvSpPr txBox="1"/>
          <p:nvPr/>
        </p:nvSpPr>
        <p:spPr>
          <a:xfrm>
            <a:off x="468086" y="3351208"/>
            <a:ext cx="9759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cumin Pro" panose="020B0504020202020204"/>
              </a:rPr>
              <a:t>Result: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/>
              </a:rPr>
              <a:t>Weighted Binary Cross Entropy Performs best, Dice Loss and MSE performed similarly.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/>
              </a:rPr>
              <a:t>The dataset was too easy. It was hard to find out best loss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B5221-8081-EDDA-9A10-4E717EB1243C}"/>
              </a:ext>
            </a:extLst>
          </p:cNvPr>
          <p:cNvSpPr txBox="1"/>
          <p:nvPr/>
        </p:nvSpPr>
        <p:spPr>
          <a:xfrm>
            <a:off x="446313" y="4915770"/>
            <a:ext cx="100773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cumin Pro" panose="020B0504020202020204"/>
              </a:rPr>
              <a:t>Changed: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/>
              </a:rPr>
              <a:t>DAN instead of FFNN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/>
              </a:rPr>
              <a:t>Applied sigmoid to predicted out in Dice Loss function.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E8E1E2-4837-3EB7-3E1C-244BB5764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053" y="5163259"/>
            <a:ext cx="319132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0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E43D01-565F-7142-A44D-54EACADF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B59BF-41A9-70D3-F07E-F778A2534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3DF5-DC50-54B9-9699-0EE247453AE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B77A9-9762-B922-1C2A-C8BEF45FF45D}"/>
              </a:ext>
            </a:extLst>
          </p:cNvPr>
          <p:cNvSpPr txBox="1"/>
          <p:nvPr/>
        </p:nvSpPr>
        <p:spPr>
          <a:xfrm>
            <a:off x="457200" y="1602958"/>
            <a:ext cx="97592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cumin Pro" panose="020B0504020202020204"/>
              </a:rPr>
              <a:t>Analysis: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/>
              </a:rPr>
              <a:t>Weighted Binary Cross Entropy Performs best, Dice Loss and MSE performed similarly.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/>
              </a:rPr>
              <a:t>Because dataset was too easy, Even MSE loss function could have addressed imbalanced dataset too easily.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/>
              </a:rPr>
              <a:t>Hard to find best loss function.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7D54C-F742-4925-D0D6-908049D322BD}"/>
              </a:ext>
            </a:extLst>
          </p:cNvPr>
          <p:cNvSpPr txBox="1"/>
          <p:nvPr/>
        </p:nvSpPr>
        <p:spPr>
          <a:xfrm>
            <a:off x="468086" y="3972838"/>
            <a:ext cx="97592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cumin Pro" panose="020B0504020202020204"/>
              </a:rPr>
              <a:t>Future Work: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/>
              </a:rPr>
              <a:t>Find harder dataset.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/>
              </a:rPr>
              <a:t>Modify loss function to address multi-classification problem.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/>
              </a:rPr>
              <a:t>Work in more complex AI model such as RNN, LSTM, or transformer.</a:t>
            </a:r>
          </a:p>
          <a:p>
            <a:pPr lvl="1"/>
            <a:endParaRPr lang="en-US" sz="2400" dirty="0">
              <a:latin typeface="Acumin Pro" panose="020B05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1531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BDCD-BC38-D4A8-A210-EA02F261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Purdue Marketing and Communications, </a:t>
            </a:r>
            <a:r>
              <a:rPr lang="en-US" dirty="0" err="1"/>
              <a:t>marcom.purdue.edu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DE0D6C-581B-4814-98E7-EF172D5D46A1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6656b4d-3fa0-4709-acfb-d5e813445d1e"/>
    <ds:schemaRef ds:uri="37af3f4b-4b66-46f9-8456-831d9bc3e73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27F8518-0786-4241-9955-5A8DAADF5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MM-23-645083-Purdue-Brand-Widescreen-20231110</Template>
  <TotalTime>30</TotalTime>
  <Words>273</Words>
  <Application>Microsoft Office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Wingdings</vt:lpstr>
      <vt:lpstr>Franklin Gothic Medium</vt:lpstr>
      <vt:lpstr>Franklin Gothic Book</vt:lpstr>
      <vt:lpstr>Acumin Pro</vt:lpstr>
      <vt:lpstr>Acumin Pro Semibold</vt:lpstr>
      <vt:lpstr>Acumin Pro Condensed Semibold</vt:lpstr>
      <vt:lpstr>Franklin Gothic Medium Cond</vt:lpstr>
      <vt:lpstr>Acumin Pro Medium</vt:lpstr>
      <vt:lpstr>Arial</vt:lpstr>
      <vt:lpstr>Calibri</vt:lpstr>
      <vt:lpstr>Office Theme</vt:lpstr>
      <vt:lpstr>Lightweight Deep Neural Network for Imbalanced Binary Dataset Classification with Dice-Loss in NLP</vt:lpstr>
      <vt:lpstr>Introduction</vt:lpstr>
      <vt:lpstr>Model</vt:lpstr>
      <vt:lpstr>Experiment Set up and result</vt:lpstr>
      <vt:lpstr>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Deep Neural Network for Imbalanced Binary Dataset Classification with Dice-Loss in NLP</dc:title>
  <dc:creator>Yunhu Kim</dc:creator>
  <cp:lastModifiedBy>Yunhu Kim</cp:lastModifiedBy>
  <cp:revision>1</cp:revision>
  <dcterms:created xsi:type="dcterms:W3CDTF">2024-04-29T00:58:48Z</dcterms:created>
  <dcterms:modified xsi:type="dcterms:W3CDTF">2024-04-29T01:29:27Z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