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FA9D-CBCF-4F6A-80A7-261E7ACAFEF0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1589-C0AE-4A47-9533-39D270B35F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7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91589-C0AE-4A47-9533-39D270B35F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3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925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592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09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12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157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74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601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118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126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120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6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4466-5EEA-49E1-A099-C53F08D1A167}" type="datetimeFigureOut">
              <a:rPr lang="cs-CZ" smtClean="0"/>
              <a:t>1.9.2023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3533-8467-485E-ABE4-EE5FF436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163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oblený obdélník 7"/>
          <p:cNvSpPr/>
          <p:nvPr/>
        </p:nvSpPr>
        <p:spPr>
          <a:xfrm>
            <a:off x="-134078" y="-99392"/>
            <a:ext cx="9937104" cy="7749927"/>
          </a:xfrm>
          <a:prstGeom prst="roundRect">
            <a:avLst>
              <a:gd name="adj" fmla="val 19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7705" y="1340768"/>
            <a:ext cx="9088562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cs-CZ" sz="9600" b="1" dirty="0" err="1" smtClean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Campo</a:t>
            </a:r>
            <a:r>
              <a:rPr lang="cs-CZ" sz="96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 </a:t>
            </a:r>
            <a:r>
              <a:rPr lang="cs-CZ" sz="9600" b="1" dirty="0" err="1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L</a:t>
            </a:r>
            <a:r>
              <a:rPr lang="cs-CZ" sz="9600" b="1" dirty="0" err="1" smtClean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ampone</a:t>
            </a:r>
            <a:endParaRPr lang="cs-CZ" sz="9600" b="1" dirty="0">
              <a:solidFill>
                <a:schemeClr val="bg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5429" y="3572123"/>
            <a:ext cx="7416824" cy="406896"/>
          </a:xfrm>
        </p:spPr>
        <p:txBody>
          <a:bodyPr>
            <a:noAutofit/>
          </a:bodyPr>
          <a:lstStyle/>
          <a:p>
            <a:r>
              <a:rPr lang="cs-CZ" sz="40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2023</a:t>
            </a:r>
            <a:endParaRPr lang="cs-CZ" sz="4000" b="1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AutoShape 2" descr="Fotka „Javascript abstract computer script, random parts of program code.  PHP code abstract technology background. cloud information flow. Blurred  screen with selective focus.“ ze služby Stock | Adob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Fotka „Javascript abstract computer script, random parts of program code.  PHP code abstract technology background. cloud information flow. Blurred  screen with selective focus.“ ze služby Stock | Adobe 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27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kupina 147"/>
          <p:cNvGrpSpPr/>
          <p:nvPr/>
        </p:nvGrpSpPr>
        <p:grpSpPr>
          <a:xfrm>
            <a:off x="830249" y="933876"/>
            <a:ext cx="7467600" cy="4998720"/>
            <a:chOff x="830249" y="933876"/>
            <a:chExt cx="7467600" cy="4998720"/>
          </a:xfrm>
        </p:grpSpPr>
        <p:grpSp>
          <p:nvGrpSpPr>
            <p:cNvPr id="113" name="Skupina 112"/>
            <p:cNvGrpSpPr/>
            <p:nvPr/>
          </p:nvGrpSpPr>
          <p:grpSpPr>
            <a:xfrm>
              <a:off x="830249" y="933876"/>
              <a:ext cx="7467600" cy="4998720"/>
              <a:chOff x="830249" y="933876"/>
              <a:chExt cx="7467600" cy="4998720"/>
            </a:xfrm>
          </p:grpSpPr>
          <p:grpSp>
            <p:nvGrpSpPr>
              <p:cNvPr id="53" name="Skupina 52"/>
              <p:cNvGrpSpPr/>
              <p:nvPr/>
            </p:nvGrpSpPr>
            <p:grpSpPr>
              <a:xfrm>
                <a:off x="830249" y="933876"/>
                <a:ext cx="7467600" cy="4998720"/>
                <a:chOff x="838200" y="929640"/>
                <a:chExt cx="7467600" cy="4998720"/>
              </a:xfrm>
            </p:grpSpPr>
            <p:pic>
              <p:nvPicPr>
                <p:cNvPr id="51" name="Obrázek 5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200" y="929640"/>
                  <a:ext cx="7467600" cy="4998720"/>
                </a:xfrm>
                <a:prstGeom prst="rect">
                  <a:avLst/>
                </a:prstGeom>
              </p:spPr>
            </p:pic>
            <p:sp>
              <p:nvSpPr>
                <p:cNvPr id="52" name="Obdélník 51"/>
                <p:cNvSpPr/>
                <p:nvPr/>
              </p:nvSpPr>
              <p:spPr>
                <a:xfrm>
                  <a:off x="3403969" y="3516971"/>
                  <a:ext cx="1584176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</p:grpSp>
          <p:sp>
            <p:nvSpPr>
              <p:cNvPr id="54" name="Obdélník 53"/>
              <p:cNvSpPr/>
              <p:nvPr/>
            </p:nvSpPr>
            <p:spPr>
              <a:xfrm>
                <a:off x="4196058" y="3259513"/>
                <a:ext cx="259200" cy="604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55" name="Obdélník 54"/>
              <p:cNvSpPr/>
              <p:nvPr/>
            </p:nvSpPr>
            <p:spPr>
              <a:xfrm>
                <a:off x="4248000" y="3243600"/>
                <a:ext cx="159918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cxnSp>
            <p:nvCxnSpPr>
              <p:cNvPr id="57" name="Přímá spojnice 56"/>
              <p:cNvCxnSpPr/>
              <p:nvPr/>
            </p:nvCxnSpPr>
            <p:spPr>
              <a:xfrm flipH="1" flipV="1">
                <a:off x="3131840" y="3243602"/>
                <a:ext cx="432048" cy="27336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bdélník 60"/>
              <p:cNvSpPr/>
              <p:nvPr/>
            </p:nvSpPr>
            <p:spPr>
              <a:xfrm>
                <a:off x="2771800" y="3243600"/>
                <a:ext cx="432048" cy="18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/>
              </a:p>
            </p:txBody>
          </p:sp>
          <p:cxnSp>
            <p:nvCxnSpPr>
              <p:cNvPr id="63" name="Přímá spojnice se šipkou 62"/>
              <p:cNvCxnSpPr/>
              <p:nvPr/>
            </p:nvCxnSpPr>
            <p:spPr>
              <a:xfrm>
                <a:off x="2376000" y="3068960"/>
                <a:ext cx="1403912" cy="833913"/>
              </a:xfrm>
              <a:prstGeom prst="curvedConnector3">
                <a:avLst>
                  <a:gd name="adj1" fmla="val -12330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ovéPole 76"/>
              <p:cNvSpPr txBox="1"/>
              <p:nvPr/>
            </p:nvSpPr>
            <p:spPr>
              <a:xfrm>
                <a:off x="2718000" y="3204000"/>
                <a:ext cx="8725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jednotlivých</a:t>
                </a:r>
                <a:endParaRPr lang="cs-CZ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89" name="Přímá spojnice se šipkou 62"/>
              <p:cNvCxnSpPr/>
              <p:nvPr/>
            </p:nvCxnSpPr>
            <p:spPr>
              <a:xfrm rot="16200000" flipH="1">
                <a:off x="3767658" y="3344873"/>
                <a:ext cx="684000" cy="432000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bdélník 107"/>
              <p:cNvSpPr/>
              <p:nvPr/>
            </p:nvSpPr>
            <p:spPr>
              <a:xfrm>
                <a:off x="4096282" y="3207600"/>
                <a:ext cx="1068143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s-CZ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Aru</a:t>
                </a:r>
                <a:r>
                  <a:rPr lang="cs-CZ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</a:t>
                </a:r>
                <a:endParaRPr lang="cs-CZ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9" name="Obdélník 108"/>
              <p:cNvSpPr/>
              <p:nvPr/>
            </p:nvSpPr>
            <p:spPr>
              <a:xfrm>
                <a:off x="4968000" y="3384000"/>
                <a:ext cx="31188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cs-CZ" dirty="0" smtClean="0"/>
                  <a:t>s</a:t>
                </a:r>
                <a:endParaRPr lang="cs-CZ" dirty="0"/>
              </a:p>
            </p:txBody>
          </p:sp>
        </p:grpSp>
        <p:sp>
          <p:nvSpPr>
            <p:cNvPr id="114" name="Obdélník 113"/>
            <p:cNvSpPr/>
            <p:nvPr/>
          </p:nvSpPr>
          <p:spPr>
            <a:xfrm>
              <a:off x="4926166" y="3448446"/>
              <a:ext cx="108056" cy="1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cs-CZ"/>
            </a:p>
          </p:txBody>
        </p:sp>
        <p:sp>
          <p:nvSpPr>
            <p:cNvPr id="115" name="Rovnoramenný trojúhelník 114"/>
            <p:cNvSpPr/>
            <p:nvPr/>
          </p:nvSpPr>
          <p:spPr>
            <a:xfrm flipV="1">
              <a:off x="4956718" y="3468177"/>
              <a:ext cx="143749" cy="681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cs-CZ"/>
            </a:p>
          </p:txBody>
        </p:sp>
        <p:sp>
          <p:nvSpPr>
            <p:cNvPr id="116" name="Obdélník 115"/>
            <p:cNvSpPr/>
            <p:nvPr/>
          </p:nvSpPr>
          <p:spPr>
            <a:xfrm>
              <a:off x="5034222" y="3247200"/>
              <a:ext cx="545890" cy="12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cs-CZ"/>
            </a:p>
          </p:txBody>
        </p:sp>
        <p:cxnSp>
          <p:nvCxnSpPr>
            <p:cNvPr id="118" name="Přímá spojnice se šipkou 117"/>
            <p:cNvCxnSpPr/>
            <p:nvPr/>
          </p:nvCxnSpPr>
          <p:spPr>
            <a:xfrm rot="10800000" flipV="1">
              <a:off x="4824001" y="3068959"/>
              <a:ext cx="1296140" cy="833911"/>
            </a:xfrm>
            <a:prstGeom prst="curvedConnector3">
              <a:avLst>
                <a:gd name="adj1" fmla="val -18066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bdélník 135"/>
            <p:cNvSpPr/>
            <p:nvPr/>
          </p:nvSpPr>
          <p:spPr>
            <a:xfrm>
              <a:off x="4983841" y="3320025"/>
              <a:ext cx="44563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AND,</a:t>
              </a:r>
              <a:endParaRPr lang="cs-CZ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Obdélník 136"/>
            <p:cNvSpPr/>
            <p:nvPr/>
          </p:nvSpPr>
          <p:spPr>
            <a:xfrm>
              <a:off x="5004000" y="3202478"/>
              <a:ext cx="6543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sep</a:t>
              </a:r>
              <a:r>
                <a:rPr lang="cs-CZ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arování</a:t>
              </a:r>
              <a:endParaRPr lang="cs-CZ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9" name="TextovéPole 148"/>
          <p:cNvSpPr txBox="1"/>
          <p:nvPr/>
        </p:nvSpPr>
        <p:spPr>
          <a:xfrm>
            <a:off x="2932865" y="225990"/>
            <a:ext cx="2790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ALGORITMUS</a:t>
            </a:r>
            <a:endParaRPr lang="cs-CZ" sz="4000" b="1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756592" y="-123002"/>
            <a:ext cx="10657184" cy="70567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179512" y="-7951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72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</a:t>
            </a:r>
            <a:r>
              <a:rPr lang="cs-CZ" sz="72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OUŽÍVANÉ </a:t>
            </a:r>
            <a:r>
              <a:rPr lang="cs-CZ" sz="7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</a:t>
            </a:r>
            <a:r>
              <a:rPr lang="cs-CZ" sz="72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ECHNOLOGIE</a:t>
            </a:r>
            <a:endParaRPr lang="cs-CZ" sz="72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AutoShape 2" descr="Python - Wik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4716016" y="3869314"/>
            <a:ext cx="2650604" cy="1843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6" name="Skupina 5"/>
          <p:cNvGrpSpPr/>
          <p:nvPr/>
        </p:nvGrpSpPr>
        <p:grpSpPr>
          <a:xfrm>
            <a:off x="2232000" y="1440000"/>
            <a:ext cx="4788000" cy="4644000"/>
            <a:chOff x="2411760" y="1192378"/>
            <a:chExt cx="4781686" cy="4621153"/>
          </a:xfrm>
        </p:grpSpPr>
        <p:pic>
          <p:nvPicPr>
            <p:cNvPr id="7" name="Obráze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1192378"/>
              <a:ext cx="2045382" cy="2045382"/>
            </a:xfrm>
            <a:prstGeom prst="roundRect">
              <a:avLst>
                <a:gd name="adj" fmla="val 151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Obrázek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768149"/>
              <a:ext cx="2045382" cy="204538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2" name="Obrázek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1204913"/>
              <a:ext cx="2045382" cy="20328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3" name="Obrázek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768148"/>
              <a:ext cx="2045382" cy="204538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3689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656" y="404664"/>
            <a:ext cx="11563820" cy="607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" y="260648"/>
            <a:ext cx="8844935" cy="63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58417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cs-CZ" sz="96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Dekujeme za pozornost</a:t>
            </a:r>
            <a:endParaRPr lang="cs-CZ" sz="9600" b="1" dirty="0">
              <a:solidFill>
                <a:schemeClr val="bg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4" name="Rovnoramenný trojúhelník 3"/>
          <p:cNvSpPr/>
          <p:nvPr/>
        </p:nvSpPr>
        <p:spPr>
          <a:xfrm flipV="1">
            <a:off x="2007288" y="1962287"/>
            <a:ext cx="343674" cy="10801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ovnoramenný trojúhelník 4"/>
          <p:cNvSpPr/>
          <p:nvPr/>
        </p:nvSpPr>
        <p:spPr>
          <a:xfrm flipV="1">
            <a:off x="1989286" y="1793218"/>
            <a:ext cx="378042" cy="1800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21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</Words>
  <Application>Microsoft Office PowerPoint</Application>
  <PresentationFormat>Předvádění na obrazovce (4:3)</PresentationFormat>
  <Paragraphs>11</Paragraphs>
  <Slides>6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systému Office</vt:lpstr>
      <vt:lpstr>Campo Lampone</vt:lpstr>
      <vt:lpstr>Prezentace aplikace PowerPoint</vt:lpstr>
      <vt:lpstr>Prezentace aplikace PowerPoint</vt:lpstr>
      <vt:lpstr>Prezentace aplikace PowerPoint</vt:lpstr>
      <vt:lpstr>Prezentace aplikace PowerPoint</vt:lpstr>
      <vt:lpstr>Dekujeme za pozornost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lampone</dc:title>
  <dc:creator>campo</dc:creator>
  <cp:lastModifiedBy>campo</cp:lastModifiedBy>
  <cp:revision>15</cp:revision>
  <dcterms:created xsi:type="dcterms:W3CDTF">2023-08-31T12:22:26Z</dcterms:created>
  <dcterms:modified xsi:type="dcterms:W3CDTF">2023-09-01T09:03:13Z</dcterms:modified>
</cp:coreProperties>
</file>