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50" d="100"/>
          <a:sy n="150"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5"/>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EB9EE27-3F63-468C-8CAA-3654AA5ECBA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1EAD51-7B56-4610-B040-C5CAA9ADC4B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7965"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7965"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7965"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7965"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387350" y="974090"/>
            <a:ext cx="8400415" cy="15875"/>
          </a:xfrm>
          <a:prstGeom prst="line">
            <a:avLst/>
          </a:prstGeom>
          <a:ln w="28575"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TextBox 93"/>
          <p:cNvSpPr txBox="1"/>
          <p:nvPr/>
        </p:nvSpPr>
        <p:spPr>
          <a:xfrm>
            <a:off x="585742" y="252050"/>
            <a:ext cx="7307580" cy="613410"/>
          </a:xfrm>
          <a:prstGeom prst="rect">
            <a:avLst/>
          </a:prstGeom>
          <a:solidFill>
            <a:schemeClr val="accent1">
              <a:lumMod val="75000"/>
            </a:schemeClr>
          </a:solidFill>
        </p:spPr>
        <p:txBody>
          <a:bodyPr wrap="none" rtlCol="0">
            <a:spAutoFit/>
          </a:bodyPr>
          <a:lstStyle/>
          <a:p>
            <a:pPr marL="457200" indent="-457200" algn="l">
              <a:buFont typeface="Wingdings" panose="05000000000000000000" charset="0"/>
              <a:buChar char="Ø"/>
            </a:pPr>
            <a:r>
              <a:rPr lang="zh-CN" altLang="en-US" sz="3200" b="1" spc="300" dirty="0" smtClean="0">
                <a:solidFill>
                  <a:srgbClr val="FFC000"/>
                </a:solidFill>
                <a:latin typeface="微软雅黑" panose="020B0503020204020204" charset="-122"/>
                <a:ea typeface="微软雅黑" panose="020B0503020204020204" charset="-122"/>
              </a:rPr>
              <a:t>八佰伴破产：淘汰超市时代的到来</a:t>
            </a:r>
            <a:endParaRPr lang="zh-CN" altLang="en-US" sz="3200" b="1" spc="300" dirty="0" smtClean="0">
              <a:solidFill>
                <a:srgbClr val="FFC000"/>
              </a:solidFill>
              <a:latin typeface="微软雅黑" panose="020B0503020204020204" charset="-122"/>
              <a:ea typeface="微软雅黑" panose="020B0503020204020204" charset="-122"/>
            </a:endParaRPr>
          </a:p>
        </p:txBody>
      </p:sp>
      <p:sp>
        <p:nvSpPr>
          <p:cNvPr id="100" name="文本框 99"/>
          <p:cNvSpPr txBox="1"/>
          <p:nvPr/>
        </p:nvSpPr>
        <p:spPr>
          <a:xfrm>
            <a:off x="514985" y="1243330"/>
            <a:ext cx="8114030" cy="3307080"/>
          </a:xfrm>
          <a:prstGeom prst="rect">
            <a:avLst/>
          </a:prstGeom>
          <a:solidFill>
            <a:srgbClr val="000000">
              <a:alpha val="0"/>
            </a:srgbClr>
          </a:solidFill>
          <a:ln w="9525">
            <a:noFill/>
          </a:ln>
        </p:spPr>
        <p:txBody>
          <a:bodyPr wrap="square">
            <a:spAutoFit/>
          </a:bodyPr>
          <a:p>
            <a:pPr marL="0" indent="0" algn="l">
              <a:lnSpc>
                <a:spcPct val="110000"/>
              </a:lnSpc>
            </a:pP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altLang="zh-CN" sz="2400" b="0" u="none">
                <a:solidFill>
                  <a:schemeClr val="tx1"/>
                </a:solidFill>
                <a:latin typeface="宋体" panose="02010600030101010101" pitchFamily="2" charset="-122"/>
                <a:ea typeface="宋体" panose="02010600030101010101" pitchFamily="2" charset="-122"/>
                <a:cs typeface="宋体" panose="02010600030101010101" pitchFamily="2" charset="-122"/>
              </a:rPr>
              <a:t>1997</a:t>
            </a:r>
            <a:r>
              <a:rPr lang="zh-CN" altLang="en-US" sz="2400" b="0" u="none">
                <a:solidFill>
                  <a:schemeClr val="tx1"/>
                </a:solidFill>
                <a:latin typeface="宋体" panose="02010600030101010101" pitchFamily="2" charset="-122"/>
                <a:ea typeface="宋体" panose="02010600030101010101" pitchFamily="2" charset="-122"/>
                <a:cs typeface="宋体" panose="02010600030101010101" pitchFamily="2" charset="-122"/>
              </a:rPr>
              <a:t>年</a:t>
            </a:r>
            <a:r>
              <a:rPr lang="en-US" altLang="zh-CN" sz="2400" b="0" u="none">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zh-CN" altLang="en-US" sz="2400" b="0" u="none">
                <a:solidFill>
                  <a:schemeClr val="tx1"/>
                </a:solidFill>
                <a:latin typeface="宋体" panose="02010600030101010101" pitchFamily="2" charset="-122"/>
                <a:ea typeface="宋体" panose="02010600030101010101" pitchFamily="2" charset="-122"/>
                <a:cs typeface="宋体" panose="02010600030101010101" pitchFamily="2" charset="-122"/>
              </a:rPr>
              <a:t>月</a:t>
            </a:r>
            <a:r>
              <a:rPr lang="en-US" altLang="zh-CN" sz="2400" b="0" u="none">
                <a:solidFill>
                  <a:schemeClr val="tx1"/>
                </a:solidFill>
                <a:latin typeface="宋体" panose="02010600030101010101" pitchFamily="2" charset="-122"/>
                <a:ea typeface="宋体" panose="02010600030101010101" pitchFamily="2" charset="-122"/>
                <a:cs typeface="宋体" panose="02010600030101010101" pitchFamily="2" charset="-122"/>
              </a:rPr>
              <a:t>18</a:t>
            </a:r>
            <a:r>
              <a:rPr lang="zh-CN" altLang="en-US" sz="2400" b="0" u="none">
                <a:solidFill>
                  <a:schemeClr val="tx1"/>
                </a:solidFill>
                <a:latin typeface="宋体" panose="02010600030101010101" pitchFamily="2" charset="-122"/>
                <a:ea typeface="宋体" panose="02010600030101010101" pitchFamily="2" charset="-122"/>
                <a:cs typeface="宋体" panose="02010600030101010101" pitchFamily="2" charset="-122"/>
              </a:rPr>
              <a:t>日</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日本零售业的巨头八佰伴日本公司向公司所在地的日本静冈县地方法院提出公司更生法的申请，这一行动，实际上等于向社会宣布了该公司的破产。八佰伴日本公司主管八佰伴集团的日本国内事业以及在欧美、东南亚等地区的海外投资，拥有</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26</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家店铺，由八佰伴集团董事长、现任八佰伴国际流通集团总裁的和田一夫的第四个儿子和四米正担任总裁，八佰伴日本公司宣布破产前的总负债额为</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1613</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亿日元（折合约</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13</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亿多美元）。</a:t>
            </a:r>
            <a:endParaRPr lang="zh-CN" altLang="en-US" sz="2400"/>
          </a:p>
        </p:txBody>
      </p:sp>
      <p:grpSp>
        <p:nvGrpSpPr>
          <p:cNvPr id="3" name="Group 3"/>
          <p:cNvGrpSpPr/>
          <p:nvPr/>
        </p:nvGrpSpPr>
        <p:grpSpPr>
          <a:xfrm>
            <a:off x="6069965" y="4351655"/>
            <a:ext cx="2779395" cy="2150745"/>
            <a:chOff x="5935480" y="1522617"/>
            <a:chExt cx="5018173" cy="4910048"/>
          </a:xfrm>
        </p:grpSpPr>
        <p:sp>
          <p:nvSpPr>
            <p:cNvPr id="25" name="Freeform 5"/>
            <p:cNvSpPr/>
            <p:nvPr/>
          </p:nvSpPr>
          <p:spPr bwMode="auto">
            <a:xfrm>
              <a:off x="7220387" y="3756948"/>
              <a:ext cx="231061" cy="1336007"/>
            </a:xfrm>
            <a:custGeom>
              <a:avLst/>
              <a:gdLst>
                <a:gd name="T0" fmla="*/ 132 w 132"/>
                <a:gd name="T1" fmla="*/ 0 h 763"/>
                <a:gd name="T2" fmla="*/ 132 w 132"/>
                <a:gd name="T3" fmla="*/ 743 h 763"/>
                <a:gd name="T4" fmla="*/ 112 w 132"/>
                <a:gd name="T5" fmla="*/ 763 h 763"/>
                <a:gd name="T6" fmla="*/ 0 w 132"/>
                <a:gd name="T7" fmla="*/ 763 h 763"/>
              </a:gdLst>
              <a:ahLst/>
              <a:cxnLst>
                <a:cxn ang="0">
                  <a:pos x="T0" y="T1"/>
                </a:cxn>
                <a:cxn ang="0">
                  <a:pos x="T2" y="T3"/>
                </a:cxn>
                <a:cxn ang="0">
                  <a:pos x="T4" y="T5"/>
                </a:cxn>
                <a:cxn ang="0">
                  <a:pos x="T6" y="T7"/>
                </a:cxn>
              </a:cxnLst>
              <a:rect l="0" t="0" r="r" b="b"/>
              <a:pathLst>
                <a:path w="132" h="763">
                  <a:moveTo>
                    <a:pt x="132" y="0"/>
                  </a:moveTo>
                  <a:cubicBezTo>
                    <a:pt x="132" y="743"/>
                    <a:pt x="132" y="743"/>
                    <a:pt x="132" y="743"/>
                  </a:cubicBezTo>
                  <a:cubicBezTo>
                    <a:pt x="132" y="754"/>
                    <a:pt x="123" y="763"/>
                    <a:pt x="112" y="763"/>
                  </a:cubicBezTo>
                  <a:cubicBezTo>
                    <a:pt x="0" y="763"/>
                    <a:pt x="0" y="763"/>
                    <a:pt x="0" y="763"/>
                  </a:cubicBezTo>
                </a:path>
              </a:pathLst>
            </a:custGeom>
            <a:noFill/>
            <a:ln w="60325" cap="flat">
              <a:solidFill>
                <a:schemeClr val="tx2">
                  <a:lumMod val="60000"/>
                  <a:lumOff val="4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6"/>
            <p:cNvSpPr/>
            <p:nvPr/>
          </p:nvSpPr>
          <p:spPr bwMode="auto">
            <a:xfrm>
              <a:off x="5935480" y="6024605"/>
              <a:ext cx="1498935" cy="37029"/>
            </a:xfrm>
            <a:custGeom>
              <a:avLst/>
              <a:gdLst>
                <a:gd name="T0" fmla="*/ 0 w 856"/>
                <a:gd name="T1" fmla="*/ 0 h 21"/>
                <a:gd name="T2" fmla="*/ 0 w 856"/>
                <a:gd name="T3" fmla="*/ 18 h 21"/>
                <a:gd name="T4" fmla="*/ 4 w 856"/>
                <a:gd name="T5" fmla="*/ 21 h 21"/>
                <a:gd name="T6" fmla="*/ 853 w 856"/>
                <a:gd name="T7" fmla="*/ 21 h 21"/>
                <a:gd name="T8" fmla="*/ 856 w 856"/>
                <a:gd name="T9" fmla="*/ 18 h 21"/>
                <a:gd name="T10" fmla="*/ 856 w 856"/>
                <a:gd name="T11" fmla="*/ 0 h 21"/>
                <a:gd name="T12" fmla="*/ 0 w 85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856" h="21">
                  <a:moveTo>
                    <a:pt x="0" y="0"/>
                  </a:moveTo>
                  <a:cubicBezTo>
                    <a:pt x="0" y="18"/>
                    <a:pt x="0" y="18"/>
                    <a:pt x="0" y="18"/>
                  </a:cubicBezTo>
                  <a:cubicBezTo>
                    <a:pt x="0" y="20"/>
                    <a:pt x="2" y="21"/>
                    <a:pt x="4" y="21"/>
                  </a:cubicBezTo>
                  <a:cubicBezTo>
                    <a:pt x="853" y="21"/>
                    <a:pt x="853" y="21"/>
                    <a:pt x="853" y="21"/>
                  </a:cubicBezTo>
                  <a:cubicBezTo>
                    <a:pt x="855" y="21"/>
                    <a:pt x="856" y="20"/>
                    <a:pt x="856" y="18"/>
                  </a:cubicBezTo>
                  <a:cubicBezTo>
                    <a:pt x="856" y="0"/>
                    <a:pt x="856" y="0"/>
                    <a:pt x="856" y="0"/>
                  </a:cubicBezTo>
                  <a:lnTo>
                    <a:pt x="0" y="0"/>
                  </a:lnTo>
                  <a:close/>
                </a:path>
              </a:pathLst>
            </a:custGeom>
            <a:solidFill>
              <a:schemeClr val="accent1">
                <a:lumMod val="75000"/>
              </a:schemeClr>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7" name="Freeform 7"/>
            <p:cNvSpPr/>
            <p:nvPr/>
          </p:nvSpPr>
          <p:spPr bwMode="auto">
            <a:xfrm>
              <a:off x="6175428" y="5009269"/>
              <a:ext cx="1020520" cy="662079"/>
            </a:xfrm>
            <a:custGeom>
              <a:avLst/>
              <a:gdLst>
                <a:gd name="T0" fmla="*/ 583 w 583"/>
                <a:gd name="T1" fmla="*/ 375 h 378"/>
                <a:gd name="T2" fmla="*/ 579 w 583"/>
                <a:gd name="T3" fmla="*/ 378 h 378"/>
                <a:gd name="T4" fmla="*/ 3 w 583"/>
                <a:gd name="T5" fmla="*/ 378 h 378"/>
                <a:gd name="T6" fmla="*/ 0 w 583"/>
                <a:gd name="T7" fmla="*/ 375 h 378"/>
                <a:gd name="T8" fmla="*/ 0 w 583"/>
                <a:gd name="T9" fmla="*/ 3 h 378"/>
                <a:gd name="T10" fmla="*/ 3 w 583"/>
                <a:gd name="T11" fmla="*/ 0 h 378"/>
                <a:gd name="T12" fmla="*/ 579 w 583"/>
                <a:gd name="T13" fmla="*/ 0 h 378"/>
                <a:gd name="T14" fmla="*/ 583 w 583"/>
                <a:gd name="T15" fmla="*/ 3 h 378"/>
                <a:gd name="T16" fmla="*/ 583 w 583"/>
                <a:gd name="T17" fmla="*/ 37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3" h="378">
                  <a:moveTo>
                    <a:pt x="583" y="375"/>
                  </a:moveTo>
                  <a:cubicBezTo>
                    <a:pt x="583" y="377"/>
                    <a:pt x="581" y="378"/>
                    <a:pt x="579" y="378"/>
                  </a:cubicBezTo>
                  <a:cubicBezTo>
                    <a:pt x="3" y="378"/>
                    <a:pt x="3" y="378"/>
                    <a:pt x="3" y="378"/>
                  </a:cubicBezTo>
                  <a:cubicBezTo>
                    <a:pt x="1" y="378"/>
                    <a:pt x="0" y="377"/>
                    <a:pt x="0" y="375"/>
                  </a:cubicBezTo>
                  <a:cubicBezTo>
                    <a:pt x="0" y="3"/>
                    <a:pt x="0" y="3"/>
                    <a:pt x="0" y="3"/>
                  </a:cubicBezTo>
                  <a:cubicBezTo>
                    <a:pt x="0" y="2"/>
                    <a:pt x="1" y="0"/>
                    <a:pt x="3" y="0"/>
                  </a:cubicBezTo>
                  <a:cubicBezTo>
                    <a:pt x="579" y="0"/>
                    <a:pt x="579" y="0"/>
                    <a:pt x="579" y="0"/>
                  </a:cubicBezTo>
                  <a:cubicBezTo>
                    <a:pt x="581" y="0"/>
                    <a:pt x="583" y="2"/>
                    <a:pt x="583" y="3"/>
                  </a:cubicBezTo>
                  <a:lnTo>
                    <a:pt x="583" y="375"/>
                  </a:lnTo>
                  <a:close/>
                </a:path>
              </a:pathLst>
            </a:custGeom>
            <a:solidFill>
              <a:schemeClr val="accent1"/>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8" name="Rectangle 8"/>
            <p:cNvSpPr>
              <a:spLocks noChangeArrowheads="1"/>
            </p:cNvSpPr>
            <p:nvPr/>
          </p:nvSpPr>
          <p:spPr bwMode="auto">
            <a:xfrm>
              <a:off x="6215419" y="5047780"/>
              <a:ext cx="940537" cy="585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 name="Freeform 9"/>
            <p:cNvSpPr/>
            <p:nvPr/>
          </p:nvSpPr>
          <p:spPr bwMode="auto">
            <a:xfrm>
              <a:off x="5935480" y="5672830"/>
              <a:ext cx="1500416" cy="355479"/>
            </a:xfrm>
            <a:custGeom>
              <a:avLst/>
              <a:gdLst>
                <a:gd name="T0" fmla="*/ 856 w 857"/>
                <a:gd name="T1" fmla="*/ 200 h 203"/>
                <a:gd name="T2" fmla="*/ 853 w 857"/>
                <a:gd name="T3" fmla="*/ 203 h 203"/>
                <a:gd name="T4" fmla="*/ 4 w 857"/>
                <a:gd name="T5" fmla="*/ 203 h 203"/>
                <a:gd name="T6" fmla="*/ 1 w 857"/>
                <a:gd name="T7" fmla="*/ 200 h 203"/>
                <a:gd name="T8" fmla="*/ 134 w 857"/>
                <a:gd name="T9" fmla="*/ 2 h 203"/>
                <a:gd name="T10" fmla="*/ 139 w 857"/>
                <a:gd name="T11" fmla="*/ 0 h 203"/>
                <a:gd name="T12" fmla="*/ 718 w 857"/>
                <a:gd name="T13" fmla="*/ 0 h 203"/>
                <a:gd name="T14" fmla="*/ 723 w 857"/>
                <a:gd name="T15" fmla="*/ 2 h 203"/>
                <a:gd name="T16" fmla="*/ 856 w 857"/>
                <a:gd name="T17" fmla="*/ 20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7" h="203">
                  <a:moveTo>
                    <a:pt x="856" y="200"/>
                  </a:moveTo>
                  <a:cubicBezTo>
                    <a:pt x="857" y="202"/>
                    <a:pt x="855" y="203"/>
                    <a:pt x="853" y="203"/>
                  </a:cubicBezTo>
                  <a:cubicBezTo>
                    <a:pt x="563" y="203"/>
                    <a:pt x="294" y="203"/>
                    <a:pt x="4" y="203"/>
                  </a:cubicBezTo>
                  <a:cubicBezTo>
                    <a:pt x="1" y="203"/>
                    <a:pt x="0" y="202"/>
                    <a:pt x="1" y="200"/>
                  </a:cubicBezTo>
                  <a:cubicBezTo>
                    <a:pt x="48" y="129"/>
                    <a:pt x="86" y="74"/>
                    <a:pt x="134" y="2"/>
                  </a:cubicBezTo>
                  <a:cubicBezTo>
                    <a:pt x="135" y="1"/>
                    <a:pt x="137" y="0"/>
                    <a:pt x="139" y="0"/>
                  </a:cubicBezTo>
                  <a:cubicBezTo>
                    <a:pt x="332" y="0"/>
                    <a:pt x="525" y="0"/>
                    <a:pt x="718" y="0"/>
                  </a:cubicBezTo>
                  <a:cubicBezTo>
                    <a:pt x="720" y="0"/>
                    <a:pt x="722" y="1"/>
                    <a:pt x="723" y="2"/>
                  </a:cubicBezTo>
                  <a:cubicBezTo>
                    <a:pt x="771" y="74"/>
                    <a:pt x="808" y="129"/>
                    <a:pt x="856" y="200"/>
                  </a:cubicBezTo>
                  <a:close/>
                </a:path>
              </a:pathLst>
            </a:custGeom>
            <a:solidFill>
              <a:schemeClr val="accent1"/>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 name="Freeform 10"/>
            <p:cNvSpPr/>
            <p:nvPr/>
          </p:nvSpPr>
          <p:spPr bwMode="auto">
            <a:xfrm>
              <a:off x="6084337" y="5846125"/>
              <a:ext cx="91091" cy="42213"/>
            </a:xfrm>
            <a:custGeom>
              <a:avLst/>
              <a:gdLst>
                <a:gd name="T0" fmla="*/ 51 w 52"/>
                <a:gd name="T1" fmla="*/ 3 h 24"/>
                <a:gd name="T2" fmla="*/ 48 w 52"/>
                <a:gd name="T3" fmla="*/ 0 h 24"/>
                <a:gd name="T4" fmla="*/ 18 w 52"/>
                <a:gd name="T5" fmla="*/ 0 h 24"/>
                <a:gd name="T6" fmla="*/ 12 w 52"/>
                <a:gd name="T7" fmla="*/ 3 h 24"/>
                <a:gd name="T8" fmla="*/ 1 w 52"/>
                <a:gd name="T9" fmla="*/ 21 h 24"/>
                <a:gd name="T10" fmla="*/ 4 w 52"/>
                <a:gd name="T11" fmla="*/ 24 h 24"/>
                <a:gd name="T12" fmla="*/ 35 w 52"/>
                <a:gd name="T13" fmla="*/ 24 h 24"/>
                <a:gd name="T14" fmla="*/ 41 w 52"/>
                <a:gd name="T15" fmla="*/ 21 h 24"/>
                <a:gd name="T16" fmla="*/ 51 w 5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4">
                  <a:moveTo>
                    <a:pt x="51" y="3"/>
                  </a:moveTo>
                  <a:cubicBezTo>
                    <a:pt x="52" y="1"/>
                    <a:pt x="50" y="0"/>
                    <a:pt x="48" y="0"/>
                  </a:cubicBezTo>
                  <a:cubicBezTo>
                    <a:pt x="38" y="0"/>
                    <a:pt x="28" y="0"/>
                    <a:pt x="18" y="0"/>
                  </a:cubicBezTo>
                  <a:cubicBezTo>
                    <a:pt x="16" y="0"/>
                    <a:pt x="13" y="1"/>
                    <a:pt x="12" y="3"/>
                  </a:cubicBezTo>
                  <a:cubicBezTo>
                    <a:pt x="8" y="9"/>
                    <a:pt x="5" y="15"/>
                    <a:pt x="1" y="21"/>
                  </a:cubicBezTo>
                  <a:cubicBezTo>
                    <a:pt x="0" y="23"/>
                    <a:pt x="1" y="24"/>
                    <a:pt x="4" y="24"/>
                  </a:cubicBezTo>
                  <a:cubicBezTo>
                    <a:pt x="14" y="24"/>
                    <a:pt x="25" y="24"/>
                    <a:pt x="35" y="24"/>
                  </a:cubicBezTo>
                  <a:cubicBezTo>
                    <a:pt x="38" y="24"/>
                    <a:pt x="40" y="23"/>
                    <a:pt x="41" y="21"/>
                  </a:cubicBezTo>
                  <a:cubicBezTo>
                    <a:pt x="44" y="15"/>
                    <a:pt x="48" y="9"/>
                    <a:pt x="5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 name="Freeform 11"/>
            <p:cNvSpPr/>
            <p:nvPr/>
          </p:nvSpPr>
          <p:spPr bwMode="auto">
            <a:xfrm>
              <a:off x="6171725" y="5846125"/>
              <a:ext cx="87388" cy="42213"/>
            </a:xfrm>
            <a:custGeom>
              <a:avLst/>
              <a:gdLst>
                <a:gd name="T0" fmla="*/ 49 w 50"/>
                <a:gd name="T1" fmla="*/ 3 h 24"/>
                <a:gd name="T2" fmla="*/ 46 w 50"/>
                <a:gd name="T3" fmla="*/ 0 h 24"/>
                <a:gd name="T4" fmla="*/ 16 w 50"/>
                <a:gd name="T5" fmla="*/ 0 h 24"/>
                <a:gd name="T6" fmla="*/ 10 w 50"/>
                <a:gd name="T7" fmla="*/ 3 h 24"/>
                <a:gd name="T8" fmla="*/ 0 w 50"/>
                <a:gd name="T9" fmla="*/ 21 h 24"/>
                <a:gd name="T10" fmla="*/ 3 w 50"/>
                <a:gd name="T11" fmla="*/ 24 h 24"/>
                <a:gd name="T12" fmla="*/ 35 w 50"/>
                <a:gd name="T13" fmla="*/ 24 h 24"/>
                <a:gd name="T14" fmla="*/ 41 w 50"/>
                <a:gd name="T15" fmla="*/ 21 h 24"/>
                <a:gd name="T16" fmla="*/ 49 w 50"/>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4">
                  <a:moveTo>
                    <a:pt x="49" y="3"/>
                  </a:moveTo>
                  <a:cubicBezTo>
                    <a:pt x="50" y="1"/>
                    <a:pt x="48" y="0"/>
                    <a:pt x="46" y="0"/>
                  </a:cubicBezTo>
                  <a:cubicBezTo>
                    <a:pt x="36" y="0"/>
                    <a:pt x="26" y="0"/>
                    <a:pt x="16" y="0"/>
                  </a:cubicBezTo>
                  <a:cubicBezTo>
                    <a:pt x="13" y="0"/>
                    <a:pt x="11" y="1"/>
                    <a:pt x="10" y="3"/>
                  </a:cubicBezTo>
                  <a:cubicBezTo>
                    <a:pt x="7" y="9"/>
                    <a:pt x="4" y="15"/>
                    <a:pt x="0" y="21"/>
                  </a:cubicBezTo>
                  <a:cubicBezTo>
                    <a:pt x="0" y="23"/>
                    <a:pt x="1" y="24"/>
                    <a:pt x="3" y="24"/>
                  </a:cubicBezTo>
                  <a:cubicBezTo>
                    <a:pt x="14" y="24"/>
                    <a:pt x="24" y="24"/>
                    <a:pt x="35" y="24"/>
                  </a:cubicBezTo>
                  <a:cubicBezTo>
                    <a:pt x="37" y="24"/>
                    <a:pt x="40" y="23"/>
                    <a:pt x="41" y="21"/>
                  </a:cubicBezTo>
                  <a:cubicBezTo>
                    <a:pt x="43" y="15"/>
                    <a:pt x="46" y="9"/>
                    <a:pt x="49"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12"/>
            <p:cNvSpPr/>
            <p:nvPr/>
          </p:nvSpPr>
          <p:spPr bwMode="auto">
            <a:xfrm>
              <a:off x="6257632" y="5846125"/>
              <a:ext cx="83686" cy="42213"/>
            </a:xfrm>
            <a:custGeom>
              <a:avLst/>
              <a:gdLst>
                <a:gd name="T0" fmla="*/ 48 w 48"/>
                <a:gd name="T1" fmla="*/ 3 h 24"/>
                <a:gd name="T2" fmla="*/ 45 w 48"/>
                <a:gd name="T3" fmla="*/ 0 h 24"/>
                <a:gd name="T4" fmla="*/ 14 w 48"/>
                <a:gd name="T5" fmla="*/ 0 h 24"/>
                <a:gd name="T6" fmla="*/ 9 w 48"/>
                <a:gd name="T7" fmla="*/ 3 h 24"/>
                <a:gd name="T8" fmla="*/ 1 w 48"/>
                <a:gd name="T9" fmla="*/ 21 h 24"/>
                <a:gd name="T10" fmla="*/ 4 w 48"/>
                <a:gd name="T11" fmla="*/ 24 h 24"/>
                <a:gd name="T12" fmla="*/ 36 w 48"/>
                <a:gd name="T13" fmla="*/ 24 h 24"/>
                <a:gd name="T14" fmla="*/ 41 w 48"/>
                <a:gd name="T15" fmla="*/ 21 h 24"/>
                <a:gd name="T16" fmla="*/ 48 w 48"/>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4">
                  <a:moveTo>
                    <a:pt x="48" y="3"/>
                  </a:moveTo>
                  <a:cubicBezTo>
                    <a:pt x="48" y="1"/>
                    <a:pt x="47" y="0"/>
                    <a:pt x="45" y="0"/>
                  </a:cubicBezTo>
                  <a:cubicBezTo>
                    <a:pt x="35" y="0"/>
                    <a:pt x="24" y="0"/>
                    <a:pt x="14" y="0"/>
                  </a:cubicBezTo>
                  <a:cubicBezTo>
                    <a:pt x="12" y="0"/>
                    <a:pt x="10" y="1"/>
                    <a:pt x="9" y="3"/>
                  </a:cubicBezTo>
                  <a:cubicBezTo>
                    <a:pt x="6" y="9"/>
                    <a:pt x="4" y="15"/>
                    <a:pt x="1" y="21"/>
                  </a:cubicBezTo>
                  <a:cubicBezTo>
                    <a:pt x="0" y="23"/>
                    <a:pt x="2" y="24"/>
                    <a:pt x="4" y="24"/>
                  </a:cubicBezTo>
                  <a:cubicBezTo>
                    <a:pt x="15" y="24"/>
                    <a:pt x="25" y="24"/>
                    <a:pt x="36" y="24"/>
                  </a:cubicBezTo>
                  <a:cubicBezTo>
                    <a:pt x="38" y="24"/>
                    <a:pt x="41" y="23"/>
                    <a:pt x="41" y="21"/>
                  </a:cubicBezTo>
                  <a:cubicBezTo>
                    <a:pt x="43" y="15"/>
                    <a:pt x="46" y="9"/>
                    <a:pt x="4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0" name="Freeform 13"/>
            <p:cNvSpPr/>
            <p:nvPr/>
          </p:nvSpPr>
          <p:spPr bwMode="auto">
            <a:xfrm>
              <a:off x="6345021" y="5846125"/>
              <a:ext cx="80723" cy="42213"/>
            </a:xfrm>
            <a:custGeom>
              <a:avLst/>
              <a:gdLst>
                <a:gd name="T0" fmla="*/ 46 w 46"/>
                <a:gd name="T1" fmla="*/ 3 h 24"/>
                <a:gd name="T2" fmla="*/ 42 w 46"/>
                <a:gd name="T3" fmla="*/ 0 h 24"/>
                <a:gd name="T4" fmla="*/ 12 w 46"/>
                <a:gd name="T5" fmla="*/ 0 h 24"/>
                <a:gd name="T6" fmla="*/ 7 w 46"/>
                <a:gd name="T7" fmla="*/ 3 h 24"/>
                <a:gd name="T8" fmla="*/ 1 w 46"/>
                <a:gd name="T9" fmla="*/ 21 h 24"/>
                <a:gd name="T10" fmla="*/ 4 w 46"/>
                <a:gd name="T11" fmla="*/ 24 h 24"/>
                <a:gd name="T12" fmla="*/ 36 w 46"/>
                <a:gd name="T13" fmla="*/ 24 h 24"/>
                <a:gd name="T14" fmla="*/ 41 w 46"/>
                <a:gd name="T15" fmla="*/ 21 h 24"/>
                <a:gd name="T16" fmla="*/ 46 w 46"/>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3"/>
                  </a:moveTo>
                  <a:cubicBezTo>
                    <a:pt x="46" y="1"/>
                    <a:pt x="45" y="0"/>
                    <a:pt x="42" y="0"/>
                  </a:cubicBezTo>
                  <a:cubicBezTo>
                    <a:pt x="32" y="0"/>
                    <a:pt x="22" y="0"/>
                    <a:pt x="12" y="0"/>
                  </a:cubicBezTo>
                  <a:cubicBezTo>
                    <a:pt x="10" y="0"/>
                    <a:pt x="7" y="1"/>
                    <a:pt x="7" y="3"/>
                  </a:cubicBezTo>
                  <a:cubicBezTo>
                    <a:pt x="5" y="9"/>
                    <a:pt x="3" y="15"/>
                    <a:pt x="1" y="21"/>
                  </a:cubicBezTo>
                  <a:cubicBezTo>
                    <a:pt x="0" y="23"/>
                    <a:pt x="2" y="24"/>
                    <a:pt x="4" y="24"/>
                  </a:cubicBezTo>
                  <a:cubicBezTo>
                    <a:pt x="15" y="24"/>
                    <a:pt x="25" y="24"/>
                    <a:pt x="36" y="24"/>
                  </a:cubicBezTo>
                  <a:cubicBezTo>
                    <a:pt x="38" y="24"/>
                    <a:pt x="40" y="23"/>
                    <a:pt x="41" y="21"/>
                  </a:cubicBezTo>
                  <a:cubicBezTo>
                    <a:pt x="42" y="15"/>
                    <a:pt x="44" y="9"/>
                    <a:pt x="4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 name="Freeform 14"/>
            <p:cNvSpPr/>
            <p:nvPr/>
          </p:nvSpPr>
          <p:spPr bwMode="auto">
            <a:xfrm>
              <a:off x="6432409" y="5846125"/>
              <a:ext cx="77020" cy="42213"/>
            </a:xfrm>
            <a:custGeom>
              <a:avLst/>
              <a:gdLst>
                <a:gd name="T0" fmla="*/ 44 w 44"/>
                <a:gd name="T1" fmla="*/ 3 h 24"/>
                <a:gd name="T2" fmla="*/ 40 w 44"/>
                <a:gd name="T3" fmla="*/ 0 h 24"/>
                <a:gd name="T4" fmla="*/ 10 w 44"/>
                <a:gd name="T5" fmla="*/ 0 h 24"/>
                <a:gd name="T6" fmla="*/ 5 w 44"/>
                <a:gd name="T7" fmla="*/ 3 h 24"/>
                <a:gd name="T8" fmla="*/ 0 w 44"/>
                <a:gd name="T9" fmla="*/ 21 h 24"/>
                <a:gd name="T10" fmla="*/ 4 w 44"/>
                <a:gd name="T11" fmla="*/ 24 h 24"/>
                <a:gd name="T12" fmla="*/ 36 w 44"/>
                <a:gd name="T13" fmla="*/ 24 h 24"/>
                <a:gd name="T14" fmla="*/ 40 w 44"/>
                <a:gd name="T15" fmla="*/ 21 h 24"/>
                <a:gd name="T16" fmla="*/ 44 w 44"/>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4">
                  <a:moveTo>
                    <a:pt x="44" y="3"/>
                  </a:moveTo>
                  <a:cubicBezTo>
                    <a:pt x="44" y="1"/>
                    <a:pt x="42" y="0"/>
                    <a:pt x="40" y="0"/>
                  </a:cubicBezTo>
                  <a:cubicBezTo>
                    <a:pt x="30" y="0"/>
                    <a:pt x="20" y="0"/>
                    <a:pt x="10" y="0"/>
                  </a:cubicBezTo>
                  <a:cubicBezTo>
                    <a:pt x="8" y="0"/>
                    <a:pt x="5" y="1"/>
                    <a:pt x="5" y="3"/>
                  </a:cubicBezTo>
                  <a:cubicBezTo>
                    <a:pt x="3" y="9"/>
                    <a:pt x="2" y="15"/>
                    <a:pt x="0" y="21"/>
                  </a:cubicBezTo>
                  <a:cubicBezTo>
                    <a:pt x="0" y="23"/>
                    <a:pt x="1" y="24"/>
                    <a:pt x="4" y="24"/>
                  </a:cubicBezTo>
                  <a:cubicBezTo>
                    <a:pt x="14" y="24"/>
                    <a:pt x="25" y="24"/>
                    <a:pt x="36" y="24"/>
                  </a:cubicBezTo>
                  <a:cubicBezTo>
                    <a:pt x="38" y="24"/>
                    <a:pt x="40" y="23"/>
                    <a:pt x="40" y="21"/>
                  </a:cubicBezTo>
                  <a:cubicBezTo>
                    <a:pt x="42" y="15"/>
                    <a:pt x="43" y="9"/>
                    <a:pt x="44"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 name="Freeform 15"/>
            <p:cNvSpPr/>
            <p:nvPr/>
          </p:nvSpPr>
          <p:spPr bwMode="auto">
            <a:xfrm>
              <a:off x="6519798" y="5846125"/>
              <a:ext cx="74058" cy="42213"/>
            </a:xfrm>
            <a:custGeom>
              <a:avLst/>
              <a:gdLst>
                <a:gd name="T0" fmla="*/ 42 w 42"/>
                <a:gd name="T1" fmla="*/ 3 h 24"/>
                <a:gd name="T2" fmla="*/ 38 w 42"/>
                <a:gd name="T3" fmla="*/ 0 h 24"/>
                <a:gd name="T4" fmla="*/ 8 w 42"/>
                <a:gd name="T5" fmla="*/ 0 h 24"/>
                <a:gd name="T6" fmla="*/ 3 w 42"/>
                <a:gd name="T7" fmla="*/ 3 h 24"/>
                <a:gd name="T8" fmla="*/ 0 w 42"/>
                <a:gd name="T9" fmla="*/ 21 h 24"/>
                <a:gd name="T10" fmla="*/ 4 w 42"/>
                <a:gd name="T11" fmla="*/ 24 h 24"/>
                <a:gd name="T12" fmla="*/ 35 w 42"/>
                <a:gd name="T13" fmla="*/ 24 h 24"/>
                <a:gd name="T14" fmla="*/ 40 w 42"/>
                <a:gd name="T15" fmla="*/ 21 h 24"/>
                <a:gd name="T16" fmla="*/ 42 w 4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4">
                  <a:moveTo>
                    <a:pt x="42" y="3"/>
                  </a:moveTo>
                  <a:cubicBezTo>
                    <a:pt x="42" y="1"/>
                    <a:pt x="40" y="0"/>
                    <a:pt x="38" y="0"/>
                  </a:cubicBezTo>
                  <a:cubicBezTo>
                    <a:pt x="28" y="0"/>
                    <a:pt x="18" y="0"/>
                    <a:pt x="8" y="0"/>
                  </a:cubicBezTo>
                  <a:cubicBezTo>
                    <a:pt x="5" y="0"/>
                    <a:pt x="3" y="1"/>
                    <a:pt x="3" y="3"/>
                  </a:cubicBezTo>
                  <a:cubicBezTo>
                    <a:pt x="2" y="9"/>
                    <a:pt x="1" y="15"/>
                    <a:pt x="0" y="21"/>
                  </a:cubicBezTo>
                  <a:cubicBezTo>
                    <a:pt x="0" y="23"/>
                    <a:pt x="1" y="24"/>
                    <a:pt x="4" y="24"/>
                  </a:cubicBezTo>
                  <a:cubicBezTo>
                    <a:pt x="14" y="24"/>
                    <a:pt x="25" y="24"/>
                    <a:pt x="35" y="24"/>
                  </a:cubicBezTo>
                  <a:cubicBezTo>
                    <a:pt x="38" y="24"/>
                    <a:pt x="40" y="23"/>
                    <a:pt x="40" y="21"/>
                  </a:cubicBezTo>
                  <a:cubicBezTo>
                    <a:pt x="41" y="15"/>
                    <a:pt x="41" y="9"/>
                    <a:pt x="4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36" name="Freeform 16"/>
            <p:cNvSpPr/>
            <p:nvPr/>
          </p:nvSpPr>
          <p:spPr bwMode="auto">
            <a:xfrm>
              <a:off x="6605705" y="5846125"/>
              <a:ext cx="71836" cy="42213"/>
            </a:xfrm>
            <a:custGeom>
              <a:avLst/>
              <a:gdLst>
                <a:gd name="T0" fmla="*/ 41 w 41"/>
                <a:gd name="T1" fmla="*/ 3 h 24"/>
                <a:gd name="T2" fmla="*/ 37 w 41"/>
                <a:gd name="T3" fmla="*/ 0 h 24"/>
                <a:gd name="T4" fmla="*/ 6 w 41"/>
                <a:gd name="T5" fmla="*/ 0 h 24"/>
                <a:gd name="T6" fmla="*/ 2 w 41"/>
                <a:gd name="T7" fmla="*/ 3 h 24"/>
                <a:gd name="T8" fmla="*/ 0 w 41"/>
                <a:gd name="T9" fmla="*/ 21 h 24"/>
                <a:gd name="T10" fmla="*/ 5 w 41"/>
                <a:gd name="T11" fmla="*/ 24 h 24"/>
                <a:gd name="T12" fmla="*/ 36 w 41"/>
                <a:gd name="T13" fmla="*/ 24 h 24"/>
                <a:gd name="T14" fmla="*/ 41 w 41"/>
                <a:gd name="T15" fmla="*/ 21 h 24"/>
                <a:gd name="T16" fmla="*/ 41 w 41"/>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41" y="3"/>
                  </a:moveTo>
                  <a:cubicBezTo>
                    <a:pt x="41" y="1"/>
                    <a:pt x="39" y="0"/>
                    <a:pt x="37" y="0"/>
                  </a:cubicBezTo>
                  <a:cubicBezTo>
                    <a:pt x="27" y="0"/>
                    <a:pt x="16" y="0"/>
                    <a:pt x="6" y="0"/>
                  </a:cubicBezTo>
                  <a:cubicBezTo>
                    <a:pt x="4" y="0"/>
                    <a:pt x="2" y="1"/>
                    <a:pt x="2" y="3"/>
                  </a:cubicBezTo>
                  <a:cubicBezTo>
                    <a:pt x="1" y="9"/>
                    <a:pt x="1" y="15"/>
                    <a:pt x="0" y="21"/>
                  </a:cubicBezTo>
                  <a:cubicBezTo>
                    <a:pt x="0" y="23"/>
                    <a:pt x="2" y="24"/>
                    <a:pt x="5" y="24"/>
                  </a:cubicBezTo>
                  <a:cubicBezTo>
                    <a:pt x="15" y="24"/>
                    <a:pt x="26" y="24"/>
                    <a:pt x="36" y="24"/>
                  </a:cubicBezTo>
                  <a:cubicBezTo>
                    <a:pt x="39" y="24"/>
                    <a:pt x="41" y="23"/>
                    <a:pt x="41" y="21"/>
                  </a:cubicBezTo>
                  <a:cubicBezTo>
                    <a:pt x="41" y="15"/>
                    <a:pt x="41" y="9"/>
                    <a:pt x="4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37" name="Freeform 17"/>
            <p:cNvSpPr/>
            <p:nvPr/>
          </p:nvSpPr>
          <p:spPr bwMode="auto">
            <a:xfrm>
              <a:off x="6693094" y="5846125"/>
              <a:ext cx="70355" cy="42213"/>
            </a:xfrm>
            <a:custGeom>
              <a:avLst/>
              <a:gdLst>
                <a:gd name="T0" fmla="*/ 39 w 40"/>
                <a:gd name="T1" fmla="*/ 3 h 24"/>
                <a:gd name="T2" fmla="*/ 34 w 40"/>
                <a:gd name="T3" fmla="*/ 0 h 24"/>
                <a:gd name="T4" fmla="*/ 4 w 40"/>
                <a:gd name="T5" fmla="*/ 0 h 24"/>
                <a:gd name="T6" fmla="*/ 0 w 40"/>
                <a:gd name="T7" fmla="*/ 3 h 24"/>
                <a:gd name="T8" fmla="*/ 0 w 40"/>
                <a:gd name="T9" fmla="*/ 21 h 24"/>
                <a:gd name="T10" fmla="*/ 4 w 40"/>
                <a:gd name="T11" fmla="*/ 24 h 24"/>
                <a:gd name="T12" fmla="*/ 36 w 40"/>
                <a:gd name="T13" fmla="*/ 24 h 24"/>
                <a:gd name="T14" fmla="*/ 40 w 40"/>
                <a:gd name="T15" fmla="*/ 21 h 24"/>
                <a:gd name="T16" fmla="*/ 39 w 40"/>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39" y="3"/>
                  </a:moveTo>
                  <a:cubicBezTo>
                    <a:pt x="39" y="1"/>
                    <a:pt x="37" y="0"/>
                    <a:pt x="34" y="0"/>
                  </a:cubicBezTo>
                  <a:cubicBezTo>
                    <a:pt x="24" y="0"/>
                    <a:pt x="14" y="0"/>
                    <a:pt x="4" y="0"/>
                  </a:cubicBezTo>
                  <a:cubicBezTo>
                    <a:pt x="2" y="0"/>
                    <a:pt x="0" y="1"/>
                    <a:pt x="0" y="3"/>
                  </a:cubicBezTo>
                  <a:cubicBezTo>
                    <a:pt x="0" y="9"/>
                    <a:pt x="0" y="15"/>
                    <a:pt x="0" y="21"/>
                  </a:cubicBezTo>
                  <a:cubicBezTo>
                    <a:pt x="0" y="23"/>
                    <a:pt x="2" y="24"/>
                    <a:pt x="4" y="24"/>
                  </a:cubicBezTo>
                  <a:cubicBezTo>
                    <a:pt x="15" y="24"/>
                    <a:pt x="26" y="24"/>
                    <a:pt x="36" y="24"/>
                  </a:cubicBezTo>
                  <a:cubicBezTo>
                    <a:pt x="38" y="24"/>
                    <a:pt x="40" y="23"/>
                    <a:pt x="40" y="21"/>
                  </a:cubicBezTo>
                  <a:cubicBezTo>
                    <a:pt x="40" y="15"/>
                    <a:pt x="39" y="9"/>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38" name="Freeform 18"/>
            <p:cNvSpPr/>
            <p:nvPr/>
          </p:nvSpPr>
          <p:spPr bwMode="auto">
            <a:xfrm>
              <a:off x="6777520" y="5846125"/>
              <a:ext cx="73317" cy="42213"/>
            </a:xfrm>
            <a:custGeom>
              <a:avLst/>
              <a:gdLst>
                <a:gd name="T0" fmla="*/ 39 w 42"/>
                <a:gd name="T1" fmla="*/ 3 h 24"/>
                <a:gd name="T2" fmla="*/ 34 w 42"/>
                <a:gd name="T3" fmla="*/ 0 h 24"/>
                <a:gd name="T4" fmla="*/ 4 w 42"/>
                <a:gd name="T5" fmla="*/ 0 h 24"/>
                <a:gd name="T6" fmla="*/ 0 w 42"/>
                <a:gd name="T7" fmla="*/ 3 h 24"/>
                <a:gd name="T8" fmla="*/ 2 w 42"/>
                <a:gd name="T9" fmla="*/ 21 h 24"/>
                <a:gd name="T10" fmla="*/ 6 w 42"/>
                <a:gd name="T11" fmla="*/ 24 h 24"/>
                <a:gd name="T12" fmla="*/ 38 w 42"/>
                <a:gd name="T13" fmla="*/ 24 h 24"/>
                <a:gd name="T14" fmla="*/ 42 w 42"/>
                <a:gd name="T15" fmla="*/ 21 h 24"/>
                <a:gd name="T16" fmla="*/ 39 w 4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4">
                  <a:moveTo>
                    <a:pt x="39" y="3"/>
                  </a:moveTo>
                  <a:cubicBezTo>
                    <a:pt x="38" y="1"/>
                    <a:pt x="36" y="0"/>
                    <a:pt x="34" y="0"/>
                  </a:cubicBezTo>
                  <a:cubicBezTo>
                    <a:pt x="24" y="0"/>
                    <a:pt x="14" y="0"/>
                    <a:pt x="4" y="0"/>
                  </a:cubicBezTo>
                  <a:cubicBezTo>
                    <a:pt x="1" y="0"/>
                    <a:pt x="0" y="1"/>
                    <a:pt x="0" y="3"/>
                  </a:cubicBezTo>
                  <a:cubicBezTo>
                    <a:pt x="0" y="9"/>
                    <a:pt x="1" y="15"/>
                    <a:pt x="2" y="21"/>
                  </a:cubicBezTo>
                  <a:cubicBezTo>
                    <a:pt x="2" y="23"/>
                    <a:pt x="4" y="24"/>
                    <a:pt x="6" y="24"/>
                  </a:cubicBezTo>
                  <a:cubicBezTo>
                    <a:pt x="17" y="24"/>
                    <a:pt x="27" y="24"/>
                    <a:pt x="38" y="24"/>
                  </a:cubicBezTo>
                  <a:cubicBezTo>
                    <a:pt x="40" y="24"/>
                    <a:pt x="42" y="23"/>
                    <a:pt x="42" y="21"/>
                  </a:cubicBezTo>
                  <a:cubicBezTo>
                    <a:pt x="41" y="15"/>
                    <a:pt x="40" y="9"/>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39" name="Freeform 19"/>
            <p:cNvSpPr/>
            <p:nvPr/>
          </p:nvSpPr>
          <p:spPr bwMode="auto">
            <a:xfrm>
              <a:off x="6861206" y="5846125"/>
              <a:ext cx="77020" cy="42213"/>
            </a:xfrm>
            <a:custGeom>
              <a:avLst/>
              <a:gdLst>
                <a:gd name="T0" fmla="*/ 39 w 44"/>
                <a:gd name="T1" fmla="*/ 3 h 24"/>
                <a:gd name="T2" fmla="*/ 34 w 44"/>
                <a:gd name="T3" fmla="*/ 0 h 24"/>
                <a:gd name="T4" fmla="*/ 4 w 44"/>
                <a:gd name="T5" fmla="*/ 0 h 24"/>
                <a:gd name="T6" fmla="*/ 0 w 44"/>
                <a:gd name="T7" fmla="*/ 3 h 24"/>
                <a:gd name="T8" fmla="*/ 3 w 44"/>
                <a:gd name="T9" fmla="*/ 21 h 24"/>
                <a:gd name="T10" fmla="*/ 8 w 44"/>
                <a:gd name="T11" fmla="*/ 24 h 24"/>
                <a:gd name="T12" fmla="*/ 40 w 44"/>
                <a:gd name="T13" fmla="*/ 24 h 24"/>
                <a:gd name="T14" fmla="*/ 43 w 44"/>
                <a:gd name="T15" fmla="*/ 21 h 24"/>
                <a:gd name="T16" fmla="*/ 39 w 44"/>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4">
                  <a:moveTo>
                    <a:pt x="39" y="3"/>
                  </a:moveTo>
                  <a:cubicBezTo>
                    <a:pt x="38" y="1"/>
                    <a:pt x="36" y="0"/>
                    <a:pt x="34" y="0"/>
                  </a:cubicBezTo>
                  <a:cubicBezTo>
                    <a:pt x="24" y="0"/>
                    <a:pt x="14" y="0"/>
                    <a:pt x="4" y="0"/>
                  </a:cubicBezTo>
                  <a:cubicBezTo>
                    <a:pt x="1" y="0"/>
                    <a:pt x="0" y="1"/>
                    <a:pt x="0" y="3"/>
                  </a:cubicBezTo>
                  <a:cubicBezTo>
                    <a:pt x="1" y="9"/>
                    <a:pt x="2" y="15"/>
                    <a:pt x="3" y="21"/>
                  </a:cubicBezTo>
                  <a:cubicBezTo>
                    <a:pt x="4" y="23"/>
                    <a:pt x="6" y="24"/>
                    <a:pt x="8" y="24"/>
                  </a:cubicBezTo>
                  <a:cubicBezTo>
                    <a:pt x="19" y="24"/>
                    <a:pt x="29" y="24"/>
                    <a:pt x="40" y="24"/>
                  </a:cubicBezTo>
                  <a:cubicBezTo>
                    <a:pt x="42" y="24"/>
                    <a:pt x="44" y="23"/>
                    <a:pt x="43" y="21"/>
                  </a:cubicBezTo>
                  <a:cubicBezTo>
                    <a:pt x="42" y="15"/>
                    <a:pt x="40" y="9"/>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40" name="Freeform 20"/>
            <p:cNvSpPr/>
            <p:nvPr/>
          </p:nvSpPr>
          <p:spPr bwMode="auto">
            <a:xfrm>
              <a:off x="6944151" y="5846125"/>
              <a:ext cx="82204" cy="42213"/>
            </a:xfrm>
            <a:custGeom>
              <a:avLst/>
              <a:gdLst>
                <a:gd name="T0" fmla="*/ 40 w 47"/>
                <a:gd name="T1" fmla="*/ 3 h 24"/>
                <a:gd name="T2" fmla="*/ 35 w 47"/>
                <a:gd name="T3" fmla="*/ 0 h 24"/>
                <a:gd name="T4" fmla="*/ 4 w 47"/>
                <a:gd name="T5" fmla="*/ 0 h 24"/>
                <a:gd name="T6" fmla="*/ 1 w 47"/>
                <a:gd name="T7" fmla="*/ 3 h 24"/>
                <a:gd name="T8" fmla="*/ 6 w 47"/>
                <a:gd name="T9" fmla="*/ 21 h 24"/>
                <a:gd name="T10" fmla="*/ 11 w 47"/>
                <a:gd name="T11" fmla="*/ 24 h 24"/>
                <a:gd name="T12" fmla="*/ 43 w 47"/>
                <a:gd name="T13" fmla="*/ 24 h 24"/>
                <a:gd name="T14" fmla="*/ 46 w 47"/>
                <a:gd name="T15" fmla="*/ 21 h 24"/>
                <a:gd name="T16" fmla="*/ 40 w 47"/>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4">
                  <a:moveTo>
                    <a:pt x="40" y="3"/>
                  </a:moveTo>
                  <a:cubicBezTo>
                    <a:pt x="39" y="1"/>
                    <a:pt x="37" y="0"/>
                    <a:pt x="35" y="0"/>
                  </a:cubicBezTo>
                  <a:cubicBezTo>
                    <a:pt x="25" y="0"/>
                    <a:pt x="14" y="0"/>
                    <a:pt x="4" y="0"/>
                  </a:cubicBezTo>
                  <a:cubicBezTo>
                    <a:pt x="2" y="0"/>
                    <a:pt x="0" y="1"/>
                    <a:pt x="1" y="3"/>
                  </a:cubicBezTo>
                  <a:cubicBezTo>
                    <a:pt x="3" y="9"/>
                    <a:pt x="4" y="15"/>
                    <a:pt x="6" y="21"/>
                  </a:cubicBezTo>
                  <a:cubicBezTo>
                    <a:pt x="6" y="23"/>
                    <a:pt x="9" y="24"/>
                    <a:pt x="11" y="24"/>
                  </a:cubicBezTo>
                  <a:cubicBezTo>
                    <a:pt x="22" y="24"/>
                    <a:pt x="32" y="24"/>
                    <a:pt x="43" y="24"/>
                  </a:cubicBezTo>
                  <a:cubicBezTo>
                    <a:pt x="45" y="24"/>
                    <a:pt x="47" y="23"/>
                    <a:pt x="46" y="21"/>
                  </a:cubicBezTo>
                  <a:cubicBezTo>
                    <a:pt x="44" y="15"/>
                    <a:pt x="42" y="9"/>
                    <a:pt x="4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41" name="Freeform 21"/>
            <p:cNvSpPr/>
            <p:nvPr/>
          </p:nvSpPr>
          <p:spPr bwMode="auto">
            <a:xfrm>
              <a:off x="7027836" y="5846125"/>
              <a:ext cx="84426" cy="42213"/>
            </a:xfrm>
            <a:custGeom>
              <a:avLst/>
              <a:gdLst>
                <a:gd name="T0" fmla="*/ 40 w 48"/>
                <a:gd name="T1" fmla="*/ 3 h 24"/>
                <a:gd name="T2" fmla="*/ 34 w 48"/>
                <a:gd name="T3" fmla="*/ 0 h 24"/>
                <a:gd name="T4" fmla="*/ 4 w 48"/>
                <a:gd name="T5" fmla="*/ 0 h 24"/>
                <a:gd name="T6" fmla="*/ 1 w 48"/>
                <a:gd name="T7" fmla="*/ 3 h 24"/>
                <a:gd name="T8" fmla="*/ 8 w 48"/>
                <a:gd name="T9" fmla="*/ 21 h 24"/>
                <a:gd name="T10" fmla="*/ 13 w 48"/>
                <a:gd name="T11" fmla="*/ 24 h 24"/>
                <a:gd name="T12" fmla="*/ 44 w 48"/>
                <a:gd name="T13" fmla="*/ 24 h 24"/>
                <a:gd name="T14" fmla="*/ 48 w 48"/>
                <a:gd name="T15" fmla="*/ 21 h 24"/>
                <a:gd name="T16" fmla="*/ 40 w 48"/>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4">
                  <a:moveTo>
                    <a:pt x="40" y="3"/>
                  </a:moveTo>
                  <a:cubicBezTo>
                    <a:pt x="39" y="1"/>
                    <a:pt x="37" y="0"/>
                    <a:pt x="34" y="0"/>
                  </a:cubicBezTo>
                  <a:cubicBezTo>
                    <a:pt x="24" y="0"/>
                    <a:pt x="14" y="0"/>
                    <a:pt x="4" y="0"/>
                  </a:cubicBezTo>
                  <a:cubicBezTo>
                    <a:pt x="2" y="0"/>
                    <a:pt x="0" y="1"/>
                    <a:pt x="1" y="3"/>
                  </a:cubicBezTo>
                  <a:cubicBezTo>
                    <a:pt x="3" y="9"/>
                    <a:pt x="5" y="15"/>
                    <a:pt x="8" y="21"/>
                  </a:cubicBezTo>
                  <a:cubicBezTo>
                    <a:pt x="8" y="23"/>
                    <a:pt x="10" y="24"/>
                    <a:pt x="13" y="24"/>
                  </a:cubicBezTo>
                  <a:cubicBezTo>
                    <a:pt x="23" y="24"/>
                    <a:pt x="34" y="24"/>
                    <a:pt x="44" y="24"/>
                  </a:cubicBezTo>
                  <a:cubicBezTo>
                    <a:pt x="47" y="24"/>
                    <a:pt x="48" y="23"/>
                    <a:pt x="48" y="21"/>
                  </a:cubicBezTo>
                  <a:cubicBezTo>
                    <a:pt x="45" y="15"/>
                    <a:pt x="42" y="9"/>
                    <a:pt x="4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42" name="Freeform 22"/>
            <p:cNvSpPr/>
            <p:nvPr/>
          </p:nvSpPr>
          <p:spPr bwMode="auto">
            <a:xfrm>
              <a:off x="7112262" y="5846125"/>
              <a:ext cx="87388" cy="42213"/>
            </a:xfrm>
            <a:custGeom>
              <a:avLst/>
              <a:gdLst>
                <a:gd name="T0" fmla="*/ 40 w 50"/>
                <a:gd name="T1" fmla="*/ 3 h 24"/>
                <a:gd name="T2" fmla="*/ 34 w 50"/>
                <a:gd name="T3" fmla="*/ 0 h 24"/>
                <a:gd name="T4" fmla="*/ 4 w 50"/>
                <a:gd name="T5" fmla="*/ 0 h 24"/>
                <a:gd name="T6" fmla="*/ 1 w 50"/>
                <a:gd name="T7" fmla="*/ 3 h 24"/>
                <a:gd name="T8" fmla="*/ 9 w 50"/>
                <a:gd name="T9" fmla="*/ 21 h 24"/>
                <a:gd name="T10" fmla="*/ 15 w 50"/>
                <a:gd name="T11" fmla="*/ 24 h 24"/>
                <a:gd name="T12" fmla="*/ 46 w 50"/>
                <a:gd name="T13" fmla="*/ 24 h 24"/>
                <a:gd name="T14" fmla="*/ 49 w 50"/>
                <a:gd name="T15" fmla="*/ 21 h 24"/>
                <a:gd name="T16" fmla="*/ 40 w 50"/>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4">
                  <a:moveTo>
                    <a:pt x="40" y="3"/>
                  </a:moveTo>
                  <a:cubicBezTo>
                    <a:pt x="39" y="1"/>
                    <a:pt x="36" y="0"/>
                    <a:pt x="34" y="0"/>
                  </a:cubicBezTo>
                  <a:cubicBezTo>
                    <a:pt x="24" y="0"/>
                    <a:pt x="14" y="0"/>
                    <a:pt x="4" y="0"/>
                  </a:cubicBezTo>
                  <a:cubicBezTo>
                    <a:pt x="1" y="0"/>
                    <a:pt x="0" y="1"/>
                    <a:pt x="1" y="3"/>
                  </a:cubicBezTo>
                  <a:cubicBezTo>
                    <a:pt x="4" y="9"/>
                    <a:pt x="6" y="15"/>
                    <a:pt x="9" y="21"/>
                  </a:cubicBezTo>
                  <a:cubicBezTo>
                    <a:pt x="10" y="23"/>
                    <a:pt x="12" y="24"/>
                    <a:pt x="15" y="24"/>
                  </a:cubicBezTo>
                  <a:cubicBezTo>
                    <a:pt x="25" y="24"/>
                    <a:pt x="36" y="24"/>
                    <a:pt x="46" y="24"/>
                  </a:cubicBezTo>
                  <a:cubicBezTo>
                    <a:pt x="49" y="24"/>
                    <a:pt x="50" y="23"/>
                    <a:pt x="49" y="21"/>
                  </a:cubicBezTo>
                  <a:cubicBezTo>
                    <a:pt x="46" y="15"/>
                    <a:pt x="43" y="9"/>
                    <a:pt x="4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43" name="Freeform 23"/>
            <p:cNvSpPr/>
            <p:nvPr/>
          </p:nvSpPr>
          <p:spPr bwMode="auto">
            <a:xfrm>
              <a:off x="7195948" y="5846125"/>
              <a:ext cx="91091" cy="42213"/>
            </a:xfrm>
            <a:custGeom>
              <a:avLst/>
              <a:gdLst>
                <a:gd name="T0" fmla="*/ 40 w 52"/>
                <a:gd name="T1" fmla="*/ 3 h 24"/>
                <a:gd name="T2" fmla="*/ 34 w 52"/>
                <a:gd name="T3" fmla="*/ 0 h 24"/>
                <a:gd name="T4" fmla="*/ 4 w 52"/>
                <a:gd name="T5" fmla="*/ 0 h 24"/>
                <a:gd name="T6" fmla="*/ 1 w 52"/>
                <a:gd name="T7" fmla="*/ 3 h 24"/>
                <a:gd name="T8" fmla="*/ 11 w 52"/>
                <a:gd name="T9" fmla="*/ 21 h 24"/>
                <a:gd name="T10" fmla="*/ 16 w 52"/>
                <a:gd name="T11" fmla="*/ 24 h 24"/>
                <a:gd name="T12" fmla="*/ 48 w 52"/>
                <a:gd name="T13" fmla="*/ 24 h 24"/>
                <a:gd name="T14" fmla="*/ 51 w 52"/>
                <a:gd name="T15" fmla="*/ 21 h 24"/>
                <a:gd name="T16" fmla="*/ 40 w 5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4">
                  <a:moveTo>
                    <a:pt x="40" y="3"/>
                  </a:moveTo>
                  <a:cubicBezTo>
                    <a:pt x="39" y="1"/>
                    <a:pt x="36" y="0"/>
                    <a:pt x="34" y="0"/>
                  </a:cubicBezTo>
                  <a:cubicBezTo>
                    <a:pt x="24" y="0"/>
                    <a:pt x="14" y="0"/>
                    <a:pt x="4" y="0"/>
                  </a:cubicBezTo>
                  <a:cubicBezTo>
                    <a:pt x="1" y="0"/>
                    <a:pt x="0" y="1"/>
                    <a:pt x="1" y="3"/>
                  </a:cubicBezTo>
                  <a:cubicBezTo>
                    <a:pt x="4" y="9"/>
                    <a:pt x="7" y="15"/>
                    <a:pt x="11" y="21"/>
                  </a:cubicBezTo>
                  <a:cubicBezTo>
                    <a:pt x="12" y="23"/>
                    <a:pt x="14" y="24"/>
                    <a:pt x="16" y="24"/>
                  </a:cubicBezTo>
                  <a:cubicBezTo>
                    <a:pt x="27" y="24"/>
                    <a:pt x="38" y="24"/>
                    <a:pt x="48" y="24"/>
                  </a:cubicBezTo>
                  <a:cubicBezTo>
                    <a:pt x="51" y="24"/>
                    <a:pt x="52" y="23"/>
                    <a:pt x="51" y="21"/>
                  </a:cubicBezTo>
                  <a:cubicBezTo>
                    <a:pt x="47" y="15"/>
                    <a:pt x="43" y="9"/>
                    <a:pt x="4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44" name="Freeform 24"/>
            <p:cNvSpPr/>
            <p:nvPr/>
          </p:nvSpPr>
          <p:spPr bwMode="auto">
            <a:xfrm>
              <a:off x="6113960" y="5797247"/>
              <a:ext cx="87388" cy="39991"/>
            </a:xfrm>
            <a:custGeom>
              <a:avLst/>
              <a:gdLst>
                <a:gd name="T0" fmla="*/ 49 w 50"/>
                <a:gd name="T1" fmla="*/ 2 h 23"/>
                <a:gd name="T2" fmla="*/ 47 w 50"/>
                <a:gd name="T3" fmla="*/ 0 h 23"/>
                <a:gd name="T4" fmla="*/ 18 w 50"/>
                <a:gd name="T5" fmla="*/ 0 h 23"/>
                <a:gd name="T6" fmla="*/ 13 w 50"/>
                <a:gd name="T7" fmla="*/ 2 h 23"/>
                <a:gd name="T8" fmla="*/ 1 w 50"/>
                <a:gd name="T9" fmla="*/ 21 h 23"/>
                <a:gd name="T10" fmla="*/ 4 w 50"/>
                <a:gd name="T11" fmla="*/ 23 h 23"/>
                <a:gd name="T12" fmla="*/ 34 w 50"/>
                <a:gd name="T13" fmla="*/ 23 h 23"/>
                <a:gd name="T14" fmla="*/ 39 w 50"/>
                <a:gd name="T15" fmla="*/ 21 h 23"/>
                <a:gd name="T16" fmla="*/ 49 w 50"/>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3">
                  <a:moveTo>
                    <a:pt x="49" y="2"/>
                  </a:moveTo>
                  <a:cubicBezTo>
                    <a:pt x="50" y="1"/>
                    <a:pt x="49" y="0"/>
                    <a:pt x="47" y="0"/>
                  </a:cubicBezTo>
                  <a:cubicBezTo>
                    <a:pt x="37" y="0"/>
                    <a:pt x="28" y="0"/>
                    <a:pt x="18" y="0"/>
                  </a:cubicBezTo>
                  <a:cubicBezTo>
                    <a:pt x="16" y="0"/>
                    <a:pt x="13" y="1"/>
                    <a:pt x="13" y="2"/>
                  </a:cubicBezTo>
                  <a:cubicBezTo>
                    <a:pt x="9" y="9"/>
                    <a:pt x="5" y="15"/>
                    <a:pt x="1" y="21"/>
                  </a:cubicBezTo>
                  <a:cubicBezTo>
                    <a:pt x="0" y="22"/>
                    <a:pt x="1" y="23"/>
                    <a:pt x="4" y="23"/>
                  </a:cubicBezTo>
                  <a:cubicBezTo>
                    <a:pt x="14" y="23"/>
                    <a:pt x="24" y="23"/>
                    <a:pt x="34" y="23"/>
                  </a:cubicBezTo>
                  <a:cubicBezTo>
                    <a:pt x="36" y="23"/>
                    <a:pt x="39" y="22"/>
                    <a:pt x="39" y="21"/>
                  </a:cubicBezTo>
                  <a:cubicBezTo>
                    <a:pt x="43" y="15"/>
                    <a:pt x="46" y="9"/>
                    <a:pt x="49"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45" name="Freeform 25"/>
            <p:cNvSpPr/>
            <p:nvPr/>
          </p:nvSpPr>
          <p:spPr bwMode="auto">
            <a:xfrm>
              <a:off x="6197645" y="5797247"/>
              <a:ext cx="82204" cy="39991"/>
            </a:xfrm>
            <a:custGeom>
              <a:avLst/>
              <a:gdLst>
                <a:gd name="T0" fmla="*/ 47 w 47"/>
                <a:gd name="T1" fmla="*/ 2 h 23"/>
                <a:gd name="T2" fmla="*/ 44 w 47"/>
                <a:gd name="T3" fmla="*/ 0 h 23"/>
                <a:gd name="T4" fmla="*/ 15 w 47"/>
                <a:gd name="T5" fmla="*/ 0 h 23"/>
                <a:gd name="T6" fmla="*/ 10 w 47"/>
                <a:gd name="T7" fmla="*/ 2 h 23"/>
                <a:gd name="T8" fmla="*/ 0 w 47"/>
                <a:gd name="T9" fmla="*/ 21 h 23"/>
                <a:gd name="T10" fmla="*/ 3 w 47"/>
                <a:gd name="T11" fmla="*/ 23 h 23"/>
                <a:gd name="T12" fmla="*/ 33 w 47"/>
                <a:gd name="T13" fmla="*/ 23 h 23"/>
                <a:gd name="T14" fmla="*/ 38 w 47"/>
                <a:gd name="T15" fmla="*/ 21 h 23"/>
                <a:gd name="T16" fmla="*/ 47 w 47"/>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3">
                  <a:moveTo>
                    <a:pt x="47" y="2"/>
                  </a:moveTo>
                  <a:cubicBezTo>
                    <a:pt x="47" y="1"/>
                    <a:pt x="46" y="0"/>
                    <a:pt x="44" y="0"/>
                  </a:cubicBezTo>
                  <a:cubicBezTo>
                    <a:pt x="34" y="0"/>
                    <a:pt x="25" y="0"/>
                    <a:pt x="15" y="0"/>
                  </a:cubicBezTo>
                  <a:cubicBezTo>
                    <a:pt x="13" y="0"/>
                    <a:pt x="11" y="1"/>
                    <a:pt x="10" y="2"/>
                  </a:cubicBezTo>
                  <a:cubicBezTo>
                    <a:pt x="7" y="9"/>
                    <a:pt x="4" y="15"/>
                    <a:pt x="0" y="21"/>
                  </a:cubicBezTo>
                  <a:cubicBezTo>
                    <a:pt x="0" y="22"/>
                    <a:pt x="1" y="23"/>
                    <a:pt x="3" y="23"/>
                  </a:cubicBezTo>
                  <a:cubicBezTo>
                    <a:pt x="13" y="23"/>
                    <a:pt x="23" y="23"/>
                    <a:pt x="33" y="23"/>
                  </a:cubicBezTo>
                  <a:cubicBezTo>
                    <a:pt x="35" y="23"/>
                    <a:pt x="38" y="22"/>
                    <a:pt x="38" y="21"/>
                  </a:cubicBezTo>
                  <a:cubicBezTo>
                    <a:pt x="41" y="15"/>
                    <a:pt x="44" y="9"/>
                    <a:pt x="4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46" name="Freeform 26"/>
            <p:cNvSpPr/>
            <p:nvPr/>
          </p:nvSpPr>
          <p:spPr bwMode="auto">
            <a:xfrm>
              <a:off x="6279850" y="5797247"/>
              <a:ext cx="80723" cy="39991"/>
            </a:xfrm>
            <a:custGeom>
              <a:avLst/>
              <a:gdLst>
                <a:gd name="T0" fmla="*/ 45 w 46"/>
                <a:gd name="T1" fmla="*/ 2 h 23"/>
                <a:gd name="T2" fmla="*/ 42 w 46"/>
                <a:gd name="T3" fmla="*/ 0 h 23"/>
                <a:gd name="T4" fmla="*/ 13 w 46"/>
                <a:gd name="T5" fmla="*/ 0 h 23"/>
                <a:gd name="T6" fmla="*/ 8 w 46"/>
                <a:gd name="T7" fmla="*/ 2 h 23"/>
                <a:gd name="T8" fmla="*/ 0 w 46"/>
                <a:gd name="T9" fmla="*/ 21 h 23"/>
                <a:gd name="T10" fmla="*/ 3 w 46"/>
                <a:gd name="T11" fmla="*/ 23 h 23"/>
                <a:gd name="T12" fmla="*/ 33 w 46"/>
                <a:gd name="T13" fmla="*/ 23 h 23"/>
                <a:gd name="T14" fmla="*/ 38 w 46"/>
                <a:gd name="T15" fmla="*/ 21 h 23"/>
                <a:gd name="T16" fmla="*/ 45 w 46"/>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3">
                  <a:moveTo>
                    <a:pt x="45" y="2"/>
                  </a:moveTo>
                  <a:cubicBezTo>
                    <a:pt x="46" y="1"/>
                    <a:pt x="44" y="0"/>
                    <a:pt x="42" y="0"/>
                  </a:cubicBezTo>
                  <a:cubicBezTo>
                    <a:pt x="33" y="0"/>
                    <a:pt x="23" y="0"/>
                    <a:pt x="13" y="0"/>
                  </a:cubicBezTo>
                  <a:cubicBezTo>
                    <a:pt x="11" y="0"/>
                    <a:pt x="9" y="1"/>
                    <a:pt x="8" y="2"/>
                  </a:cubicBezTo>
                  <a:cubicBezTo>
                    <a:pt x="6" y="9"/>
                    <a:pt x="3" y="15"/>
                    <a:pt x="0" y="21"/>
                  </a:cubicBezTo>
                  <a:cubicBezTo>
                    <a:pt x="0" y="22"/>
                    <a:pt x="1" y="23"/>
                    <a:pt x="3" y="23"/>
                  </a:cubicBezTo>
                  <a:cubicBezTo>
                    <a:pt x="13" y="23"/>
                    <a:pt x="23" y="23"/>
                    <a:pt x="33" y="23"/>
                  </a:cubicBezTo>
                  <a:cubicBezTo>
                    <a:pt x="36" y="23"/>
                    <a:pt x="38" y="22"/>
                    <a:pt x="38" y="21"/>
                  </a:cubicBezTo>
                  <a:cubicBezTo>
                    <a:pt x="41" y="15"/>
                    <a:pt x="43" y="9"/>
                    <a:pt x="4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47" name="Freeform 27"/>
            <p:cNvSpPr/>
            <p:nvPr/>
          </p:nvSpPr>
          <p:spPr bwMode="auto">
            <a:xfrm>
              <a:off x="6362795" y="5797247"/>
              <a:ext cx="77020" cy="39991"/>
            </a:xfrm>
            <a:custGeom>
              <a:avLst/>
              <a:gdLst>
                <a:gd name="T0" fmla="*/ 44 w 44"/>
                <a:gd name="T1" fmla="*/ 2 h 23"/>
                <a:gd name="T2" fmla="*/ 40 w 44"/>
                <a:gd name="T3" fmla="*/ 0 h 23"/>
                <a:gd name="T4" fmla="*/ 12 w 44"/>
                <a:gd name="T5" fmla="*/ 0 h 23"/>
                <a:gd name="T6" fmla="*/ 7 w 44"/>
                <a:gd name="T7" fmla="*/ 2 h 23"/>
                <a:gd name="T8" fmla="*/ 0 w 44"/>
                <a:gd name="T9" fmla="*/ 21 h 23"/>
                <a:gd name="T10" fmla="*/ 4 w 44"/>
                <a:gd name="T11" fmla="*/ 23 h 23"/>
                <a:gd name="T12" fmla="*/ 34 w 44"/>
                <a:gd name="T13" fmla="*/ 23 h 23"/>
                <a:gd name="T14" fmla="*/ 39 w 44"/>
                <a:gd name="T15" fmla="*/ 21 h 23"/>
                <a:gd name="T16" fmla="*/ 44 w 44"/>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44" y="2"/>
                  </a:moveTo>
                  <a:cubicBezTo>
                    <a:pt x="44" y="1"/>
                    <a:pt x="43" y="0"/>
                    <a:pt x="40" y="0"/>
                  </a:cubicBezTo>
                  <a:cubicBezTo>
                    <a:pt x="31" y="0"/>
                    <a:pt x="21" y="0"/>
                    <a:pt x="12" y="0"/>
                  </a:cubicBezTo>
                  <a:cubicBezTo>
                    <a:pt x="10" y="0"/>
                    <a:pt x="7" y="1"/>
                    <a:pt x="7" y="2"/>
                  </a:cubicBezTo>
                  <a:cubicBezTo>
                    <a:pt x="5" y="9"/>
                    <a:pt x="3" y="15"/>
                    <a:pt x="0" y="21"/>
                  </a:cubicBezTo>
                  <a:cubicBezTo>
                    <a:pt x="0" y="22"/>
                    <a:pt x="1" y="23"/>
                    <a:pt x="4" y="23"/>
                  </a:cubicBezTo>
                  <a:cubicBezTo>
                    <a:pt x="14" y="23"/>
                    <a:pt x="24" y="23"/>
                    <a:pt x="34" y="23"/>
                  </a:cubicBezTo>
                  <a:cubicBezTo>
                    <a:pt x="36" y="23"/>
                    <a:pt x="38" y="22"/>
                    <a:pt x="39" y="21"/>
                  </a:cubicBezTo>
                  <a:cubicBezTo>
                    <a:pt x="40" y="15"/>
                    <a:pt x="42" y="9"/>
                    <a:pt x="4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48" name="Freeform 28"/>
            <p:cNvSpPr/>
            <p:nvPr/>
          </p:nvSpPr>
          <p:spPr bwMode="auto">
            <a:xfrm>
              <a:off x="6444999" y="5797247"/>
              <a:ext cx="73317" cy="39991"/>
            </a:xfrm>
            <a:custGeom>
              <a:avLst/>
              <a:gdLst>
                <a:gd name="T0" fmla="*/ 42 w 42"/>
                <a:gd name="T1" fmla="*/ 2 h 23"/>
                <a:gd name="T2" fmla="*/ 39 w 42"/>
                <a:gd name="T3" fmla="*/ 0 h 23"/>
                <a:gd name="T4" fmla="*/ 10 w 42"/>
                <a:gd name="T5" fmla="*/ 0 h 23"/>
                <a:gd name="T6" fmla="*/ 5 w 42"/>
                <a:gd name="T7" fmla="*/ 2 h 23"/>
                <a:gd name="T8" fmla="*/ 1 w 42"/>
                <a:gd name="T9" fmla="*/ 21 h 23"/>
                <a:gd name="T10" fmla="*/ 4 w 42"/>
                <a:gd name="T11" fmla="*/ 23 h 23"/>
                <a:gd name="T12" fmla="*/ 34 w 42"/>
                <a:gd name="T13" fmla="*/ 23 h 23"/>
                <a:gd name="T14" fmla="*/ 39 w 42"/>
                <a:gd name="T15" fmla="*/ 21 h 23"/>
                <a:gd name="T16" fmla="*/ 42 w 42"/>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42" y="2"/>
                  </a:moveTo>
                  <a:cubicBezTo>
                    <a:pt x="42" y="1"/>
                    <a:pt x="41" y="0"/>
                    <a:pt x="39" y="0"/>
                  </a:cubicBezTo>
                  <a:cubicBezTo>
                    <a:pt x="29" y="0"/>
                    <a:pt x="19" y="0"/>
                    <a:pt x="10" y="0"/>
                  </a:cubicBezTo>
                  <a:cubicBezTo>
                    <a:pt x="8" y="0"/>
                    <a:pt x="6" y="1"/>
                    <a:pt x="5" y="2"/>
                  </a:cubicBezTo>
                  <a:cubicBezTo>
                    <a:pt x="4" y="9"/>
                    <a:pt x="2" y="15"/>
                    <a:pt x="1" y="21"/>
                  </a:cubicBezTo>
                  <a:cubicBezTo>
                    <a:pt x="0" y="22"/>
                    <a:pt x="2" y="23"/>
                    <a:pt x="4" y="23"/>
                  </a:cubicBezTo>
                  <a:cubicBezTo>
                    <a:pt x="14" y="23"/>
                    <a:pt x="24" y="23"/>
                    <a:pt x="34" y="23"/>
                  </a:cubicBezTo>
                  <a:cubicBezTo>
                    <a:pt x="36" y="23"/>
                    <a:pt x="38" y="22"/>
                    <a:pt x="39" y="21"/>
                  </a:cubicBezTo>
                  <a:cubicBezTo>
                    <a:pt x="40" y="15"/>
                    <a:pt x="41" y="9"/>
                    <a:pt x="42"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49" name="Freeform 29"/>
            <p:cNvSpPr/>
            <p:nvPr/>
          </p:nvSpPr>
          <p:spPr bwMode="auto">
            <a:xfrm>
              <a:off x="6527204" y="5797247"/>
              <a:ext cx="71836" cy="39991"/>
            </a:xfrm>
            <a:custGeom>
              <a:avLst/>
              <a:gdLst>
                <a:gd name="T0" fmla="*/ 41 w 41"/>
                <a:gd name="T1" fmla="*/ 2 h 23"/>
                <a:gd name="T2" fmla="*/ 37 w 41"/>
                <a:gd name="T3" fmla="*/ 0 h 23"/>
                <a:gd name="T4" fmla="*/ 8 w 41"/>
                <a:gd name="T5" fmla="*/ 0 h 23"/>
                <a:gd name="T6" fmla="*/ 4 w 41"/>
                <a:gd name="T7" fmla="*/ 2 h 23"/>
                <a:gd name="T8" fmla="*/ 1 w 41"/>
                <a:gd name="T9" fmla="*/ 21 h 23"/>
                <a:gd name="T10" fmla="*/ 4 w 41"/>
                <a:gd name="T11" fmla="*/ 23 h 23"/>
                <a:gd name="T12" fmla="*/ 34 w 41"/>
                <a:gd name="T13" fmla="*/ 23 h 23"/>
                <a:gd name="T14" fmla="*/ 39 w 41"/>
                <a:gd name="T15" fmla="*/ 21 h 23"/>
                <a:gd name="T16" fmla="*/ 41 w 41"/>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3">
                  <a:moveTo>
                    <a:pt x="41" y="2"/>
                  </a:moveTo>
                  <a:cubicBezTo>
                    <a:pt x="41" y="1"/>
                    <a:pt x="39" y="0"/>
                    <a:pt x="37" y="0"/>
                  </a:cubicBezTo>
                  <a:cubicBezTo>
                    <a:pt x="27" y="0"/>
                    <a:pt x="18" y="0"/>
                    <a:pt x="8" y="0"/>
                  </a:cubicBezTo>
                  <a:cubicBezTo>
                    <a:pt x="6" y="0"/>
                    <a:pt x="4" y="1"/>
                    <a:pt x="4" y="2"/>
                  </a:cubicBezTo>
                  <a:cubicBezTo>
                    <a:pt x="3" y="9"/>
                    <a:pt x="2" y="15"/>
                    <a:pt x="1" y="21"/>
                  </a:cubicBezTo>
                  <a:cubicBezTo>
                    <a:pt x="0" y="22"/>
                    <a:pt x="2" y="23"/>
                    <a:pt x="4" y="23"/>
                  </a:cubicBezTo>
                  <a:cubicBezTo>
                    <a:pt x="14" y="23"/>
                    <a:pt x="24" y="23"/>
                    <a:pt x="34" y="23"/>
                  </a:cubicBezTo>
                  <a:cubicBezTo>
                    <a:pt x="37" y="23"/>
                    <a:pt x="39" y="22"/>
                    <a:pt x="39" y="21"/>
                  </a:cubicBezTo>
                  <a:cubicBezTo>
                    <a:pt x="39" y="15"/>
                    <a:pt x="40" y="9"/>
                    <a:pt x="4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0" name="Freeform 30"/>
            <p:cNvSpPr/>
            <p:nvPr/>
          </p:nvSpPr>
          <p:spPr bwMode="auto">
            <a:xfrm>
              <a:off x="6610889" y="5797247"/>
              <a:ext cx="66652" cy="39991"/>
            </a:xfrm>
            <a:custGeom>
              <a:avLst/>
              <a:gdLst>
                <a:gd name="T0" fmla="*/ 38 w 38"/>
                <a:gd name="T1" fmla="*/ 2 h 23"/>
                <a:gd name="T2" fmla="*/ 34 w 38"/>
                <a:gd name="T3" fmla="*/ 0 h 23"/>
                <a:gd name="T4" fmla="*/ 5 w 38"/>
                <a:gd name="T5" fmla="*/ 0 h 23"/>
                <a:gd name="T6" fmla="*/ 1 w 38"/>
                <a:gd name="T7" fmla="*/ 2 h 23"/>
                <a:gd name="T8" fmla="*/ 0 w 38"/>
                <a:gd name="T9" fmla="*/ 21 h 23"/>
                <a:gd name="T10" fmla="*/ 4 w 38"/>
                <a:gd name="T11" fmla="*/ 23 h 23"/>
                <a:gd name="T12" fmla="*/ 34 w 38"/>
                <a:gd name="T13" fmla="*/ 23 h 23"/>
                <a:gd name="T14" fmla="*/ 38 w 38"/>
                <a:gd name="T15" fmla="*/ 21 h 23"/>
                <a:gd name="T16" fmla="*/ 38 w 38"/>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8" y="2"/>
                  </a:moveTo>
                  <a:cubicBezTo>
                    <a:pt x="38" y="1"/>
                    <a:pt x="36" y="0"/>
                    <a:pt x="34" y="0"/>
                  </a:cubicBezTo>
                  <a:cubicBezTo>
                    <a:pt x="25" y="0"/>
                    <a:pt x="15" y="0"/>
                    <a:pt x="5" y="0"/>
                  </a:cubicBezTo>
                  <a:cubicBezTo>
                    <a:pt x="3" y="0"/>
                    <a:pt x="1" y="1"/>
                    <a:pt x="1" y="2"/>
                  </a:cubicBezTo>
                  <a:cubicBezTo>
                    <a:pt x="1" y="9"/>
                    <a:pt x="0" y="15"/>
                    <a:pt x="0" y="21"/>
                  </a:cubicBezTo>
                  <a:cubicBezTo>
                    <a:pt x="0" y="22"/>
                    <a:pt x="1" y="23"/>
                    <a:pt x="4" y="23"/>
                  </a:cubicBezTo>
                  <a:cubicBezTo>
                    <a:pt x="14" y="23"/>
                    <a:pt x="24" y="23"/>
                    <a:pt x="34" y="23"/>
                  </a:cubicBezTo>
                  <a:cubicBezTo>
                    <a:pt x="36" y="23"/>
                    <a:pt x="38" y="22"/>
                    <a:pt x="38" y="21"/>
                  </a:cubicBezTo>
                  <a:cubicBezTo>
                    <a:pt x="38" y="15"/>
                    <a:pt x="38" y="9"/>
                    <a:pt x="3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1" name="Freeform 31"/>
            <p:cNvSpPr/>
            <p:nvPr/>
          </p:nvSpPr>
          <p:spPr bwMode="auto">
            <a:xfrm>
              <a:off x="6693094" y="5797247"/>
              <a:ext cx="66652" cy="39991"/>
            </a:xfrm>
            <a:custGeom>
              <a:avLst/>
              <a:gdLst>
                <a:gd name="T0" fmla="*/ 36 w 38"/>
                <a:gd name="T1" fmla="*/ 2 h 23"/>
                <a:gd name="T2" fmla="*/ 32 w 38"/>
                <a:gd name="T3" fmla="*/ 0 h 23"/>
                <a:gd name="T4" fmla="*/ 4 w 38"/>
                <a:gd name="T5" fmla="*/ 0 h 23"/>
                <a:gd name="T6" fmla="*/ 0 w 38"/>
                <a:gd name="T7" fmla="*/ 2 h 23"/>
                <a:gd name="T8" fmla="*/ 0 w 38"/>
                <a:gd name="T9" fmla="*/ 21 h 23"/>
                <a:gd name="T10" fmla="*/ 4 w 38"/>
                <a:gd name="T11" fmla="*/ 23 h 23"/>
                <a:gd name="T12" fmla="*/ 34 w 38"/>
                <a:gd name="T13" fmla="*/ 23 h 23"/>
                <a:gd name="T14" fmla="*/ 38 w 38"/>
                <a:gd name="T15" fmla="*/ 21 h 23"/>
                <a:gd name="T16" fmla="*/ 36 w 38"/>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6" y="2"/>
                  </a:moveTo>
                  <a:cubicBezTo>
                    <a:pt x="36" y="1"/>
                    <a:pt x="34" y="0"/>
                    <a:pt x="32" y="0"/>
                  </a:cubicBezTo>
                  <a:cubicBezTo>
                    <a:pt x="23" y="0"/>
                    <a:pt x="13" y="0"/>
                    <a:pt x="4" y="0"/>
                  </a:cubicBezTo>
                  <a:cubicBezTo>
                    <a:pt x="1" y="0"/>
                    <a:pt x="0" y="1"/>
                    <a:pt x="0" y="2"/>
                  </a:cubicBezTo>
                  <a:cubicBezTo>
                    <a:pt x="0" y="9"/>
                    <a:pt x="0" y="15"/>
                    <a:pt x="0" y="21"/>
                  </a:cubicBezTo>
                  <a:cubicBezTo>
                    <a:pt x="0" y="22"/>
                    <a:pt x="2" y="23"/>
                    <a:pt x="4" y="23"/>
                  </a:cubicBezTo>
                  <a:cubicBezTo>
                    <a:pt x="14" y="23"/>
                    <a:pt x="24" y="23"/>
                    <a:pt x="34" y="23"/>
                  </a:cubicBezTo>
                  <a:cubicBezTo>
                    <a:pt x="36" y="23"/>
                    <a:pt x="38" y="22"/>
                    <a:pt x="38" y="21"/>
                  </a:cubicBezTo>
                  <a:cubicBezTo>
                    <a:pt x="37" y="15"/>
                    <a:pt x="37" y="9"/>
                    <a:pt x="3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2" name="Freeform 32"/>
            <p:cNvSpPr/>
            <p:nvPr/>
          </p:nvSpPr>
          <p:spPr bwMode="auto">
            <a:xfrm>
              <a:off x="6772336" y="5797247"/>
              <a:ext cx="69615" cy="39991"/>
            </a:xfrm>
            <a:custGeom>
              <a:avLst/>
              <a:gdLst>
                <a:gd name="T0" fmla="*/ 37 w 40"/>
                <a:gd name="T1" fmla="*/ 2 h 23"/>
                <a:gd name="T2" fmla="*/ 33 w 40"/>
                <a:gd name="T3" fmla="*/ 0 h 23"/>
                <a:gd name="T4" fmla="*/ 4 w 40"/>
                <a:gd name="T5" fmla="*/ 0 h 23"/>
                <a:gd name="T6" fmla="*/ 0 w 40"/>
                <a:gd name="T7" fmla="*/ 2 h 23"/>
                <a:gd name="T8" fmla="*/ 2 w 40"/>
                <a:gd name="T9" fmla="*/ 21 h 23"/>
                <a:gd name="T10" fmla="*/ 6 w 40"/>
                <a:gd name="T11" fmla="*/ 23 h 23"/>
                <a:gd name="T12" fmla="*/ 36 w 40"/>
                <a:gd name="T13" fmla="*/ 23 h 23"/>
                <a:gd name="T14" fmla="*/ 40 w 40"/>
                <a:gd name="T15" fmla="*/ 21 h 23"/>
                <a:gd name="T16" fmla="*/ 37 w 40"/>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37" y="2"/>
                  </a:moveTo>
                  <a:cubicBezTo>
                    <a:pt x="37" y="1"/>
                    <a:pt x="35" y="0"/>
                    <a:pt x="33" y="0"/>
                  </a:cubicBezTo>
                  <a:cubicBezTo>
                    <a:pt x="23" y="0"/>
                    <a:pt x="13" y="0"/>
                    <a:pt x="4" y="0"/>
                  </a:cubicBezTo>
                  <a:cubicBezTo>
                    <a:pt x="2" y="0"/>
                    <a:pt x="0" y="1"/>
                    <a:pt x="0" y="2"/>
                  </a:cubicBezTo>
                  <a:cubicBezTo>
                    <a:pt x="1" y="9"/>
                    <a:pt x="1" y="15"/>
                    <a:pt x="2" y="21"/>
                  </a:cubicBezTo>
                  <a:cubicBezTo>
                    <a:pt x="2" y="22"/>
                    <a:pt x="4" y="23"/>
                    <a:pt x="6" y="23"/>
                  </a:cubicBezTo>
                  <a:cubicBezTo>
                    <a:pt x="16" y="23"/>
                    <a:pt x="26" y="23"/>
                    <a:pt x="36" y="23"/>
                  </a:cubicBezTo>
                  <a:cubicBezTo>
                    <a:pt x="39" y="23"/>
                    <a:pt x="40" y="22"/>
                    <a:pt x="40" y="21"/>
                  </a:cubicBezTo>
                  <a:cubicBezTo>
                    <a:pt x="39" y="15"/>
                    <a:pt x="38" y="9"/>
                    <a:pt x="3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3" name="Freeform 33"/>
            <p:cNvSpPr/>
            <p:nvPr/>
          </p:nvSpPr>
          <p:spPr bwMode="auto">
            <a:xfrm>
              <a:off x="6850837" y="5797247"/>
              <a:ext cx="74058" cy="39991"/>
            </a:xfrm>
            <a:custGeom>
              <a:avLst/>
              <a:gdLst>
                <a:gd name="T0" fmla="*/ 37 w 42"/>
                <a:gd name="T1" fmla="*/ 2 h 23"/>
                <a:gd name="T2" fmla="*/ 33 w 42"/>
                <a:gd name="T3" fmla="*/ 0 h 23"/>
                <a:gd name="T4" fmla="*/ 4 w 42"/>
                <a:gd name="T5" fmla="*/ 0 h 23"/>
                <a:gd name="T6" fmla="*/ 1 w 42"/>
                <a:gd name="T7" fmla="*/ 2 h 23"/>
                <a:gd name="T8" fmla="*/ 4 w 42"/>
                <a:gd name="T9" fmla="*/ 21 h 23"/>
                <a:gd name="T10" fmla="*/ 9 w 42"/>
                <a:gd name="T11" fmla="*/ 23 h 23"/>
                <a:gd name="T12" fmla="*/ 39 w 42"/>
                <a:gd name="T13" fmla="*/ 23 h 23"/>
                <a:gd name="T14" fmla="*/ 42 w 42"/>
                <a:gd name="T15" fmla="*/ 21 h 23"/>
                <a:gd name="T16" fmla="*/ 37 w 42"/>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37" y="2"/>
                  </a:moveTo>
                  <a:cubicBezTo>
                    <a:pt x="37" y="1"/>
                    <a:pt x="35" y="0"/>
                    <a:pt x="33" y="0"/>
                  </a:cubicBezTo>
                  <a:cubicBezTo>
                    <a:pt x="23" y="0"/>
                    <a:pt x="14" y="0"/>
                    <a:pt x="4" y="0"/>
                  </a:cubicBezTo>
                  <a:cubicBezTo>
                    <a:pt x="2" y="0"/>
                    <a:pt x="0" y="1"/>
                    <a:pt x="1" y="2"/>
                  </a:cubicBezTo>
                  <a:cubicBezTo>
                    <a:pt x="2" y="9"/>
                    <a:pt x="3" y="15"/>
                    <a:pt x="4" y="21"/>
                  </a:cubicBezTo>
                  <a:cubicBezTo>
                    <a:pt x="4" y="22"/>
                    <a:pt x="6" y="23"/>
                    <a:pt x="9" y="23"/>
                  </a:cubicBezTo>
                  <a:cubicBezTo>
                    <a:pt x="19" y="23"/>
                    <a:pt x="29" y="23"/>
                    <a:pt x="39" y="23"/>
                  </a:cubicBezTo>
                  <a:cubicBezTo>
                    <a:pt x="41" y="23"/>
                    <a:pt x="42" y="22"/>
                    <a:pt x="42" y="21"/>
                  </a:cubicBezTo>
                  <a:cubicBezTo>
                    <a:pt x="41" y="15"/>
                    <a:pt x="39" y="9"/>
                    <a:pt x="3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4" name="Freeform 34"/>
            <p:cNvSpPr/>
            <p:nvPr/>
          </p:nvSpPr>
          <p:spPr bwMode="auto">
            <a:xfrm>
              <a:off x="6931561" y="5797247"/>
              <a:ext cx="77020" cy="39991"/>
            </a:xfrm>
            <a:custGeom>
              <a:avLst/>
              <a:gdLst>
                <a:gd name="T0" fmla="*/ 37 w 44"/>
                <a:gd name="T1" fmla="*/ 2 h 23"/>
                <a:gd name="T2" fmla="*/ 32 w 44"/>
                <a:gd name="T3" fmla="*/ 0 h 23"/>
                <a:gd name="T4" fmla="*/ 3 w 44"/>
                <a:gd name="T5" fmla="*/ 0 h 23"/>
                <a:gd name="T6" fmla="*/ 0 w 44"/>
                <a:gd name="T7" fmla="*/ 2 h 23"/>
                <a:gd name="T8" fmla="*/ 5 w 44"/>
                <a:gd name="T9" fmla="*/ 21 h 23"/>
                <a:gd name="T10" fmla="*/ 10 w 44"/>
                <a:gd name="T11" fmla="*/ 23 h 23"/>
                <a:gd name="T12" fmla="*/ 40 w 44"/>
                <a:gd name="T13" fmla="*/ 23 h 23"/>
                <a:gd name="T14" fmla="*/ 43 w 44"/>
                <a:gd name="T15" fmla="*/ 21 h 23"/>
                <a:gd name="T16" fmla="*/ 37 w 44"/>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37" y="2"/>
                  </a:moveTo>
                  <a:cubicBezTo>
                    <a:pt x="36" y="1"/>
                    <a:pt x="34" y="0"/>
                    <a:pt x="32" y="0"/>
                  </a:cubicBezTo>
                  <a:cubicBezTo>
                    <a:pt x="22" y="0"/>
                    <a:pt x="13" y="0"/>
                    <a:pt x="3" y="0"/>
                  </a:cubicBezTo>
                  <a:cubicBezTo>
                    <a:pt x="1" y="0"/>
                    <a:pt x="0" y="1"/>
                    <a:pt x="0" y="2"/>
                  </a:cubicBezTo>
                  <a:cubicBezTo>
                    <a:pt x="2" y="9"/>
                    <a:pt x="3" y="15"/>
                    <a:pt x="5" y="21"/>
                  </a:cubicBezTo>
                  <a:cubicBezTo>
                    <a:pt x="5" y="22"/>
                    <a:pt x="8" y="23"/>
                    <a:pt x="10" y="23"/>
                  </a:cubicBezTo>
                  <a:cubicBezTo>
                    <a:pt x="20" y="23"/>
                    <a:pt x="30" y="23"/>
                    <a:pt x="40" y="23"/>
                  </a:cubicBezTo>
                  <a:cubicBezTo>
                    <a:pt x="42" y="23"/>
                    <a:pt x="44" y="22"/>
                    <a:pt x="43" y="21"/>
                  </a:cubicBezTo>
                  <a:cubicBezTo>
                    <a:pt x="41" y="15"/>
                    <a:pt x="39" y="9"/>
                    <a:pt x="3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5" name="Freeform 35"/>
            <p:cNvSpPr/>
            <p:nvPr/>
          </p:nvSpPr>
          <p:spPr bwMode="auto">
            <a:xfrm>
              <a:off x="7010062" y="5797247"/>
              <a:ext cx="80723" cy="39991"/>
            </a:xfrm>
            <a:custGeom>
              <a:avLst/>
              <a:gdLst>
                <a:gd name="T0" fmla="*/ 37 w 46"/>
                <a:gd name="T1" fmla="*/ 2 h 23"/>
                <a:gd name="T2" fmla="*/ 32 w 46"/>
                <a:gd name="T3" fmla="*/ 0 h 23"/>
                <a:gd name="T4" fmla="*/ 3 w 46"/>
                <a:gd name="T5" fmla="*/ 0 h 23"/>
                <a:gd name="T6" fmla="*/ 0 w 46"/>
                <a:gd name="T7" fmla="*/ 2 h 23"/>
                <a:gd name="T8" fmla="*/ 7 w 46"/>
                <a:gd name="T9" fmla="*/ 21 h 23"/>
                <a:gd name="T10" fmla="*/ 12 w 46"/>
                <a:gd name="T11" fmla="*/ 23 h 23"/>
                <a:gd name="T12" fmla="*/ 42 w 46"/>
                <a:gd name="T13" fmla="*/ 23 h 23"/>
                <a:gd name="T14" fmla="*/ 45 w 46"/>
                <a:gd name="T15" fmla="*/ 21 h 23"/>
                <a:gd name="T16" fmla="*/ 37 w 46"/>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3">
                  <a:moveTo>
                    <a:pt x="37" y="2"/>
                  </a:moveTo>
                  <a:cubicBezTo>
                    <a:pt x="37" y="1"/>
                    <a:pt x="34" y="0"/>
                    <a:pt x="32" y="0"/>
                  </a:cubicBezTo>
                  <a:cubicBezTo>
                    <a:pt x="23" y="0"/>
                    <a:pt x="13" y="0"/>
                    <a:pt x="3" y="0"/>
                  </a:cubicBezTo>
                  <a:cubicBezTo>
                    <a:pt x="1" y="0"/>
                    <a:pt x="0" y="1"/>
                    <a:pt x="0" y="2"/>
                  </a:cubicBezTo>
                  <a:cubicBezTo>
                    <a:pt x="3" y="9"/>
                    <a:pt x="5" y="15"/>
                    <a:pt x="7" y="21"/>
                  </a:cubicBezTo>
                  <a:cubicBezTo>
                    <a:pt x="8" y="22"/>
                    <a:pt x="10" y="23"/>
                    <a:pt x="12" y="23"/>
                  </a:cubicBezTo>
                  <a:cubicBezTo>
                    <a:pt x="22" y="23"/>
                    <a:pt x="32" y="23"/>
                    <a:pt x="42" y="23"/>
                  </a:cubicBezTo>
                  <a:cubicBezTo>
                    <a:pt x="45" y="23"/>
                    <a:pt x="46" y="22"/>
                    <a:pt x="45" y="21"/>
                  </a:cubicBezTo>
                  <a:cubicBezTo>
                    <a:pt x="43" y="15"/>
                    <a:pt x="40" y="9"/>
                    <a:pt x="3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6" name="Freeform 36"/>
            <p:cNvSpPr/>
            <p:nvPr/>
          </p:nvSpPr>
          <p:spPr bwMode="auto">
            <a:xfrm>
              <a:off x="7089304" y="5797247"/>
              <a:ext cx="83686" cy="39991"/>
            </a:xfrm>
            <a:custGeom>
              <a:avLst/>
              <a:gdLst>
                <a:gd name="T0" fmla="*/ 38 w 48"/>
                <a:gd name="T1" fmla="*/ 2 h 23"/>
                <a:gd name="T2" fmla="*/ 32 w 48"/>
                <a:gd name="T3" fmla="*/ 0 h 23"/>
                <a:gd name="T4" fmla="*/ 4 w 48"/>
                <a:gd name="T5" fmla="*/ 0 h 23"/>
                <a:gd name="T6" fmla="*/ 1 w 48"/>
                <a:gd name="T7" fmla="*/ 2 h 23"/>
                <a:gd name="T8" fmla="*/ 9 w 48"/>
                <a:gd name="T9" fmla="*/ 21 h 23"/>
                <a:gd name="T10" fmla="*/ 15 w 48"/>
                <a:gd name="T11" fmla="*/ 23 h 23"/>
                <a:gd name="T12" fmla="*/ 45 w 48"/>
                <a:gd name="T13" fmla="*/ 23 h 23"/>
                <a:gd name="T14" fmla="*/ 47 w 48"/>
                <a:gd name="T15" fmla="*/ 21 h 23"/>
                <a:gd name="T16" fmla="*/ 38 w 48"/>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3">
                  <a:moveTo>
                    <a:pt x="38" y="2"/>
                  </a:moveTo>
                  <a:cubicBezTo>
                    <a:pt x="37" y="1"/>
                    <a:pt x="35" y="0"/>
                    <a:pt x="32" y="0"/>
                  </a:cubicBezTo>
                  <a:cubicBezTo>
                    <a:pt x="23" y="0"/>
                    <a:pt x="13" y="0"/>
                    <a:pt x="4" y="0"/>
                  </a:cubicBezTo>
                  <a:cubicBezTo>
                    <a:pt x="2" y="0"/>
                    <a:pt x="0" y="1"/>
                    <a:pt x="1" y="2"/>
                  </a:cubicBezTo>
                  <a:cubicBezTo>
                    <a:pt x="4" y="9"/>
                    <a:pt x="6" y="15"/>
                    <a:pt x="9" y="21"/>
                  </a:cubicBezTo>
                  <a:cubicBezTo>
                    <a:pt x="10" y="22"/>
                    <a:pt x="12" y="23"/>
                    <a:pt x="15" y="23"/>
                  </a:cubicBezTo>
                  <a:cubicBezTo>
                    <a:pt x="25" y="23"/>
                    <a:pt x="35" y="23"/>
                    <a:pt x="45" y="23"/>
                  </a:cubicBezTo>
                  <a:cubicBezTo>
                    <a:pt x="47" y="23"/>
                    <a:pt x="48" y="22"/>
                    <a:pt x="47" y="21"/>
                  </a:cubicBezTo>
                  <a:cubicBezTo>
                    <a:pt x="44" y="15"/>
                    <a:pt x="41" y="9"/>
                    <a:pt x="3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7" name="Freeform 37"/>
            <p:cNvSpPr/>
            <p:nvPr/>
          </p:nvSpPr>
          <p:spPr bwMode="auto">
            <a:xfrm>
              <a:off x="7170028" y="5797247"/>
              <a:ext cx="85167" cy="39991"/>
            </a:xfrm>
            <a:custGeom>
              <a:avLst/>
              <a:gdLst>
                <a:gd name="T0" fmla="*/ 37 w 49"/>
                <a:gd name="T1" fmla="*/ 2 h 23"/>
                <a:gd name="T2" fmla="*/ 32 w 49"/>
                <a:gd name="T3" fmla="*/ 0 h 23"/>
                <a:gd name="T4" fmla="*/ 3 w 49"/>
                <a:gd name="T5" fmla="*/ 0 h 23"/>
                <a:gd name="T6" fmla="*/ 0 w 49"/>
                <a:gd name="T7" fmla="*/ 2 h 23"/>
                <a:gd name="T8" fmla="*/ 10 w 49"/>
                <a:gd name="T9" fmla="*/ 21 h 23"/>
                <a:gd name="T10" fmla="*/ 16 w 49"/>
                <a:gd name="T11" fmla="*/ 23 h 23"/>
                <a:gd name="T12" fmla="*/ 46 w 49"/>
                <a:gd name="T13" fmla="*/ 23 h 23"/>
                <a:gd name="T14" fmla="*/ 48 w 49"/>
                <a:gd name="T15" fmla="*/ 21 h 23"/>
                <a:gd name="T16" fmla="*/ 37 w 49"/>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3">
                  <a:moveTo>
                    <a:pt x="37" y="2"/>
                  </a:moveTo>
                  <a:cubicBezTo>
                    <a:pt x="36" y="1"/>
                    <a:pt x="34" y="0"/>
                    <a:pt x="32" y="0"/>
                  </a:cubicBezTo>
                  <a:cubicBezTo>
                    <a:pt x="22" y="0"/>
                    <a:pt x="12" y="0"/>
                    <a:pt x="3" y="0"/>
                  </a:cubicBezTo>
                  <a:cubicBezTo>
                    <a:pt x="1" y="0"/>
                    <a:pt x="0" y="1"/>
                    <a:pt x="0" y="2"/>
                  </a:cubicBezTo>
                  <a:cubicBezTo>
                    <a:pt x="4" y="9"/>
                    <a:pt x="7" y="15"/>
                    <a:pt x="10" y="21"/>
                  </a:cubicBezTo>
                  <a:cubicBezTo>
                    <a:pt x="11" y="22"/>
                    <a:pt x="14" y="23"/>
                    <a:pt x="16" y="23"/>
                  </a:cubicBezTo>
                  <a:cubicBezTo>
                    <a:pt x="26" y="23"/>
                    <a:pt x="36" y="23"/>
                    <a:pt x="46" y="23"/>
                  </a:cubicBezTo>
                  <a:cubicBezTo>
                    <a:pt x="48" y="23"/>
                    <a:pt x="49" y="22"/>
                    <a:pt x="48" y="21"/>
                  </a:cubicBezTo>
                  <a:cubicBezTo>
                    <a:pt x="45" y="15"/>
                    <a:pt x="41" y="9"/>
                    <a:pt x="3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8" name="Freeform 38"/>
            <p:cNvSpPr/>
            <p:nvPr/>
          </p:nvSpPr>
          <p:spPr bwMode="auto">
            <a:xfrm>
              <a:off x="6145064" y="5746147"/>
              <a:ext cx="82945" cy="42213"/>
            </a:xfrm>
            <a:custGeom>
              <a:avLst/>
              <a:gdLst>
                <a:gd name="T0" fmla="*/ 47 w 47"/>
                <a:gd name="T1" fmla="*/ 3 h 24"/>
                <a:gd name="T2" fmla="*/ 44 w 47"/>
                <a:gd name="T3" fmla="*/ 0 h 24"/>
                <a:gd name="T4" fmla="*/ 17 w 47"/>
                <a:gd name="T5" fmla="*/ 0 h 24"/>
                <a:gd name="T6" fmla="*/ 12 w 47"/>
                <a:gd name="T7" fmla="*/ 3 h 24"/>
                <a:gd name="T8" fmla="*/ 1 w 47"/>
                <a:gd name="T9" fmla="*/ 21 h 24"/>
                <a:gd name="T10" fmla="*/ 3 w 47"/>
                <a:gd name="T11" fmla="*/ 24 h 24"/>
                <a:gd name="T12" fmla="*/ 31 w 47"/>
                <a:gd name="T13" fmla="*/ 24 h 24"/>
                <a:gd name="T14" fmla="*/ 37 w 47"/>
                <a:gd name="T15" fmla="*/ 21 h 24"/>
                <a:gd name="T16" fmla="*/ 47 w 47"/>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4">
                  <a:moveTo>
                    <a:pt x="47" y="3"/>
                  </a:moveTo>
                  <a:cubicBezTo>
                    <a:pt x="47" y="1"/>
                    <a:pt x="46" y="0"/>
                    <a:pt x="44" y="0"/>
                  </a:cubicBezTo>
                  <a:cubicBezTo>
                    <a:pt x="35" y="0"/>
                    <a:pt x="26" y="0"/>
                    <a:pt x="17" y="0"/>
                  </a:cubicBezTo>
                  <a:cubicBezTo>
                    <a:pt x="15" y="0"/>
                    <a:pt x="13" y="1"/>
                    <a:pt x="12" y="3"/>
                  </a:cubicBezTo>
                  <a:cubicBezTo>
                    <a:pt x="8" y="9"/>
                    <a:pt x="4" y="15"/>
                    <a:pt x="1" y="21"/>
                  </a:cubicBezTo>
                  <a:cubicBezTo>
                    <a:pt x="0" y="23"/>
                    <a:pt x="1" y="24"/>
                    <a:pt x="3" y="24"/>
                  </a:cubicBezTo>
                  <a:cubicBezTo>
                    <a:pt x="12" y="24"/>
                    <a:pt x="22" y="24"/>
                    <a:pt x="31" y="24"/>
                  </a:cubicBezTo>
                  <a:cubicBezTo>
                    <a:pt x="34" y="24"/>
                    <a:pt x="36" y="23"/>
                    <a:pt x="37" y="21"/>
                  </a:cubicBezTo>
                  <a:cubicBezTo>
                    <a:pt x="40" y="15"/>
                    <a:pt x="43" y="9"/>
                    <a:pt x="47"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9" name="Freeform 39"/>
            <p:cNvSpPr/>
            <p:nvPr/>
          </p:nvSpPr>
          <p:spPr bwMode="auto">
            <a:xfrm>
              <a:off x="6222085" y="5746147"/>
              <a:ext cx="80723" cy="42213"/>
            </a:xfrm>
            <a:custGeom>
              <a:avLst/>
              <a:gdLst>
                <a:gd name="T0" fmla="*/ 46 w 46"/>
                <a:gd name="T1" fmla="*/ 3 h 24"/>
                <a:gd name="T2" fmla="*/ 43 w 46"/>
                <a:gd name="T3" fmla="*/ 0 h 24"/>
                <a:gd name="T4" fmla="*/ 16 w 46"/>
                <a:gd name="T5" fmla="*/ 0 h 24"/>
                <a:gd name="T6" fmla="*/ 11 w 46"/>
                <a:gd name="T7" fmla="*/ 3 h 24"/>
                <a:gd name="T8" fmla="*/ 1 w 46"/>
                <a:gd name="T9" fmla="*/ 21 h 24"/>
                <a:gd name="T10" fmla="*/ 4 w 46"/>
                <a:gd name="T11" fmla="*/ 24 h 24"/>
                <a:gd name="T12" fmla="*/ 32 w 46"/>
                <a:gd name="T13" fmla="*/ 24 h 24"/>
                <a:gd name="T14" fmla="*/ 37 w 46"/>
                <a:gd name="T15" fmla="*/ 21 h 24"/>
                <a:gd name="T16" fmla="*/ 46 w 46"/>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3"/>
                  </a:moveTo>
                  <a:cubicBezTo>
                    <a:pt x="46" y="1"/>
                    <a:pt x="45" y="0"/>
                    <a:pt x="43" y="0"/>
                  </a:cubicBezTo>
                  <a:cubicBezTo>
                    <a:pt x="34" y="0"/>
                    <a:pt x="25" y="0"/>
                    <a:pt x="16" y="0"/>
                  </a:cubicBezTo>
                  <a:cubicBezTo>
                    <a:pt x="14" y="0"/>
                    <a:pt x="12" y="1"/>
                    <a:pt x="11" y="3"/>
                  </a:cubicBezTo>
                  <a:cubicBezTo>
                    <a:pt x="8" y="9"/>
                    <a:pt x="4" y="15"/>
                    <a:pt x="1" y="21"/>
                  </a:cubicBezTo>
                  <a:cubicBezTo>
                    <a:pt x="0" y="23"/>
                    <a:pt x="2" y="24"/>
                    <a:pt x="4" y="24"/>
                  </a:cubicBezTo>
                  <a:cubicBezTo>
                    <a:pt x="13" y="24"/>
                    <a:pt x="23" y="24"/>
                    <a:pt x="32" y="24"/>
                  </a:cubicBezTo>
                  <a:cubicBezTo>
                    <a:pt x="34" y="24"/>
                    <a:pt x="37" y="23"/>
                    <a:pt x="37" y="21"/>
                  </a:cubicBezTo>
                  <a:cubicBezTo>
                    <a:pt x="40" y="15"/>
                    <a:pt x="43" y="9"/>
                    <a:pt x="4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0" name="Freeform 40"/>
            <p:cNvSpPr/>
            <p:nvPr/>
          </p:nvSpPr>
          <p:spPr bwMode="auto">
            <a:xfrm>
              <a:off x="6301327" y="5746147"/>
              <a:ext cx="77020" cy="42213"/>
            </a:xfrm>
            <a:custGeom>
              <a:avLst/>
              <a:gdLst>
                <a:gd name="T0" fmla="*/ 44 w 44"/>
                <a:gd name="T1" fmla="*/ 3 h 24"/>
                <a:gd name="T2" fmla="*/ 41 w 44"/>
                <a:gd name="T3" fmla="*/ 0 h 24"/>
                <a:gd name="T4" fmla="*/ 14 w 44"/>
                <a:gd name="T5" fmla="*/ 0 h 24"/>
                <a:gd name="T6" fmla="*/ 9 w 44"/>
                <a:gd name="T7" fmla="*/ 3 h 24"/>
                <a:gd name="T8" fmla="*/ 1 w 44"/>
                <a:gd name="T9" fmla="*/ 21 h 24"/>
                <a:gd name="T10" fmla="*/ 4 w 44"/>
                <a:gd name="T11" fmla="*/ 24 h 24"/>
                <a:gd name="T12" fmla="*/ 32 w 44"/>
                <a:gd name="T13" fmla="*/ 24 h 24"/>
                <a:gd name="T14" fmla="*/ 37 w 44"/>
                <a:gd name="T15" fmla="*/ 21 h 24"/>
                <a:gd name="T16" fmla="*/ 44 w 44"/>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4">
                  <a:moveTo>
                    <a:pt x="44" y="3"/>
                  </a:moveTo>
                  <a:cubicBezTo>
                    <a:pt x="44" y="1"/>
                    <a:pt x="43" y="0"/>
                    <a:pt x="41" y="0"/>
                  </a:cubicBezTo>
                  <a:cubicBezTo>
                    <a:pt x="32" y="0"/>
                    <a:pt x="23" y="0"/>
                    <a:pt x="14" y="0"/>
                  </a:cubicBezTo>
                  <a:cubicBezTo>
                    <a:pt x="12" y="0"/>
                    <a:pt x="9" y="1"/>
                    <a:pt x="9" y="3"/>
                  </a:cubicBezTo>
                  <a:cubicBezTo>
                    <a:pt x="6" y="9"/>
                    <a:pt x="3" y="15"/>
                    <a:pt x="1" y="21"/>
                  </a:cubicBezTo>
                  <a:cubicBezTo>
                    <a:pt x="0" y="23"/>
                    <a:pt x="1" y="24"/>
                    <a:pt x="4" y="24"/>
                  </a:cubicBezTo>
                  <a:cubicBezTo>
                    <a:pt x="13" y="24"/>
                    <a:pt x="23" y="24"/>
                    <a:pt x="32" y="24"/>
                  </a:cubicBezTo>
                  <a:cubicBezTo>
                    <a:pt x="34" y="24"/>
                    <a:pt x="36" y="23"/>
                    <a:pt x="37" y="21"/>
                  </a:cubicBezTo>
                  <a:cubicBezTo>
                    <a:pt x="39" y="15"/>
                    <a:pt x="41" y="9"/>
                    <a:pt x="44"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41"/>
            <p:cNvSpPr/>
            <p:nvPr/>
          </p:nvSpPr>
          <p:spPr bwMode="auto">
            <a:xfrm>
              <a:off x="6379828" y="5746147"/>
              <a:ext cx="74058" cy="42213"/>
            </a:xfrm>
            <a:custGeom>
              <a:avLst/>
              <a:gdLst>
                <a:gd name="T0" fmla="*/ 41 w 42"/>
                <a:gd name="T1" fmla="*/ 3 h 24"/>
                <a:gd name="T2" fmla="*/ 38 w 42"/>
                <a:gd name="T3" fmla="*/ 0 h 24"/>
                <a:gd name="T4" fmla="*/ 11 w 42"/>
                <a:gd name="T5" fmla="*/ 0 h 24"/>
                <a:gd name="T6" fmla="*/ 7 w 42"/>
                <a:gd name="T7" fmla="*/ 3 h 24"/>
                <a:gd name="T8" fmla="*/ 0 w 42"/>
                <a:gd name="T9" fmla="*/ 21 h 24"/>
                <a:gd name="T10" fmla="*/ 3 w 42"/>
                <a:gd name="T11" fmla="*/ 24 h 24"/>
                <a:gd name="T12" fmla="*/ 32 w 42"/>
                <a:gd name="T13" fmla="*/ 24 h 24"/>
                <a:gd name="T14" fmla="*/ 36 w 42"/>
                <a:gd name="T15" fmla="*/ 21 h 24"/>
                <a:gd name="T16" fmla="*/ 41 w 4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4">
                  <a:moveTo>
                    <a:pt x="41" y="3"/>
                  </a:moveTo>
                  <a:cubicBezTo>
                    <a:pt x="42" y="1"/>
                    <a:pt x="41" y="0"/>
                    <a:pt x="38" y="0"/>
                  </a:cubicBezTo>
                  <a:cubicBezTo>
                    <a:pt x="29" y="0"/>
                    <a:pt x="20" y="0"/>
                    <a:pt x="11" y="0"/>
                  </a:cubicBezTo>
                  <a:cubicBezTo>
                    <a:pt x="9" y="0"/>
                    <a:pt x="7" y="1"/>
                    <a:pt x="7" y="3"/>
                  </a:cubicBezTo>
                  <a:cubicBezTo>
                    <a:pt x="5" y="9"/>
                    <a:pt x="2" y="15"/>
                    <a:pt x="0" y="21"/>
                  </a:cubicBezTo>
                  <a:cubicBezTo>
                    <a:pt x="0" y="23"/>
                    <a:pt x="1" y="24"/>
                    <a:pt x="3" y="24"/>
                  </a:cubicBezTo>
                  <a:cubicBezTo>
                    <a:pt x="13" y="24"/>
                    <a:pt x="22" y="24"/>
                    <a:pt x="32" y="24"/>
                  </a:cubicBezTo>
                  <a:cubicBezTo>
                    <a:pt x="34" y="24"/>
                    <a:pt x="36" y="23"/>
                    <a:pt x="36" y="21"/>
                  </a:cubicBezTo>
                  <a:cubicBezTo>
                    <a:pt x="38" y="15"/>
                    <a:pt x="40" y="9"/>
                    <a:pt x="4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2" name="Freeform 42"/>
            <p:cNvSpPr/>
            <p:nvPr/>
          </p:nvSpPr>
          <p:spPr bwMode="auto">
            <a:xfrm>
              <a:off x="6459070" y="5746147"/>
              <a:ext cx="69615" cy="42213"/>
            </a:xfrm>
            <a:custGeom>
              <a:avLst/>
              <a:gdLst>
                <a:gd name="T0" fmla="*/ 39 w 40"/>
                <a:gd name="T1" fmla="*/ 3 h 24"/>
                <a:gd name="T2" fmla="*/ 36 w 40"/>
                <a:gd name="T3" fmla="*/ 0 h 24"/>
                <a:gd name="T4" fmla="*/ 9 w 40"/>
                <a:gd name="T5" fmla="*/ 0 h 24"/>
                <a:gd name="T6" fmla="*/ 5 w 40"/>
                <a:gd name="T7" fmla="*/ 3 h 24"/>
                <a:gd name="T8" fmla="*/ 0 w 40"/>
                <a:gd name="T9" fmla="*/ 21 h 24"/>
                <a:gd name="T10" fmla="*/ 3 w 40"/>
                <a:gd name="T11" fmla="*/ 24 h 24"/>
                <a:gd name="T12" fmla="*/ 32 w 40"/>
                <a:gd name="T13" fmla="*/ 24 h 24"/>
                <a:gd name="T14" fmla="*/ 36 w 40"/>
                <a:gd name="T15" fmla="*/ 21 h 24"/>
                <a:gd name="T16" fmla="*/ 39 w 40"/>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39" y="3"/>
                  </a:moveTo>
                  <a:cubicBezTo>
                    <a:pt x="40" y="1"/>
                    <a:pt x="38" y="0"/>
                    <a:pt x="36" y="0"/>
                  </a:cubicBezTo>
                  <a:cubicBezTo>
                    <a:pt x="27" y="0"/>
                    <a:pt x="18" y="0"/>
                    <a:pt x="9" y="0"/>
                  </a:cubicBezTo>
                  <a:cubicBezTo>
                    <a:pt x="7" y="0"/>
                    <a:pt x="5" y="1"/>
                    <a:pt x="5" y="3"/>
                  </a:cubicBezTo>
                  <a:cubicBezTo>
                    <a:pt x="3" y="9"/>
                    <a:pt x="1" y="15"/>
                    <a:pt x="0" y="21"/>
                  </a:cubicBezTo>
                  <a:cubicBezTo>
                    <a:pt x="0" y="23"/>
                    <a:pt x="1" y="24"/>
                    <a:pt x="3" y="24"/>
                  </a:cubicBezTo>
                  <a:cubicBezTo>
                    <a:pt x="13" y="24"/>
                    <a:pt x="22" y="24"/>
                    <a:pt x="32" y="24"/>
                  </a:cubicBezTo>
                  <a:cubicBezTo>
                    <a:pt x="34" y="24"/>
                    <a:pt x="36" y="23"/>
                    <a:pt x="36" y="21"/>
                  </a:cubicBezTo>
                  <a:cubicBezTo>
                    <a:pt x="37" y="15"/>
                    <a:pt x="38" y="9"/>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3" name="Freeform 43"/>
            <p:cNvSpPr/>
            <p:nvPr/>
          </p:nvSpPr>
          <p:spPr bwMode="auto">
            <a:xfrm>
              <a:off x="6536091" y="5746147"/>
              <a:ext cx="66652" cy="42213"/>
            </a:xfrm>
            <a:custGeom>
              <a:avLst/>
              <a:gdLst>
                <a:gd name="T0" fmla="*/ 38 w 38"/>
                <a:gd name="T1" fmla="*/ 3 h 24"/>
                <a:gd name="T2" fmla="*/ 35 w 38"/>
                <a:gd name="T3" fmla="*/ 0 h 24"/>
                <a:gd name="T4" fmla="*/ 8 w 38"/>
                <a:gd name="T5" fmla="*/ 0 h 24"/>
                <a:gd name="T6" fmla="*/ 4 w 38"/>
                <a:gd name="T7" fmla="*/ 3 h 24"/>
                <a:gd name="T8" fmla="*/ 0 w 38"/>
                <a:gd name="T9" fmla="*/ 21 h 24"/>
                <a:gd name="T10" fmla="*/ 4 w 38"/>
                <a:gd name="T11" fmla="*/ 24 h 24"/>
                <a:gd name="T12" fmla="*/ 32 w 38"/>
                <a:gd name="T13" fmla="*/ 24 h 24"/>
                <a:gd name="T14" fmla="*/ 37 w 38"/>
                <a:gd name="T15" fmla="*/ 21 h 24"/>
                <a:gd name="T16" fmla="*/ 38 w 38"/>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4">
                  <a:moveTo>
                    <a:pt x="38" y="3"/>
                  </a:moveTo>
                  <a:cubicBezTo>
                    <a:pt x="38" y="1"/>
                    <a:pt x="37" y="0"/>
                    <a:pt x="35" y="0"/>
                  </a:cubicBezTo>
                  <a:cubicBezTo>
                    <a:pt x="26" y="0"/>
                    <a:pt x="17" y="0"/>
                    <a:pt x="8" y="0"/>
                  </a:cubicBezTo>
                  <a:cubicBezTo>
                    <a:pt x="6" y="0"/>
                    <a:pt x="4" y="1"/>
                    <a:pt x="4" y="3"/>
                  </a:cubicBezTo>
                  <a:cubicBezTo>
                    <a:pt x="3" y="9"/>
                    <a:pt x="1" y="15"/>
                    <a:pt x="0" y="21"/>
                  </a:cubicBezTo>
                  <a:cubicBezTo>
                    <a:pt x="0" y="23"/>
                    <a:pt x="2" y="24"/>
                    <a:pt x="4" y="24"/>
                  </a:cubicBezTo>
                  <a:cubicBezTo>
                    <a:pt x="13" y="24"/>
                    <a:pt x="23" y="24"/>
                    <a:pt x="32" y="24"/>
                  </a:cubicBezTo>
                  <a:cubicBezTo>
                    <a:pt x="35" y="24"/>
                    <a:pt x="36" y="23"/>
                    <a:pt x="37" y="21"/>
                  </a:cubicBezTo>
                  <a:cubicBezTo>
                    <a:pt x="37" y="15"/>
                    <a:pt x="38" y="9"/>
                    <a:pt x="3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44"/>
            <p:cNvSpPr/>
            <p:nvPr/>
          </p:nvSpPr>
          <p:spPr bwMode="auto">
            <a:xfrm>
              <a:off x="6614592" y="5746147"/>
              <a:ext cx="62949" cy="42213"/>
            </a:xfrm>
            <a:custGeom>
              <a:avLst/>
              <a:gdLst>
                <a:gd name="T0" fmla="*/ 36 w 36"/>
                <a:gd name="T1" fmla="*/ 3 h 24"/>
                <a:gd name="T2" fmla="*/ 33 w 36"/>
                <a:gd name="T3" fmla="*/ 0 h 24"/>
                <a:gd name="T4" fmla="*/ 5 w 36"/>
                <a:gd name="T5" fmla="*/ 0 h 24"/>
                <a:gd name="T6" fmla="*/ 2 w 36"/>
                <a:gd name="T7" fmla="*/ 3 h 24"/>
                <a:gd name="T8" fmla="*/ 0 w 36"/>
                <a:gd name="T9" fmla="*/ 21 h 24"/>
                <a:gd name="T10" fmla="*/ 4 w 36"/>
                <a:gd name="T11" fmla="*/ 24 h 24"/>
                <a:gd name="T12" fmla="*/ 32 w 36"/>
                <a:gd name="T13" fmla="*/ 24 h 24"/>
                <a:gd name="T14" fmla="*/ 36 w 36"/>
                <a:gd name="T15" fmla="*/ 21 h 24"/>
                <a:gd name="T16" fmla="*/ 36 w 36"/>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4">
                  <a:moveTo>
                    <a:pt x="36" y="3"/>
                  </a:moveTo>
                  <a:cubicBezTo>
                    <a:pt x="36" y="1"/>
                    <a:pt x="35" y="0"/>
                    <a:pt x="33" y="0"/>
                  </a:cubicBezTo>
                  <a:cubicBezTo>
                    <a:pt x="24" y="0"/>
                    <a:pt x="14" y="0"/>
                    <a:pt x="5" y="0"/>
                  </a:cubicBezTo>
                  <a:cubicBezTo>
                    <a:pt x="3" y="0"/>
                    <a:pt x="2" y="1"/>
                    <a:pt x="2" y="3"/>
                  </a:cubicBezTo>
                  <a:cubicBezTo>
                    <a:pt x="1" y="9"/>
                    <a:pt x="1" y="15"/>
                    <a:pt x="0" y="21"/>
                  </a:cubicBezTo>
                  <a:cubicBezTo>
                    <a:pt x="0" y="23"/>
                    <a:pt x="2" y="24"/>
                    <a:pt x="4" y="24"/>
                  </a:cubicBezTo>
                  <a:cubicBezTo>
                    <a:pt x="13" y="24"/>
                    <a:pt x="23" y="24"/>
                    <a:pt x="32" y="24"/>
                  </a:cubicBezTo>
                  <a:cubicBezTo>
                    <a:pt x="34" y="24"/>
                    <a:pt x="36" y="23"/>
                    <a:pt x="36" y="21"/>
                  </a:cubicBezTo>
                  <a:cubicBezTo>
                    <a:pt x="36" y="15"/>
                    <a:pt x="36" y="9"/>
                    <a:pt x="3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5" name="Freeform 45"/>
            <p:cNvSpPr/>
            <p:nvPr/>
          </p:nvSpPr>
          <p:spPr bwMode="auto">
            <a:xfrm>
              <a:off x="6691613" y="5746147"/>
              <a:ext cx="65171" cy="42213"/>
            </a:xfrm>
            <a:custGeom>
              <a:avLst/>
              <a:gdLst>
                <a:gd name="T0" fmla="*/ 35 w 37"/>
                <a:gd name="T1" fmla="*/ 3 h 24"/>
                <a:gd name="T2" fmla="*/ 31 w 37"/>
                <a:gd name="T3" fmla="*/ 0 h 24"/>
                <a:gd name="T4" fmla="*/ 4 w 37"/>
                <a:gd name="T5" fmla="*/ 0 h 24"/>
                <a:gd name="T6" fmla="*/ 0 w 37"/>
                <a:gd name="T7" fmla="*/ 3 h 24"/>
                <a:gd name="T8" fmla="*/ 1 w 37"/>
                <a:gd name="T9" fmla="*/ 21 h 24"/>
                <a:gd name="T10" fmla="*/ 5 w 37"/>
                <a:gd name="T11" fmla="*/ 24 h 24"/>
                <a:gd name="T12" fmla="*/ 33 w 37"/>
                <a:gd name="T13" fmla="*/ 24 h 24"/>
                <a:gd name="T14" fmla="*/ 37 w 37"/>
                <a:gd name="T15" fmla="*/ 21 h 24"/>
                <a:gd name="T16" fmla="*/ 35 w 37"/>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4">
                  <a:moveTo>
                    <a:pt x="35" y="3"/>
                  </a:moveTo>
                  <a:cubicBezTo>
                    <a:pt x="35" y="1"/>
                    <a:pt x="33" y="0"/>
                    <a:pt x="31" y="0"/>
                  </a:cubicBezTo>
                  <a:cubicBezTo>
                    <a:pt x="22" y="0"/>
                    <a:pt x="13" y="0"/>
                    <a:pt x="4" y="0"/>
                  </a:cubicBezTo>
                  <a:cubicBezTo>
                    <a:pt x="2" y="0"/>
                    <a:pt x="0" y="1"/>
                    <a:pt x="0" y="3"/>
                  </a:cubicBezTo>
                  <a:cubicBezTo>
                    <a:pt x="0" y="9"/>
                    <a:pt x="1" y="15"/>
                    <a:pt x="1" y="21"/>
                  </a:cubicBezTo>
                  <a:cubicBezTo>
                    <a:pt x="1" y="23"/>
                    <a:pt x="2" y="24"/>
                    <a:pt x="5" y="24"/>
                  </a:cubicBezTo>
                  <a:cubicBezTo>
                    <a:pt x="14" y="24"/>
                    <a:pt x="23" y="24"/>
                    <a:pt x="33" y="24"/>
                  </a:cubicBezTo>
                  <a:cubicBezTo>
                    <a:pt x="35" y="24"/>
                    <a:pt x="37" y="23"/>
                    <a:pt x="37" y="21"/>
                  </a:cubicBezTo>
                  <a:cubicBezTo>
                    <a:pt x="36" y="15"/>
                    <a:pt x="36" y="9"/>
                    <a:pt x="3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6" name="Freeform 46"/>
            <p:cNvSpPr/>
            <p:nvPr/>
          </p:nvSpPr>
          <p:spPr bwMode="auto">
            <a:xfrm>
              <a:off x="6767152" y="5746147"/>
              <a:ext cx="66652" cy="42213"/>
            </a:xfrm>
            <a:custGeom>
              <a:avLst/>
              <a:gdLst>
                <a:gd name="T0" fmla="*/ 35 w 38"/>
                <a:gd name="T1" fmla="*/ 3 h 24"/>
                <a:gd name="T2" fmla="*/ 31 w 38"/>
                <a:gd name="T3" fmla="*/ 0 h 24"/>
                <a:gd name="T4" fmla="*/ 4 w 38"/>
                <a:gd name="T5" fmla="*/ 0 h 24"/>
                <a:gd name="T6" fmla="*/ 0 w 38"/>
                <a:gd name="T7" fmla="*/ 3 h 24"/>
                <a:gd name="T8" fmla="*/ 2 w 38"/>
                <a:gd name="T9" fmla="*/ 21 h 24"/>
                <a:gd name="T10" fmla="*/ 6 w 38"/>
                <a:gd name="T11" fmla="*/ 24 h 24"/>
                <a:gd name="T12" fmla="*/ 35 w 38"/>
                <a:gd name="T13" fmla="*/ 24 h 24"/>
                <a:gd name="T14" fmla="*/ 38 w 38"/>
                <a:gd name="T15" fmla="*/ 21 h 24"/>
                <a:gd name="T16" fmla="*/ 35 w 38"/>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4">
                  <a:moveTo>
                    <a:pt x="35" y="3"/>
                  </a:moveTo>
                  <a:cubicBezTo>
                    <a:pt x="35" y="1"/>
                    <a:pt x="33" y="0"/>
                    <a:pt x="31" y="0"/>
                  </a:cubicBezTo>
                  <a:cubicBezTo>
                    <a:pt x="22" y="0"/>
                    <a:pt x="13" y="0"/>
                    <a:pt x="4" y="0"/>
                  </a:cubicBezTo>
                  <a:cubicBezTo>
                    <a:pt x="2" y="0"/>
                    <a:pt x="0" y="1"/>
                    <a:pt x="0" y="3"/>
                  </a:cubicBezTo>
                  <a:cubicBezTo>
                    <a:pt x="1" y="9"/>
                    <a:pt x="2" y="15"/>
                    <a:pt x="2" y="21"/>
                  </a:cubicBezTo>
                  <a:cubicBezTo>
                    <a:pt x="2" y="23"/>
                    <a:pt x="4" y="24"/>
                    <a:pt x="6" y="24"/>
                  </a:cubicBezTo>
                  <a:cubicBezTo>
                    <a:pt x="16" y="24"/>
                    <a:pt x="25" y="24"/>
                    <a:pt x="35" y="24"/>
                  </a:cubicBezTo>
                  <a:cubicBezTo>
                    <a:pt x="37" y="24"/>
                    <a:pt x="38" y="23"/>
                    <a:pt x="38" y="21"/>
                  </a:cubicBezTo>
                  <a:cubicBezTo>
                    <a:pt x="37" y="15"/>
                    <a:pt x="36" y="9"/>
                    <a:pt x="3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47"/>
            <p:cNvSpPr/>
            <p:nvPr/>
          </p:nvSpPr>
          <p:spPr bwMode="auto">
            <a:xfrm>
              <a:off x="6841950" y="5746147"/>
              <a:ext cx="70355" cy="42213"/>
            </a:xfrm>
            <a:custGeom>
              <a:avLst/>
              <a:gdLst>
                <a:gd name="T0" fmla="*/ 35 w 40"/>
                <a:gd name="T1" fmla="*/ 3 h 24"/>
                <a:gd name="T2" fmla="*/ 31 w 40"/>
                <a:gd name="T3" fmla="*/ 0 h 24"/>
                <a:gd name="T4" fmla="*/ 4 w 40"/>
                <a:gd name="T5" fmla="*/ 0 h 24"/>
                <a:gd name="T6" fmla="*/ 0 w 40"/>
                <a:gd name="T7" fmla="*/ 3 h 24"/>
                <a:gd name="T8" fmla="*/ 4 w 40"/>
                <a:gd name="T9" fmla="*/ 21 h 24"/>
                <a:gd name="T10" fmla="*/ 8 w 40"/>
                <a:gd name="T11" fmla="*/ 24 h 24"/>
                <a:gd name="T12" fmla="*/ 37 w 40"/>
                <a:gd name="T13" fmla="*/ 24 h 24"/>
                <a:gd name="T14" fmla="*/ 40 w 40"/>
                <a:gd name="T15" fmla="*/ 21 h 24"/>
                <a:gd name="T16" fmla="*/ 35 w 40"/>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35" y="3"/>
                  </a:moveTo>
                  <a:cubicBezTo>
                    <a:pt x="35" y="1"/>
                    <a:pt x="33" y="0"/>
                    <a:pt x="31" y="0"/>
                  </a:cubicBezTo>
                  <a:cubicBezTo>
                    <a:pt x="22" y="0"/>
                    <a:pt x="13" y="0"/>
                    <a:pt x="4" y="0"/>
                  </a:cubicBezTo>
                  <a:cubicBezTo>
                    <a:pt x="1" y="0"/>
                    <a:pt x="0" y="1"/>
                    <a:pt x="0" y="3"/>
                  </a:cubicBezTo>
                  <a:cubicBezTo>
                    <a:pt x="1" y="9"/>
                    <a:pt x="3" y="15"/>
                    <a:pt x="4" y="21"/>
                  </a:cubicBezTo>
                  <a:cubicBezTo>
                    <a:pt x="4" y="23"/>
                    <a:pt x="6" y="24"/>
                    <a:pt x="8" y="24"/>
                  </a:cubicBezTo>
                  <a:cubicBezTo>
                    <a:pt x="18" y="24"/>
                    <a:pt x="27" y="24"/>
                    <a:pt x="37" y="24"/>
                  </a:cubicBezTo>
                  <a:cubicBezTo>
                    <a:pt x="39" y="24"/>
                    <a:pt x="40" y="23"/>
                    <a:pt x="40" y="21"/>
                  </a:cubicBezTo>
                  <a:cubicBezTo>
                    <a:pt x="38" y="15"/>
                    <a:pt x="37" y="9"/>
                    <a:pt x="3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8" name="Freeform 48"/>
            <p:cNvSpPr/>
            <p:nvPr/>
          </p:nvSpPr>
          <p:spPr bwMode="auto">
            <a:xfrm>
              <a:off x="6917490" y="5746147"/>
              <a:ext cx="73317" cy="42213"/>
            </a:xfrm>
            <a:custGeom>
              <a:avLst/>
              <a:gdLst>
                <a:gd name="T0" fmla="*/ 35 w 42"/>
                <a:gd name="T1" fmla="*/ 3 h 24"/>
                <a:gd name="T2" fmla="*/ 30 w 42"/>
                <a:gd name="T3" fmla="*/ 0 h 24"/>
                <a:gd name="T4" fmla="*/ 3 w 42"/>
                <a:gd name="T5" fmla="*/ 0 h 24"/>
                <a:gd name="T6" fmla="*/ 0 w 42"/>
                <a:gd name="T7" fmla="*/ 3 h 24"/>
                <a:gd name="T8" fmla="*/ 5 w 42"/>
                <a:gd name="T9" fmla="*/ 21 h 24"/>
                <a:gd name="T10" fmla="*/ 10 w 42"/>
                <a:gd name="T11" fmla="*/ 24 h 24"/>
                <a:gd name="T12" fmla="*/ 38 w 42"/>
                <a:gd name="T13" fmla="*/ 24 h 24"/>
                <a:gd name="T14" fmla="*/ 41 w 42"/>
                <a:gd name="T15" fmla="*/ 21 h 24"/>
                <a:gd name="T16" fmla="*/ 35 w 4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4">
                  <a:moveTo>
                    <a:pt x="35" y="3"/>
                  </a:moveTo>
                  <a:cubicBezTo>
                    <a:pt x="34" y="1"/>
                    <a:pt x="32" y="0"/>
                    <a:pt x="30" y="0"/>
                  </a:cubicBezTo>
                  <a:cubicBezTo>
                    <a:pt x="21" y="0"/>
                    <a:pt x="12" y="0"/>
                    <a:pt x="3" y="0"/>
                  </a:cubicBezTo>
                  <a:cubicBezTo>
                    <a:pt x="1" y="0"/>
                    <a:pt x="0" y="1"/>
                    <a:pt x="0" y="3"/>
                  </a:cubicBezTo>
                  <a:cubicBezTo>
                    <a:pt x="2" y="9"/>
                    <a:pt x="4" y="15"/>
                    <a:pt x="5" y="21"/>
                  </a:cubicBezTo>
                  <a:cubicBezTo>
                    <a:pt x="6" y="23"/>
                    <a:pt x="8" y="24"/>
                    <a:pt x="10" y="24"/>
                  </a:cubicBezTo>
                  <a:cubicBezTo>
                    <a:pt x="19" y="24"/>
                    <a:pt x="29" y="24"/>
                    <a:pt x="38" y="24"/>
                  </a:cubicBezTo>
                  <a:cubicBezTo>
                    <a:pt x="40" y="24"/>
                    <a:pt x="42" y="23"/>
                    <a:pt x="41" y="21"/>
                  </a:cubicBezTo>
                  <a:cubicBezTo>
                    <a:pt x="39" y="15"/>
                    <a:pt x="37" y="9"/>
                    <a:pt x="3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9" name="Freeform 49"/>
            <p:cNvSpPr/>
            <p:nvPr/>
          </p:nvSpPr>
          <p:spPr bwMode="auto">
            <a:xfrm>
              <a:off x="6993029" y="5746147"/>
              <a:ext cx="77020" cy="42213"/>
            </a:xfrm>
            <a:custGeom>
              <a:avLst/>
              <a:gdLst>
                <a:gd name="T0" fmla="*/ 35 w 44"/>
                <a:gd name="T1" fmla="*/ 3 h 24"/>
                <a:gd name="T2" fmla="*/ 30 w 44"/>
                <a:gd name="T3" fmla="*/ 0 h 24"/>
                <a:gd name="T4" fmla="*/ 3 w 44"/>
                <a:gd name="T5" fmla="*/ 0 h 24"/>
                <a:gd name="T6" fmla="*/ 0 w 44"/>
                <a:gd name="T7" fmla="*/ 3 h 24"/>
                <a:gd name="T8" fmla="*/ 7 w 44"/>
                <a:gd name="T9" fmla="*/ 21 h 24"/>
                <a:gd name="T10" fmla="*/ 12 w 44"/>
                <a:gd name="T11" fmla="*/ 24 h 24"/>
                <a:gd name="T12" fmla="*/ 40 w 44"/>
                <a:gd name="T13" fmla="*/ 24 h 24"/>
                <a:gd name="T14" fmla="*/ 43 w 44"/>
                <a:gd name="T15" fmla="*/ 21 h 24"/>
                <a:gd name="T16" fmla="*/ 35 w 44"/>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4">
                  <a:moveTo>
                    <a:pt x="35" y="3"/>
                  </a:moveTo>
                  <a:cubicBezTo>
                    <a:pt x="34" y="1"/>
                    <a:pt x="32" y="0"/>
                    <a:pt x="30" y="0"/>
                  </a:cubicBezTo>
                  <a:cubicBezTo>
                    <a:pt x="21" y="0"/>
                    <a:pt x="12" y="0"/>
                    <a:pt x="3" y="0"/>
                  </a:cubicBezTo>
                  <a:cubicBezTo>
                    <a:pt x="1" y="0"/>
                    <a:pt x="0" y="1"/>
                    <a:pt x="0" y="3"/>
                  </a:cubicBezTo>
                  <a:cubicBezTo>
                    <a:pt x="2" y="9"/>
                    <a:pt x="5" y="15"/>
                    <a:pt x="7" y="21"/>
                  </a:cubicBezTo>
                  <a:cubicBezTo>
                    <a:pt x="7" y="23"/>
                    <a:pt x="10" y="24"/>
                    <a:pt x="12" y="24"/>
                  </a:cubicBezTo>
                  <a:cubicBezTo>
                    <a:pt x="21" y="24"/>
                    <a:pt x="31" y="24"/>
                    <a:pt x="40" y="24"/>
                  </a:cubicBezTo>
                  <a:cubicBezTo>
                    <a:pt x="42" y="24"/>
                    <a:pt x="44" y="23"/>
                    <a:pt x="43" y="21"/>
                  </a:cubicBezTo>
                  <a:cubicBezTo>
                    <a:pt x="40" y="15"/>
                    <a:pt x="38" y="9"/>
                    <a:pt x="3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50"/>
            <p:cNvSpPr/>
            <p:nvPr/>
          </p:nvSpPr>
          <p:spPr bwMode="auto">
            <a:xfrm>
              <a:off x="7066346" y="5746147"/>
              <a:ext cx="80723" cy="42213"/>
            </a:xfrm>
            <a:custGeom>
              <a:avLst/>
              <a:gdLst>
                <a:gd name="T0" fmla="*/ 36 w 46"/>
                <a:gd name="T1" fmla="*/ 3 h 24"/>
                <a:gd name="T2" fmla="*/ 31 w 46"/>
                <a:gd name="T3" fmla="*/ 0 h 24"/>
                <a:gd name="T4" fmla="*/ 4 w 46"/>
                <a:gd name="T5" fmla="*/ 0 h 24"/>
                <a:gd name="T6" fmla="*/ 1 w 46"/>
                <a:gd name="T7" fmla="*/ 3 h 24"/>
                <a:gd name="T8" fmla="*/ 9 w 46"/>
                <a:gd name="T9" fmla="*/ 21 h 24"/>
                <a:gd name="T10" fmla="*/ 14 w 46"/>
                <a:gd name="T11" fmla="*/ 24 h 24"/>
                <a:gd name="T12" fmla="*/ 43 w 46"/>
                <a:gd name="T13" fmla="*/ 24 h 24"/>
                <a:gd name="T14" fmla="*/ 45 w 46"/>
                <a:gd name="T15" fmla="*/ 21 h 24"/>
                <a:gd name="T16" fmla="*/ 36 w 46"/>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36" y="3"/>
                  </a:moveTo>
                  <a:cubicBezTo>
                    <a:pt x="35" y="1"/>
                    <a:pt x="33" y="0"/>
                    <a:pt x="31" y="0"/>
                  </a:cubicBezTo>
                  <a:cubicBezTo>
                    <a:pt x="22" y="0"/>
                    <a:pt x="13" y="0"/>
                    <a:pt x="4" y="0"/>
                  </a:cubicBezTo>
                  <a:cubicBezTo>
                    <a:pt x="2" y="0"/>
                    <a:pt x="0" y="1"/>
                    <a:pt x="1" y="3"/>
                  </a:cubicBezTo>
                  <a:cubicBezTo>
                    <a:pt x="4" y="9"/>
                    <a:pt x="7" y="15"/>
                    <a:pt x="9" y="21"/>
                  </a:cubicBezTo>
                  <a:cubicBezTo>
                    <a:pt x="10" y="23"/>
                    <a:pt x="12" y="24"/>
                    <a:pt x="14" y="24"/>
                  </a:cubicBezTo>
                  <a:cubicBezTo>
                    <a:pt x="24" y="24"/>
                    <a:pt x="33" y="24"/>
                    <a:pt x="43" y="24"/>
                  </a:cubicBezTo>
                  <a:cubicBezTo>
                    <a:pt x="45" y="24"/>
                    <a:pt x="46" y="23"/>
                    <a:pt x="45" y="21"/>
                  </a:cubicBezTo>
                  <a:cubicBezTo>
                    <a:pt x="42" y="15"/>
                    <a:pt x="39" y="9"/>
                    <a:pt x="3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1" name="Freeform 51"/>
            <p:cNvSpPr/>
            <p:nvPr/>
          </p:nvSpPr>
          <p:spPr bwMode="auto">
            <a:xfrm>
              <a:off x="7141886" y="5746147"/>
              <a:ext cx="83686" cy="42213"/>
            </a:xfrm>
            <a:custGeom>
              <a:avLst/>
              <a:gdLst>
                <a:gd name="T0" fmla="*/ 36 w 48"/>
                <a:gd name="T1" fmla="*/ 3 h 24"/>
                <a:gd name="T2" fmla="*/ 30 w 48"/>
                <a:gd name="T3" fmla="*/ 0 h 24"/>
                <a:gd name="T4" fmla="*/ 3 w 48"/>
                <a:gd name="T5" fmla="*/ 0 h 24"/>
                <a:gd name="T6" fmla="*/ 1 w 48"/>
                <a:gd name="T7" fmla="*/ 3 h 24"/>
                <a:gd name="T8" fmla="*/ 11 w 48"/>
                <a:gd name="T9" fmla="*/ 21 h 24"/>
                <a:gd name="T10" fmla="*/ 16 w 48"/>
                <a:gd name="T11" fmla="*/ 24 h 24"/>
                <a:gd name="T12" fmla="*/ 45 w 48"/>
                <a:gd name="T13" fmla="*/ 24 h 24"/>
                <a:gd name="T14" fmla="*/ 47 w 48"/>
                <a:gd name="T15" fmla="*/ 21 h 24"/>
                <a:gd name="T16" fmla="*/ 36 w 48"/>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4">
                  <a:moveTo>
                    <a:pt x="36" y="3"/>
                  </a:moveTo>
                  <a:cubicBezTo>
                    <a:pt x="35" y="1"/>
                    <a:pt x="32" y="0"/>
                    <a:pt x="30" y="0"/>
                  </a:cubicBezTo>
                  <a:cubicBezTo>
                    <a:pt x="21" y="0"/>
                    <a:pt x="12" y="0"/>
                    <a:pt x="3" y="0"/>
                  </a:cubicBezTo>
                  <a:cubicBezTo>
                    <a:pt x="1" y="0"/>
                    <a:pt x="0" y="1"/>
                    <a:pt x="1" y="3"/>
                  </a:cubicBezTo>
                  <a:cubicBezTo>
                    <a:pt x="4" y="9"/>
                    <a:pt x="8" y="15"/>
                    <a:pt x="11" y="21"/>
                  </a:cubicBezTo>
                  <a:cubicBezTo>
                    <a:pt x="12" y="23"/>
                    <a:pt x="14" y="24"/>
                    <a:pt x="16" y="24"/>
                  </a:cubicBezTo>
                  <a:cubicBezTo>
                    <a:pt x="26" y="24"/>
                    <a:pt x="35" y="24"/>
                    <a:pt x="45" y="24"/>
                  </a:cubicBezTo>
                  <a:cubicBezTo>
                    <a:pt x="47" y="24"/>
                    <a:pt x="48" y="23"/>
                    <a:pt x="47" y="21"/>
                  </a:cubicBezTo>
                  <a:cubicBezTo>
                    <a:pt x="43" y="15"/>
                    <a:pt x="39" y="9"/>
                    <a:pt x="3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2" name="Freeform 52"/>
            <p:cNvSpPr/>
            <p:nvPr/>
          </p:nvSpPr>
          <p:spPr bwMode="auto">
            <a:xfrm>
              <a:off x="6175428" y="5697269"/>
              <a:ext cx="79983" cy="40732"/>
            </a:xfrm>
            <a:custGeom>
              <a:avLst/>
              <a:gdLst>
                <a:gd name="T0" fmla="*/ 45 w 46"/>
                <a:gd name="T1" fmla="*/ 2 h 23"/>
                <a:gd name="T2" fmla="*/ 43 w 46"/>
                <a:gd name="T3" fmla="*/ 0 h 23"/>
                <a:gd name="T4" fmla="*/ 17 w 46"/>
                <a:gd name="T5" fmla="*/ 0 h 23"/>
                <a:gd name="T6" fmla="*/ 12 w 46"/>
                <a:gd name="T7" fmla="*/ 2 h 23"/>
                <a:gd name="T8" fmla="*/ 1 w 46"/>
                <a:gd name="T9" fmla="*/ 21 h 23"/>
                <a:gd name="T10" fmla="*/ 3 w 46"/>
                <a:gd name="T11" fmla="*/ 23 h 23"/>
                <a:gd name="T12" fmla="*/ 30 w 46"/>
                <a:gd name="T13" fmla="*/ 23 h 23"/>
                <a:gd name="T14" fmla="*/ 35 w 46"/>
                <a:gd name="T15" fmla="*/ 21 h 23"/>
                <a:gd name="T16" fmla="*/ 45 w 46"/>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3">
                  <a:moveTo>
                    <a:pt x="45" y="2"/>
                  </a:moveTo>
                  <a:cubicBezTo>
                    <a:pt x="46" y="1"/>
                    <a:pt x="45" y="0"/>
                    <a:pt x="43" y="0"/>
                  </a:cubicBezTo>
                  <a:cubicBezTo>
                    <a:pt x="34" y="0"/>
                    <a:pt x="26" y="0"/>
                    <a:pt x="17" y="0"/>
                  </a:cubicBezTo>
                  <a:cubicBezTo>
                    <a:pt x="16" y="0"/>
                    <a:pt x="13" y="1"/>
                    <a:pt x="12" y="2"/>
                  </a:cubicBezTo>
                  <a:cubicBezTo>
                    <a:pt x="9" y="8"/>
                    <a:pt x="5" y="15"/>
                    <a:pt x="1" y="21"/>
                  </a:cubicBezTo>
                  <a:cubicBezTo>
                    <a:pt x="0" y="22"/>
                    <a:pt x="1" y="23"/>
                    <a:pt x="3" y="23"/>
                  </a:cubicBezTo>
                  <a:cubicBezTo>
                    <a:pt x="12" y="23"/>
                    <a:pt x="21" y="23"/>
                    <a:pt x="30" y="23"/>
                  </a:cubicBezTo>
                  <a:cubicBezTo>
                    <a:pt x="32" y="23"/>
                    <a:pt x="34" y="22"/>
                    <a:pt x="35" y="21"/>
                  </a:cubicBezTo>
                  <a:cubicBezTo>
                    <a:pt x="38" y="15"/>
                    <a:pt x="42" y="8"/>
                    <a:pt x="4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3" name="Freeform 53"/>
            <p:cNvSpPr/>
            <p:nvPr/>
          </p:nvSpPr>
          <p:spPr bwMode="auto">
            <a:xfrm>
              <a:off x="6248746" y="5697269"/>
              <a:ext cx="77020" cy="40732"/>
            </a:xfrm>
            <a:custGeom>
              <a:avLst/>
              <a:gdLst>
                <a:gd name="T0" fmla="*/ 44 w 44"/>
                <a:gd name="T1" fmla="*/ 2 h 23"/>
                <a:gd name="T2" fmla="*/ 41 w 44"/>
                <a:gd name="T3" fmla="*/ 0 h 23"/>
                <a:gd name="T4" fmla="*/ 16 w 44"/>
                <a:gd name="T5" fmla="*/ 0 h 23"/>
                <a:gd name="T6" fmla="*/ 11 w 44"/>
                <a:gd name="T7" fmla="*/ 2 h 23"/>
                <a:gd name="T8" fmla="*/ 1 w 44"/>
                <a:gd name="T9" fmla="*/ 21 h 23"/>
                <a:gd name="T10" fmla="*/ 3 w 44"/>
                <a:gd name="T11" fmla="*/ 23 h 23"/>
                <a:gd name="T12" fmla="*/ 30 w 44"/>
                <a:gd name="T13" fmla="*/ 23 h 23"/>
                <a:gd name="T14" fmla="*/ 35 w 44"/>
                <a:gd name="T15" fmla="*/ 21 h 23"/>
                <a:gd name="T16" fmla="*/ 44 w 44"/>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44" y="2"/>
                  </a:moveTo>
                  <a:cubicBezTo>
                    <a:pt x="44" y="1"/>
                    <a:pt x="43" y="0"/>
                    <a:pt x="41" y="0"/>
                  </a:cubicBezTo>
                  <a:cubicBezTo>
                    <a:pt x="33" y="0"/>
                    <a:pt x="24" y="0"/>
                    <a:pt x="16" y="0"/>
                  </a:cubicBezTo>
                  <a:cubicBezTo>
                    <a:pt x="14" y="0"/>
                    <a:pt x="12" y="1"/>
                    <a:pt x="11" y="2"/>
                  </a:cubicBezTo>
                  <a:cubicBezTo>
                    <a:pt x="8" y="8"/>
                    <a:pt x="4" y="15"/>
                    <a:pt x="1" y="21"/>
                  </a:cubicBezTo>
                  <a:cubicBezTo>
                    <a:pt x="0" y="22"/>
                    <a:pt x="1" y="23"/>
                    <a:pt x="3" y="23"/>
                  </a:cubicBezTo>
                  <a:cubicBezTo>
                    <a:pt x="12" y="23"/>
                    <a:pt x="21" y="23"/>
                    <a:pt x="30" y="23"/>
                  </a:cubicBezTo>
                  <a:cubicBezTo>
                    <a:pt x="32" y="23"/>
                    <a:pt x="35" y="22"/>
                    <a:pt x="35" y="21"/>
                  </a:cubicBezTo>
                  <a:cubicBezTo>
                    <a:pt x="38" y="15"/>
                    <a:pt x="41" y="8"/>
                    <a:pt x="4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4" name="Freeform 54"/>
            <p:cNvSpPr/>
            <p:nvPr/>
          </p:nvSpPr>
          <p:spPr bwMode="auto">
            <a:xfrm>
              <a:off x="6324285" y="5697269"/>
              <a:ext cx="71836" cy="40732"/>
            </a:xfrm>
            <a:custGeom>
              <a:avLst/>
              <a:gdLst>
                <a:gd name="T0" fmla="*/ 41 w 41"/>
                <a:gd name="T1" fmla="*/ 2 h 23"/>
                <a:gd name="T2" fmla="*/ 38 w 41"/>
                <a:gd name="T3" fmla="*/ 0 h 23"/>
                <a:gd name="T4" fmla="*/ 13 w 41"/>
                <a:gd name="T5" fmla="*/ 0 h 23"/>
                <a:gd name="T6" fmla="*/ 8 w 41"/>
                <a:gd name="T7" fmla="*/ 2 h 23"/>
                <a:gd name="T8" fmla="*/ 0 w 41"/>
                <a:gd name="T9" fmla="*/ 21 h 23"/>
                <a:gd name="T10" fmla="*/ 3 w 41"/>
                <a:gd name="T11" fmla="*/ 23 h 23"/>
                <a:gd name="T12" fmla="*/ 30 w 41"/>
                <a:gd name="T13" fmla="*/ 23 h 23"/>
                <a:gd name="T14" fmla="*/ 34 w 41"/>
                <a:gd name="T15" fmla="*/ 21 h 23"/>
                <a:gd name="T16" fmla="*/ 41 w 41"/>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3">
                  <a:moveTo>
                    <a:pt x="41" y="2"/>
                  </a:moveTo>
                  <a:cubicBezTo>
                    <a:pt x="41" y="1"/>
                    <a:pt x="40" y="0"/>
                    <a:pt x="38" y="0"/>
                  </a:cubicBezTo>
                  <a:cubicBezTo>
                    <a:pt x="30" y="0"/>
                    <a:pt x="21" y="0"/>
                    <a:pt x="13" y="0"/>
                  </a:cubicBezTo>
                  <a:cubicBezTo>
                    <a:pt x="11" y="0"/>
                    <a:pt x="9" y="1"/>
                    <a:pt x="8" y="2"/>
                  </a:cubicBezTo>
                  <a:cubicBezTo>
                    <a:pt x="6" y="8"/>
                    <a:pt x="3" y="15"/>
                    <a:pt x="0" y="21"/>
                  </a:cubicBezTo>
                  <a:cubicBezTo>
                    <a:pt x="0" y="22"/>
                    <a:pt x="1" y="23"/>
                    <a:pt x="3" y="23"/>
                  </a:cubicBezTo>
                  <a:cubicBezTo>
                    <a:pt x="12" y="23"/>
                    <a:pt x="21" y="23"/>
                    <a:pt x="30" y="23"/>
                  </a:cubicBezTo>
                  <a:cubicBezTo>
                    <a:pt x="32" y="23"/>
                    <a:pt x="34" y="22"/>
                    <a:pt x="34" y="21"/>
                  </a:cubicBezTo>
                  <a:cubicBezTo>
                    <a:pt x="36" y="15"/>
                    <a:pt x="39" y="8"/>
                    <a:pt x="4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5" name="Freeform 55"/>
            <p:cNvSpPr/>
            <p:nvPr/>
          </p:nvSpPr>
          <p:spPr bwMode="auto">
            <a:xfrm>
              <a:off x="6397602" y="5697269"/>
              <a:ext cx="69615" cy="40732"/>
            </a:xfrm>
            <a:custGeom>
              <a:avLst/>
              <a:gdLst>
                <a:gd name="T0" fmla="*/ 39 w 40"/>
                <a:gd name="T1" fmla="*/ 2 h 23"/>
                <a:gd name="T2" fmla="*/ 37 w 40"/>
                <a:gd name="T3" fmla="*/ 0 h 23"/>
                <a:gd name="T4" fmla="*/ 11 w 40"/>
                <a:gd name="T5" fmla="*/ 0 h 23"/>
                <a:gd name="T6" fmla="*/ 7 w 40"/>
                <a:gd name="T7" fmla="*/ 2 h 23"/>
                <a:gd name="T8" fmla="*/ 0 w 40"/>
                <a:gd name="T9" fmla="*/ 21 h 23"/>
                <a:gd name="T10" fmla="*/ 3 w 40"/>
                <a:gd name="T11" fmla="*/ 23 h 23"/>
                <a:gd name="T12" fmla="*/ 30 w 40"/>
                <a:gd name="T13" fmla="*/ 23 h 23"/>
                <a:gd name="T14" fmla="*/ 34 w 40"/>
                <a:gd name="T15" fmla="*/ 21 h 23"/>
                <a:gd name="T16" fmla="*/ 39 w 40"/>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39" y="2"/>
                  </a:moveTo>
                  <a:cubicBezTo>
                    <a:pt x="40" y="1"/>
                    <a:pt x="38" y="0"/>
                    <a:pt x="37" y="0"/>
                  </a:cubicBezTo>
                  <a:cubicBezTo>
                    <a:pt x="28" y="0"/>
                    <a:pt x="19" y="0"/>
                    <a:pt x="11" y="0"/>
                  </a:cubicBezTo>
                  <a:cubicBezTo>
                    <a:pt x="9" y="0"/>
                    <a:pt x="7" y="1"/>
                    <a:pt x="7" y="2"/>
                  </a:cubicBezTo>
                  <a:cubicBezTo>
                    <a:pt x="4" y="8"/>
                    <a:pt x="2" y="15"/>
                    <a:pt x="0" y="21"/>
                  </a:cubicBezTo>
                  <a:cubicBezTo>
                    <a:pt x="0" y="22"/>
                    <a:pt x="1" y="23"/>
                    <a:pt x="3" y="23"/>
                  </a:cubicBezTo>
                  <a:cubicBezTo>
                    <a:pt x="12" y="23"/>
                    <a:pt x="21" y="23"/>
                    <a:pt x="30" y="23"/>
                  </a:cubicBezTo>
                  <a:cubicBezTo>
                    <a:pt x="32" y="23"/>
                    <a:pt x="34" y="22"/>
                    <a:pt x="34" y="21"/>
                  </a:cubicBezTo>
                  <a:cubicBezTo>
                    <a:pt x="36" y="15"/>
                    <a:pt x="38" y="8"/>
                    <a:pt x="39"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6" name="Freeform 56"/>
            <p:cNvSpPr/>
            <p:nvPr/>
          </p:nvSpPr>
          <p:spPr bwMode="auto">
            <a:xfrm>
              <a:off x="6470920" y="5697269"/>
              <a:ext cx="66652" cy="40732"/>
            </a:xfrm>
            <a:custGeom>
              <a:avLst/>
              <a:gdLst>
                <a:gd name="T0" fmla="*/ 38 w 38"/>
                <a:gd name="T1" fmla="*/ 2 h 23"/>
                <a:gd name="T2" fmla="*/ 35 w 38"/>
                <a:gd name="T3" fmla="*/ 0 h 23"/>
                <a:gd name="T4" fmla="*/ 9 w 38"/>
                <a:gd name="T5" fmla="*/ 0 h 23"/>
                <a:gd name="T6" fmla="*/ 5 w 38"/>
                <a:gd name="T7" fmla="*/ 2 h 23"/>
                <a:gd name="T8" fmla="*/ 0 w 38"/>
                <a:gd name="T9" fmla="*/ 21 h 23"/>
                <a:gd name="T10" fmla="*/ 3 w 38"/>
                <a:gd name="T11" fmla="*/ 23 h 23"/>
                <a:gd name="T12" fmla="*/ 30 w 38"/>
                <a:gd name="T13" fmla="*/ 23 h 23"/>
                <a:gd name="T14" fmla="*/ 34 w 38"/>
                <a:gd name="T15" fmla="*/ 21 h 23"/>
                <a:gd name="T16" fmla="*/ 38 w 38"/>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8" y="2"/>
                  </a:moveTo>
                  <a:cubicBezTo>
                    <a:pt x="38" y="1"/>
                    <a:pt x="37" y="0"/>
                    <a:pt x="35" y="0"/>
                  </a:cubicBezTo>
                  <a:cubicBezTo>
                    <a:pt x="26" y="0"/>
                    <a:pt x="18" y="0"/>
                    <a:pt x="9" y="0"/>
                  </a:cubicBezTo>
                  <a:cubicBezTo>
                    <a:pt x="7" y="0"/>
                    <a:pt x="5" y="1"/>
                    <a:pt x="5" y="2"/>
                  </a:cubicBezTo>
                  <a:cubicBezTo>
                    <a:pt x="3" y="8"/>
                    <a:pt x="2" y="15"/>
                    <a:pt x="0" y="21"/>
                  </a:cubicBezTo>
                  <a:cubicBezTo>
                    <a:pt x="0" y="22"/>
                    <a:pt x="1" y="23"/>
                    <a:pt x="3" y="23"/>
                  </a:cubicBezTo>
                  <a:cubicBezTo>
                    <a:pt x="12" y="23"/>
                    <a:pt x="21" y="23"/>
                    <a:pt x="30" y="23"/>
                  </a:cubicBezTo>
                  <a:cubicBezTo>
                    <a:pt x="32" y="23"/>
                    <a:pt x="34" y="22"/>
                    <a:pt x="34" y="21"/>
                  </a:cubicBezTo>
                  <a:cubicBezTo>
                    <a:pt x="35" y="15"/>
                    <a:pt x="37" y="8"/>
                    <a:pt x="3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7" name="Freeform 57"/>
            <p:cNvSpPr/>
            <p:nvPr/>
          </p:nvSpPr>
          <p:spPr bwMode="auto">
            <a:xfrm>
              <a:off x="6544237" y="5697269"/>
              <a:ext cx="63690" cy="40732"/>
            </a:xfrm>
            <a:custGeom>
              <a:avLst/>
              <a:gdLst>
                <a:gd name="T0" fmla="*/ 36 w 36"/>
                <a:gd name="T1" fmla="*/ 2 h 23"/>
                <a:gd name="T2" fmla="*/ 33 w 36"/>
                <a:gd name="T3" fmla="*/ 0 h 23"/>
                <a:gd name="T4" fmla="*/ 7 w 36"/>
                <a:gd name="T5" fmla="*/ 0 h 23"/>
                <a:gd name="T6" fmla="*/ 3 w 36"/>
                <a:gd name="T7" fmla="*/ 2 h 23"/>
                <a:gd name="T8" fmla="*/ 0 w 36"/>
                <a:gd name="T9" fmla="*/ 21 h 23"/>
                <a:gd name="T10" fmla="*/ 4 w 36"/>
                <a:gd name="T11" fmla="*/ 23 h 23"/>
                <a:gd name="T12" fmla="*/ 30 w 36"/>
                <a:gd name="T13" fmla="*/ 23 h 23"/>
                <a:gd name="T14" fmla="*/ 34 w 36"/>
                <a:gd name="T15" fmla="*/ 21 h 23"/>
                <a:gd name="T16" fmla="*/ 36 w 36"/>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3">
                  <a:moveTo>
                    <a:pt x="36" y="2"/>
                  </a:moveTo>
                  <a:cubicBezTo>
                    <a:pt x="36" y="1"/>
                    <a:pt x="35" y="0"/>
                    <a:pt x="33" y="0"/>
                  </a:cubicBezTo>
                  <a:cubicBezTo>
                    <a:pt x="24" y="0"/>
                    <a:pt x="16" y="0"/>
                    <a:pt x="7" y="0"/>
                  </a:cubicBezTo>
                  <a:cubicBezTo>
                    <a:pt x="5" y="0"/>
                    <a:pt x="4" y="1"/>
                    <a:pt x="3" y="2"/>
                  </a:cubicBezTo>
                  <a:cubicBezTo>
                    <a:pt x="2" y="8"/>
                    <a:pt x="1" y="15"/>
                    <a:pt x="0" y="21"/>
                  </a:cubicBezTo>
                  <a:cubicBezTo>
                    <a:pt x="0" y="22"/>
                    <a:pt x="1" y="23"/>
                    <a:pt x="4" y="23"/>
                  </a:cubicBezTo>
                  <a:cubicBezTo>
                    <a:pt x="12" y="23"/>
                    <a:pt x="21" y="23"/>
                    <a:pt x="30" y="23"/>
                  </a:cubicBezTo>
                  <a:cubicBezTo>
                    <a:pt x="32" y="23"/>
                    <a:pt x="34" y="22"/>
                    <a:pt x="34" y="21"/>
                  </a:cubicBezTo>
                  <a:cubicBezTo>
                    <a:pt x="35" y="15"/>
                    <a:pt x="35" y="8"/>
                    <a:pt x="3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8" name="Freeform 58"/>
            <p:cNvSpPr/>
            <p:nvPr/>
          </p:nvSpPr>
          <p:spPr bwMode="auto">
            <a:xfrm>
              <a:off x="6618295" y="5697269"/>
              <a:ext cx="61468" cy="40732"/>
            </a:xfrm>
            <a:custGeom>
              <a:avLst/>
              <a:gdLst>
                <a:gd name="T0" fmla="*/ 34 w 35"/>
                <a:gd name="T1" fmla="*/ 2 h 23"/>
                <a:gd name="T2" fmla="*/ 31 w 35"/>
                <a:gd name="T3" fmla="*/ 0 h 23"/>
                <a:gd name="T4" fmla="*/ 5 w 35"/>
                <a:gd name="T5" fmla="*/ 0 h 23"/>
                <a:gd name="T6" fmla="*/ 2 w 35"/>
                <a:gd name="T7" fmla="*/ 2 h 23"/>
                <a:gd name="T8" fmla="*/ 0 w 35"/>
                <a:gd name="T9" fmla="*/ 21 h 23"/>
                <a:gd name="T10" fmla="*/ 4 w 35"/>
                <a:gd name="T11" fmla="*/ 23 h 23"/>
                <a:gd name="T12" fmla="*/ 31 w 35"/>
                <a:gd name="T13" fmla="*/ 23 h 23"/>
                <a:gd name="T14" fmla="*/ 34 w 35"/>
                <a:gd name="T15" fmla="*/ 21 h 23"/>
                <a:gd name="T16" fmla="*/ 34 w 35"/>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3">
                  <a:moveTo>
                    <a:pt x="34" y="2"/>
                  </a:moveTo>
                  <a:cubicBezTo>
                    <a:pt x="35" y="1"/>
                    <a:pt x="33" y="0"/>
                    <a:pt x="31" y="0"/>
                  </a:cubicBezTo>
                  <a:cubicBezTo>
                    <a:pt x="23" y="0"/>
                    <a:pt x="14" y="0"/>
                    <a:pt x="5" y="0"/>
                  </a:cubicBezTo>
                  <a:cubicBezTo>
                    <a:pt x="4" y="0"/>
                    <a:pt x="2" y="1"/>
                    <a:pt x="2" y="2"/>
                  </a:cubicBezTo>
                  <a:cubicBezTo>
                    <a:pt x="1" y="8"/>
                    <a:pt x="1" y="15"/>
                    <a:pt x="0" y="21"/>
                  </a:cubicBezTo>
                  <a:cubicBezTo>
                    <a:pt x="0" y="22"/>
                    <a:pt x="2" y="23"/>
                    <a:pt x="4" y="23"/>
                  </a:cubicBezTo>
                  <a:cubicBezTo>
                    <a:pt x="13" y="23"/>
                    <a:pt x="22" y="23"/>
                    <a:pt x="31" y="23"/>
                  </a:cubicBezTo>
                  <a:cubicBezTo>
                    <a:pt x="33" y="23"/>
                    <a:pt x="34" y="22"/>
                    <a:pt x="34" y="21"/>
                  </a:cubicBezTo>
                  <a:cubicBezTo>
                    <a:pt x="34" y="15"/>
                    <a:pt x="34" y="8"/>
                    <a:pt x="3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9" name="Freeform 59"/>
            <p:cNvSpPr/>
            <p:nvPr/>
          </p:nvSpPr>
          <p:spPr bwMode="auto">
            <a:xfrm>
              <a:off x="6691613" y="5697269"/>
              <a:ext cx="59246" cy="40732"/>
            </a:xfrm>
            <a:custGeom>
              <a:avLst/>
              <a:gdLst>
                <a:gd name="T0" fmla="*/ 33 w 34"/>
                <a:gd name="T1" fmla="*/ 2 h 23"/>
                <a:gd name="T2" fmla="*/ 29 w 34"/>
                <a:gd name="T3" fmla="*/ 0 h 23"/>
                <a:gd name="T4" fmla="*/ 4 w 34"/>
                <a:gd name="T5" fmla="*/ 0 h 23"/>
                <a:gd name="T6" fmla="*/ 0 w 34"/>
                <a:gd name="T7" fmla="*/ 2 h 23"/>
                <a:gd name="T8" fmla="*/ 0 w 34"/>
                <a:gd name="T9" fmla="*/ 21 h 23"/>
                <a:gd name="T10" fmla="*/ 4 w 34"/>
                <a:gd name="T11" fmla="*/ 23 h 23"/>
                <a:gd name="T12" fmla="*/ 31 w 34"/>
                <a:gd name="T13" fmla="*/ 23 h 23"/>
                <a:gd name="T14" fmla="*/ 34 w 34"/>
                <a:gd name="T15" fmla="*/ 21 h 23"/>
                <a:gd name="T16" fmla="*/ 33 w 34"/>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3">
                  <a:moveTo>
                    <a:pt x="33" y="2"/>
                  </a:moveTo>
                  <a:cubicBezTo>
                    <a:pt x="33" y="1"/>
                    <a:pt x="31" y="0"/>
                    <a:pt x="29" y="0"/>
                  </a:cubicBezTo>
                  <a:cubicBezTo>
                    <a:pt x="21" y="0"/>
                    <a:pt x="12" y="0"/>
                    <a:pt x="4" y="0"/>
                  </a:cubicBezTo>
                  <a:cubicBezTo>
                    <a:pt x="2" y="0"/>
                    <a:pt x="0" y="1"/>
                    <a:pt x="0" y="2"/>
                  </a:cubicBezTo>
                  <a:cubicBezTo>
                    <a:pt x="0" y="8"/>
                    <a:pt x="0" y="15"/>
                    <a:pt x="0" y="21"/>
                  </a:cubicBezTo>
                  <a:cubicBezTo>
                    <a:pt x="0" y="22"/>
                    <a:pt x="2" y="23"/>
                    <a:pt x="4" y="23"/>
                  </a:cubicBezTo>
                  <a:cubicBezTo>
                    <a:pt x="13" y="23"/>
                    <a:pt x="22" y="23"/>
                    <a:pt x="31" y="23"/>
                  </a:cubicBezTo>
                  <a:cubicBezTo>
                    <a:pt x="33" y="23"/>
                    <a:pt x="34" y="22"/>
                    <a:pt x="34" y="21"/>
                  </a:cubicBezTo>
                  <a:cubicBezTo>
                    <a:pt x="34" y="15"/>
                    <a:pt x="33"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0" name="Freeform 60"/>
            <p:cNvSpPr/>
            <p:nvPr/>
          </p:nvSpPr>
          <p:spPr bwMode="auto">
            <a:xfrm>
              <a:off x="6761968" y="5697269"/>
              <a:ext cx="64430" cy="40732"/>
            </a:xfrm>
            <a:custGeom>
              <a:avLst/>
              <a:gdLst>
                <a:gd name="T0" fmla="*/ 33 w 37"/>
                <a:gd name="T1" fmla="*/ 2 h 23"/>
                <a:gd name="T2" fmla="*/ 29 w 37"/>
                <a:gd name="T3" fmla="*/ 0 h 23"/>
                <a:gd name="T4" fmla="*/ 4 w 37"/>
                <a:gd name="T5" fmla="*/ 0 h 23"/>
                <a:gd name="T6" fmla="*/ 1 w 37"/>
                <a:gd name="T7" fmla="*/ 2 h 23"/>
                <a:gd name="T8" fmla="*/ 2 w 37"/>
                <a:gd name="T9" fmla="*/ 21 h 23"/>
                <a:gd name="T10" fmla="*/ 6 w 37"/>
                <a:gd name="T11" fmla="*/ 23 h 23"/>
                <a:gd name="T12" fmla="*/ 33 w 37"/>
                <a:gd name="T13" fmla="*/ 23 h 23"/>
                <a:gd name="T14" fmla="*/ 36 w 37"/>
                <a:gd name="T15" fmla="*/ 21 h 23"/>
                <a:gd name="T16" fmla="*/ 33 w 37"/>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3">
                  <a:moveTo>
                    <a:pt x="33" y="2"/>
                  </a:moveTo>
                  <a:cubicBezTo>
                    <a:pt x="33" y="1"/>
                    <a:pt x="31" y="0"/>
                    <a:pt x="29" y="0"/>
                  </a:cubicBezTo>
                  <a:cubicBezTo>
                    <a:pt x="21" y="0"/>
                    <a:pt x="12" y="0"/>
                    <a:pt x="4" y="0"/>
                  </a:cubicBezTo>
                  <a:cubicBezTo>
                    <a:pt x="2" y="0"/>
                    <a:pt x="0" y="1"/>
                    <a:pt x="1" y="2"/>
                  </a:cubicBezTo>
                  <a:cubicBezTo>
                    <a:pt x="1" y="8"/>
                    <a:pt x="2" y="15"/>
                    <a:pt x="2" y="21"/>
                  </a:cubicBezTo>
                  <a:cubicBezTo>
                    <a:pt x="3" y="22"/>
                    <a:pt x="4" y="23"/>
                    <a:pt x="6" y="23"/>
                  </a:cubicBezTo>
                  <a:cubicBezTo>
                    <a:pt x="15" y="23"/>
                    <a:pt x="24" y="23"/>
                    <a:pt x="33" y="23"/>
                  </a:cubicBezTo>
                  <a:cubicBezTo>
                    <a:pt x="35" y="23"/>
                    <a:pt x="37" y="22"/>
                    <a:pt x="36" y="21"/>
                  </a:cubicBezTo>
                  <a:cubicBezTo>
                    <a:pt x="35" y="15"/>
                    <a:pt x="34"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1" name="Freeform 61"/>
            <p:cNvSpPr/>
            <p:nvPr/>
          </p:nvSpPr>
          <p:spPr bwMode="auto">
            <a:xfrm>
              <a:off x="6833804" y="5697269"/>
              <a:ext cx="65912" cy="40732"/>
            </a:xfrm>
            <a:custGeom>
              <a:avLst/>
              <a:gdLst>
                <a:gd name="T0" fmla="*/ 33 w 38"/>
                <a:gd name="T1" fmla="*/ 2 h 23"/>
                <a:gd name="T2" fmla="*/ 29 w 38"/>
                <a:gd name="T3" fmla="*/ 0 h 23"/>
                <a:gd name="T4" fmla="*/ 3 w 38"/>
                <a:gd name="T5" fmla="*/ 0 h 23"/>
                <a:gd name="T6" fmla="*/ 0 w 38"/>
                <a:gd name="T7" fmla="*/ 2 h 23"/>
                <a:gd name="T8" fmla="*/ 3 w 38"/>
                <a:gd name="T9" fmla="*/ 21 h 23"/>
                <a:gd name="T10" fmla="*/ 8 w 38"/>
                <a:gd name="T11" fmla="*/ 23 h 23"/>
                <a:gd name="T12" fmla="*/ 34 w 38"/>
                <a:gd name="T13" fmla="*/ 23 h 23"/>
                <a:gd name="T14" fmla="*/ 37 w 38"/>
                <a:gd name="T15" fmla="*/ 21 h 23"/>
                <a:gd name="T16" fmla="*/ 33 w 38"/>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3" y="2"/>
                  </a:moveTo>
                  <a:cubicBezTo>
                    <a:pt x="32" y="1"/>
                    <a:pt x="30" y="0"/>
                    <a:pt x="29" y="0"/>
                  </a:cubicBezTo>
                  <a:cubicBezTo>
                    <a:pt x="20" y="0"/>
                    <a:pt x="12" y="0"/>
                    <a:pt x="3" y="0"/>
                  </a:cubicBezTo>
                  <a:cubicBezTo>
                    <a:pt x="1" y="0"/>
                    <a:pt x="0" y="1"/>
                    <a:pt x="0" y="2"/>
                  </a:cubicBezTo>
                  <a:cubicBezTo>
                    <a:pt x="1" y="8"/>
                    <a:pt x="2" y="15"/>
                    <a:pt x="3" y="21"/>
                  </a:cubicBezTo>
                  <a:cubicBezTo>
                    <a:pt x="4" y="22"/>
                    <a:pt x="6" y="23"/>
                    <a:pt x="8" y="23"/>
                  </a:cubicBezTo>
                  <a:cubicBezTo>
                    <a:pt x="17" y="23"/>
                    <a:pt x="25" y="23"/>
                    <a:pt x="34" y="23"/>
                  </a:cubicBezTo>
                  <a:cubicBezTo>
                    <a:pt x="36" y="23"/>
                    <a:pt x="38" y="22"/>
                    <a:pt x="37" y="21"/>
                  </a:cubicBezTo>
                  <a:cubicBezTo>
                    <a:pt x="36" y="15"/>
                    <a:pt x="34"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2" name="Freeform 62"/>
            <p:cNvSpPr/>
            <p:nvPr/>
          </p:nvSpPr>
          <p:spPr bwMode="auto">
            <a:xfrm>
              <a:off x="6903419" y="5697269"/>
              <a:ext cx="70355" cy="40732"/>
            </a:xfrm>
            <a:custGeom>
              <a:avLst/>
              <a:gdLst>
                <a:gd name="T0" fmla="*/ 33 w 40"/>
                <a:gd name="T1" fmla="*/ 2 h 23"/>
                <a:gd name="T2" fmla="*/ 29 w 40"/>
                <a:gd name="T3" fmla="*/ 0 h 23"/>
                <a:gd name="T4" fmla="*/ 3 w 40"/>
                <a:gd name="T5" fmla="*/ 0 h 23"/>
                <a:gd name="T6" fmla="*/ 0 w 40"/>
                <a:gd name="T7" fmla="*/ 2 h 23"/>
                <a:gd name="T8" fmla="*/ 5 w 40"/>
                <a:gd name="T9" fmla="*/ 21 h 23"/>
                <a:gd name="T10" fmla="*/ 10 w 40"/>
                <a:gd name="T11" fmla="*/ 23 h 23"/>
                <a:gd name="T12" fmla="*/ 37 w 40"/>
                <a:gd name="T13" fmla="*/ 23 h 23"/>
                <a:gd name="T14" fmla="*/ 39 w 40"/>
                <a:gd name="T15" fmla="*/ 21 h 23"/>
                <a:gd name="T16" fmla="*/ 33 w 40"/>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33" y="2"/>
                  </a:moveTo>
                  <a:cubicBezTo>
                    <a:pt x="33" y="1"/>
                    <a:pt x="31" y="0"/>
                    <a:pt x="29" y="0"/>
                  </a:cubicBezTo>
                  <a:cubicBezTo>
                    <a:pt x="20" y="0"/>
                    <a:pt x="12" y="0"/>
                    <a:pt x="3" y="0"/>
                  </a:cubicBezTo>
                  <a:cubicBezTo>
                    <a:pt x="1" y="0"/>
                    <a:pt x="0" y="1"/>
                    <a:pt x="0" y="2"/>
                  </a:cubicBezTo>
                  <a:cubicBezTo>
                    <a:pt x="2" y="8"/>
                    <a:pt x="4" y="15"/>
                    <a:pt x="5" y="21"/>
                  </a:cubicBezTo>
                  <a:cubicBezTo>
                    <a:pt x="6" y="22"/>
                    <a:pt x="8" y="23"/>
                    <a:pt x="10" y="23"/>
                  </a:cubicBezTo>
                  <a:cubicBezTo>
                    <a:pt x="19" y="23"/>
                    <a:pt x="28" y="23"/>
                    <a:pt x="37" y="23"/>
                  </a:cubicBezTo>
                  <a:cubicBezTo>
                    <a:pt x="39" y="23"/>
                    <a:pt x="40" y="22"/>
                    <a:pt x="39" y="21"/>
                  </a:cubicBezTo>
                  <a:cubicBezTo>
                    <a:pt x="37" y="15"/>
                    <a:pt x="35"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3" name="Freeform 63"/>
            <p:cNvSpPr/>
            <p:nvPr/>
          </p:nvSpPr>
          <p:spPr bwMode="auto">
            <a:xfrm>
              <a:off x="6973774" y="5697269"/>
              <a:ext cx="73317" cy="40732"/>
            </a:xfrm>
            <a:custGeom>
              <a:avLst/>
              <a:gdLst>
                <a:gd name="T0" fmla="*/ 33 w 42"/>
                <a:gd name="T1" fmla="*/ 2 h 23"/>
                <a:gd name="T2" fmla="*/ 29 w 42"/>
                <a:gd name="T3" fmla="*/ 0 h 23"/>
                <a:gd name="T4" fmla="*/ 3 w 42"/>
                <a:gd name="T5" fmla="*/ 0 h 23"/>
                <a:gd name="T6" fmla="*/ 1 w 42"/>
                <a:gd name="T7" fmla="*/ 2 h 23"/>
                <a:gd name="T8" fmla="*/ 8 w 42"/>
                <a:gd name="T9" fmla="*/ 21 h 23"/>
                <a:gd name="T10" fmla="*/ 12 w 42"/>
                <a:gd name="T11" fmla="*/ 23 h 23"/>
                <a:gd name="T12" fmla="*/ 39 w 42"/>
                <a:gd name="T13" fmla="*/ 23 h 23"/>
                <a:gd name="T14" fmla="*/ 42 w 42"/>
                <a:gd name="T15" fmla="*/ 21 h 23"/>
                <a:gd name="T16" fmla="*/ 33 w 42"/>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33" y="2"/>
                  </a:moveTo>
                  <a:cubicBezTo>
                    <a:pt x="33" y="1"/>
                    <a:pt x="31" y="0"/>
                    <a:pt x="29" y="0"/>
                  </a:cubicBezTo>
                  <a:cubicBezTo>
                    <a:pt x="20" y="0"/>
                    <a:pt x="12" y="0"/>
                    <a:pt x="3" y="0"/>
                  </a:cubicBezTo>
                  <a:cubicBezTo>
                    <a:pt x="1" y="0"/>
                    <a:pt x="0" y="1"/>
                    <a:pt x="1" y="2"/>
                  </a:cubicBezTo>
                  <a:cubicBezTo>
                    <a:pt x="3" y="8"/>
                    <a:pt x="5" y="15"/>
                    <a:pt x="8" y="21"/>
                  </a:cubicBezTo>
                  <a:cubicBezTo>
                    <a:pt x="8" y="22"/>
                    <a:pt x="10" y="23"/>
                    <a:pt x="12" y="23"/>
                  </a:cubicBezTo>
                  <a:cubicBezTo>
                    <a:pt x="21" y="23"/>
                    <a:pt x="30" y="23"/>
                    <a:pt x="39" y="23"/>
                  </a:cubicBezTo>
                  <a:cubicBezTo>
                    <a:pt x="41" y="23"/>
                    <a:pt x="42" y="22"/>
                    <a:pt x="42" y="21"/>
                  </a:cubicBezTo>
                  <a:cubicBezTo>
                    <a:pt x="39" y="15"/>
                    <a:pt x="36"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4" name="Freeform 64"/>
            <p:cNvSpPr/>
            <p:nvPr/>
          </p:nvSpPr>
          <p:spPr bwMode="auto">
            <a:xfrm>
              <a:off x="7045610" y="5697269"/>
              <a:ext cx="74799" cy="40732"/>
            </a:xfrm>
            <a:custGeom>
              <a:avLst/>
              <a:gdLst>
                <a:gd name="T0" fmla="*/ 33 w 43"/>
                <a:gd name="T1" fmla="*/ 2 h 23"/>
                <a:gd name="T2" fmla="*/ 28 w 43"/>
                <a:gd name="T3" fmla="*/ 0 h 23"/>
                <a:gd name="T4" fmla="*/ 3 w 43"/>
                <a:gd name="T5" fmla="*/ 0 h 23"/>
                <a:gd name="T6" fmla="*/ 0 w 43"/>
                <a:gd name="T7" fmla="*/ 2 h 23"/>
                <a:gd name="T8" fmla="*/ 9 w 43"/>
                <a:gd name="T9" fmla="*/ 21 h 23"/>
                <a:gd name="T10" fmla="*/ 13 w 43"/>
                <a:gd name="T11" fmla="*/ 23 h 23"/>
                <a:gd name="T12" fmla="*/ 40 w 43"/>
                <a:gd name="T13" fmla="*/ 23 h 23"/>
                <a:gd name="T14" fmla="*/ 43 w 43"/>
                <a:gd name="T15" fmla="*/ 21 h 23"/>
                <a:gd name="T16" fmla="*/ 33 w 43"/>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3">
                  <a:moveTo>
                    <a:pt x="33" y="2"/>
                  </a:moveTo>
                  <a:cubicBezTo>
                    <a:pt x="32" y="1"/>
                    <a:pt x="30" y="0"/>
                    <a:pt x="28" y="0"/>
                  </a:cubicBezTo>
                  <a:cubicBezTo>
                    <a:pt x="20" y="0"/>
                    <a:pt x="11" y="0"/>
                    <a:pt x="3" y="0"/>
                  </a:cubicBezTo>
                  <a:cubicBezTo>
                    <a:pt x="1" y="0"/>
                    <a:pt x="0" y="1"/>
                    <a:pt x="0" y="2"/>
                  </a:cubicBezTo>
                  <a:cubicBezTo>
                    <a:pt x="3" y="8"/>
                    <a:pt x="6" y="15"/>
                    <a:pt x="9" y="21"/>
                  </a:cubicBezTo>
                  <a:cubicBezTo>
                    <a:pt x="9" y="22"/>
                    <a:pt x="11" y="23"/>
                    <a:pt x="13" y="23"/>
                  </a:cubicBezTo>
                  <a:cubicBezTo>
                    <a:pt x="22" y="23"/>
                    <a:pt x="31" y="23"/>
                    <a:pt x="40" y="23"/>
                  </a:cubicBezTo>
                  <a:cubicBezTo>
                    <a:pt x="42" y="23"/>
                    <a:pt x="43" y="22"/>
                    <a:pt x="43" y="21"/>
                  </a:cubicBezTo>
                  <a:cubicBezTo>
                    <a:pt x="39" y="15"/>
                    <a:pt x="36"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5" name="Freeform 65"/>
            <p:cNvSpPr/>
            <p:nvPr/>
          </p:nvSpPr>
          <p:spPr bwMode="auto">
            <a:xfrm>
              <a:off x="7115225" y="5697269"/>
              <a:ext cx="79242" cy="40732"/>
            </a:xfrm>
            <a:custGeom>
              <a:avLst/>
              <a:gdLst>
                <a:gd name="T0" fmla="*/ 33 w 45"/>
                <a:gd name="T1" fmla="*/ 2 h 23"/>
                <a:gd name="T2" fmla="*/ 28 w 45"/>
                <a:gd name="T3" fmla="*/ 0 h 23"/>
                <a:gd name="T4" fmla="*/ 3 w 45"/>
                <a:gd name="T5" fmla="*/ 0 h 23"/>
                <a:gd name="T6" fmla="*/ 1 w 45"/>
                <a:gd name="T7" fmla="*/ 2 h 23"/>
                <a:gd name="T8" fmla="*/ 11 w 45"/>
                <a:gd name="T9" fmla="*/ 21 h 23"/>
                <a:gd name="T10" fmla="*/ 16 w 45"/>
                <a:gd name="T11" fmla="*/ 23 h 23"/>
                <a:gd name="T12" fmla="*/ 42 w 45"/>
                <a:gd name="T13" fmla="*/ 23 h 23"/>
                <a:gd name="T14" fmla="*/ 45 w 45"/>
                <a:gd name="T15" fmla="*/ 21 h 23"/>
                <a:gd name="T16" fmla="*/ 33 w 45"/>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3">
                  <a:moveTo>
                    <a:pt x="33" y="2"/>
                  </a:moveTo>
                  <a:cubicBezTo>
                    <a:pt x="32" y="1"/>
                    <a:pt x="30" y="0"/>
                    <a:pt x="28" y="0"/>
                  </a:cubicBezTo>
                  <a:cubicBezTo>
                    <a:pt x="20" y="0"/>
                    <a:pt x="11" y="0"/>
                    <a:pt x="3" y="0"/>
                  </a:cubicBezTo>
                  <a:cubicBezTo>
                    <a:pt x="1" y="0"/>
                    <a:pt x="0" y="1"/>
                    <a:pt x="1" y="2"/>
                  </a:cubicBezTo>
                  <a:cubicBezTo>
                    <a:pt x="4" y="8"/>
                    <a:pt x="7" y="15"/>
                    <a:pt x="11" y="21"/>
                  </a:cubicBezTo>
                  <a:cubicBezTo>
                    <a:pt x="11" y="22"/>
                    <a:pt x="14" y="23"/>
                    <a:pt x="16" y="23"/>
                  </a:cubicBezTo>
                  <a:cubicBezTo>
                    <a:pt x="25" y="23"/>
                    <a:pt x="34" y="23"/>
                    <a:pt x="42" y="23"/>
                  </a:cubicBezTo>
                  <a:cubicBezTo>
                    <a:pt x="45" y="23"/>
                    <a:pt x="45" y="22"/>
                    <a:pt x="45" y="21"/>
                  </a:cubicBezTo>
                  <a:cubicBezTo>
                    <a:pt x="41" y="15"/>
                    <a:pt x="37"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6" name="Freeform 66"/>
            <p:cNvSpPr/>
            <p:nvPr/>
          </p:nvSpPr>
          <p:spPr bwMode="auto">
            <a:xfrm>
              <a:off x="6493878" y="5921665"/>
              <a:ext cx="383621" cy="87388"/>
            </a:xfrm>
            <a:custGeom>
              <a:avLst/>
              <a:gdLst>
                <a:gd name="T0" fmla="*/ 218 w 219"/>
                <a:gd name="T1" fmla="*/ 47 h 50"/>
                <a:gd name="T2" fmla="*/ 214 w 219"/>
                <a:gd name="T3" fmla="*/ 50 h 50"/>
                <a:gd name="T4" fmla="*/ 5 w 219"/>
                <a:gd name="T5" fmla="*/ 50 h 50"/>
                <a:gd name="T6" fmla="*/ 0 w 219"/>
                <a:gd name="T7" fmla="*/ 47 h 50"/>
                <a:gd name="T8" fmla="*/ 11 w 219"/>
                <a:gd name="T9" fmla="*/ 2 h 50"/>
                <a:gd name="T10" fmla="*/ 16 w 219"/>
                <a:gd name="T11" fmla="*/ 0 h 50"/>
                <a:gd name="T12" fmla="*/ 203 w 219"/>
                <a:gd name="T13" fmla="*/ 0 h 50"/>
                <a:gd name="T14" fmla="*/ 208 w 219"/>
                <a:gd name="T15" fmla="*/ 2 h 50"/>
                <a:gd name="T16" fmla="*/ 218 w 219"/>
                <a:gd name="T1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0">
                  <a:moveTo>
                    <a:pt x="218" y="47"/>
                  </a:moveTo>
                  <a:cubicBezTo>
                    <a:pt x="219" y="49"/>
                    <a:pt x="216" y="50"/>
                    <a:pt x="214" y="50"/>
                  </a:cubicBezTo>
                  <a:cubicBezTo>
                    <a:pt x="144" y="50"/>
                    <a:pt x="75" y="50"/>
                    <a:pt x="5" y="50"/>
                  </a:cubicBezTo>
                  <a:cubicBezTo>
                    <a:pt x="2" y="50"/>
                    <a:pt x="0" y="49"/>
                    <a:pt x="0" y="47"/>
                  </a:cubicBezTo>
                  <a:cubicBezTo>
                    <a:pt x="4" y="27"/>
                    <a:pt x="7" y="23"/>
                    <a:pt x="11" y="2"/>
                  </a:cubicBezTo>
                  <a:cubicBezTo>
                    <a:pt x="11" y="1"/>
                    <a:pt x="13" y="0"/>
                    <a:pt x="16" y="0"/>
                  </a:cubicBezTo>
                  <a:cubicBezTo>
                    <a:pt x="78" y="0"/>
                    <a:pt x="141" y="0"/>
                    <a:pt x="203" y="0"/>
                  </a:cubicBezTo>
                  <a:cubicBezTo>
                    <a:pt x="205" y="0"/>
                    <a:pt x="208" y="1"/>
                    <a:pt x="208" y="2"/>
                  </a:cubicBezTo>
                  <a:cubicBezTo>
                    <a:pt x="211" y="23"/>
                    <a:pt x="215" y="27"/>
                    <a:pt x="218"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7" name="Freeform 67"/>
            <p:cNvSpPr/>
            <p:nvPr/>
          </p:nvSpPr>
          <p:spPr bwMode="auto">
            <a:xfrm>
              <a:off x="7195948" y="5047780"/>
              <a:ext cx="139970" cy="91091"/>
            </a:xfrm>
            <a:custGeom>
              <a:avLst/>
              <a:gdLst>
                <a:gd name="T0" fmla="*/ 60 w 80"/>
                <a:gd name="T1" fmla="*/ 0 h 52"/>
                <a:gd name="T2" fmla="*/ 0 w 80"/>
                <a:gd name="T3" fmla="*/ 0 h 52"/>
                <a:gd name="T4" fmla="*/ 0 w 80"/>
                <a:gd name="T5" fmla="*/ 52 h 52"/>
                <a:gd name="T6" fmla="*/ 60 w 80"/>
                <a:gd name="T7" fmla="*/ 52 h 52"/>
                <a:gd name="T8" fmla="*/ 80 w 80"/>
                <a:gd name="T9" fmla="*/ 32 h 52"/>
                <a:gd name="T10" fmla="*/ 80 w 80"/>
                <a:gd name="T11" fmla="*/ 20 h 52"/>
                <a:gd name="T12" fmla="*/ 60 w 80"/>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80" h="52">
                  <a:moveTo>
                    <a:pt x="60" y="0"/>
                  </a:moveTo>
                  <a:cubicBezTo>
                    <a:pt x="0" y="0"/>
                    <a:pt x="0" y="0"/>
                    <a:pt x="0" y="0"/>
                  </a:cubicBezTo>
                  <a:cubicBezTo>
                    <a:pt x="0" y="52"/>
                    <a:pt x="0" y="52"/>
                    <a:pt x="0" y="52"/>
                  </a:cubicBezTo>
                  <a:cubicBezTo>
                    <a:pt x="60" y="52"/>
                    <a:pt x="60" y="52"/>
                    <a:pt x="60" y="52"/>
                  </a:cubicBezTo>
                  <a:cubicBezTo>
                    <a:pt x="71" y="52"/>
                    <a:pt x="80" y="43"/>
                    <a:pt x="80" y="32"/>
                  </a:cubicBezTo>
                  <a:cubicBezTo>
                    <a:pt x="80" y="20"/>
                    <a:pt x="80" y="20"/>
                    <a:pt x="80" y="20"/>
                  </a:cubicBezTo>
                  <a:cubicBezTo>
                    <a:pt x="80" y="9"/>
                    <a:pt x="71" y="0"/>
                    <a:pt x="60" y="0"/>
                  </a:cubicBezTo>
                  <a:close/>
                </a:path>
              </a:pathLst>
            </a:custGeom>
            <a:solidFill>
              <a:schemeClr val="accent1"/>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8" name="Freeform 68"/>
            <p:cNvSpPr/>
            <p:nvPr/>
          </p:nvSpPr>
          <p:spPr bwMode="auto">
            <a:xfrm>
              <a:off x="9256983" y="3756948"/>
              <a:ext cx="231061" cy="1415249"/>
            </a:xfrm>
            <a:custGeom>
              <a:avLst/>
              <a:gdLst>
                <a:gd name="T0" fmla="*/ 0 w 132"/>
                <a:gd name="T1" fmla="*/ 0 h 808"/>
                <a:gd name="T2" fmla="*/ 0 w 132"/>
                <a:gd name="T3" fmla="*/ 788 h 808"/>
                <a:gd name="T4" fmla="*/ 20 w 132"/>
                <a:gd name="T5" fmla="*/ 808 h 808"/>
                <a:gd name="T6" fmla="*/ 132 w 132"/>
                <a:gd name="T7" fmla="*/ 808 h 808"/>
              </a:gdLst>
              <a:ahLst/>
              <a:cxnLst>
                <a:cxn ang="0">
                  <a:pos x="T0" y="T1"/>
                </a:cxn>
                <a:cxn ang="0">
                  <a:pos x="T2" y="T3"/>
                </a:cxn>
                <a:cxn ang="0">
                  <a:pos x="T4" y="T5"/>
                </a:cxn>
                <a:cxn ang="0">
                  <a:pos x="T6" y="T7"/>
                </a:cxn>
              </a:cxnLst>
              <a:rect l="0" t="0" r="r" b="b"/>
              <a:pathLst>
                <a:path w="132" h="808">
                  <a:moveTo>
                    <a:pt x="0" y="0"/>
                  </a:moveTo>
                  <a:cubicBezTo>
                    <a:pt x="0" y="788"/>
                    <a:pt x="0" y="788"/>
                    <a:pt x="0" y="788"/>
                  </a:cubicBezTo>
                  <a:cubicBezTo>
                    <a:pt x="0" y="799"/>
                    <a:pt x="9" y="808"/>
                    <a:pt x="20" y="808"/>
                  </a:cubicBezTo>
                  <a:cubicBezTo>
                    <a:pt x="132" y="808"/>
                    <a:pt x="132" y="808"/>
                    <a:pt x="132" y="808"/>
                  </a:cubicBezTo>
                </a:path>
              </a:pathLst>
            </a:custGeom>
            <a:noFill/>
            <a:ln w="60325" cap="flat">
              <a:solidFill>
                <a:schemeClr val="tx2">
                  <a:lumMod val="60000"/>
                  <a:lumOff val="4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9" name="Rectangle 69"/>
            <p:cNvSpPr>
              <a:spLocks noChangeArrowheads="1"/>
            </p:cNvSpPr>
            <p:nvPr/>
          </p:nvSpPr>
          <p:spPr bwMode="auto">
            <a:xfrm>
              <a:off x="10092358" y="6029789"/>
              <a:ext cx="279939" cy="206622"/>
            </a:xfrm>
            <a:prstGeom prst="rect">
              <a:avLst/>
            </a:prstGeom>
            <a:solidFill>
              <a:schemeClr val="accent4"/>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0" name="Freeform 70"/>
            <p:cNvSpPr/>
            <p:nvPr/>
          </p:nvSpPr>
          <p:spPr bwMode="auto">
            <a:xfrm>
              <a:off x="9512483" y="5009269"/>
              <a:ext cx="1441170" cy="1052365"/>
            </a:xfrm>
            <a:custGeom>
              <a:avLst/>
              <a:gdLst>
                <a:gd name="T0" fmla="*/ 823 w 823"/>
                <a:gd name="T1" fmla="*/ 596 h 601"/>
                <a:gd name="T2" fmla="*/ 817 w 823"/>
                <a:gd name="T3" fmla="*/ 601 h 601"/>
                <a:gd name="T4" fmla="*/ 5 w 823"/>
                <a:gd name="T5" fmla="*/ 601 h 601"/>
                <a:gd name="T6" fmla="*/ 0 w 823"/>
                <a:gd name="T7" fmla="*/ 596 h 601"/>
                <a:gd name="T8" fmla="*/ 0 w 823"/>
                <a:gd name="T9" fmla="*/ 5 h 601"/>
                <a:gd name="T10" fmla="*/ 5 w 823"/>
                <a:gd name="T11" fmla="*/ 0 h 601"/>
                <a:gd name="T12" fmla="*/ 817 w 823"/>
                <a:gd name="T13" fmla="*/ 0 h 601"/>
                <a:gd name="T14" fmla="*/ 823 w 823"/>
                <a:gd name="T15" fmla="*/ 5 h 601"/>
                <a:gd name="T16" fmla="*/ 823 w 823"/>
                <a:gd name="T17" fmla="*/ 59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3" h="601">
                  <a:moveTo>
                    <a:pt x="823" y="596"/>
                  </a:moveTo>
                  <a:cubicBezTo>
                    <a:pt x="823" y="599"/>
                    <a:pt x="820" y="601"/>
                    <a:pt x="817" y="601"/>
                  </a:cubicBezTo>
                  <a:cubicBezTo>
                    <a:pt x="5" y="601"/>
                    <a:pt x="5" y="601"/>
                    <a:pt x="5" y="601"/>
                  </a:cubicBezTo>
                  <a:cubicBezTo>
                    <a:pt x="3" y="601"/>
                    <a:pt x="0" y="599"/>
                    <a:pt x="0" y="596"/>
                  </a:cubicBezTo>
                  <a:cubicBezTo>
                    <a:pt x="0" y="5"/>
                    <a:pt x="0" y="5"/>
                    <a:pt x="0" y="5"/>
                  </a:cubicBezTo>
                  <a:cubicBezTo>
                    <a:pt x="0" y="2"/>
                    <a:pt x="3" y="0"/>
                    <a:pt x="5" y="0"/>
                  </a:cubicBezTo>
                  <a:cubicBezTo>
                    <a:pt x="817" y="0"/>
                    <a:pt x="817" y="0"/>
                    <a:pt x="817" y="0"/>
                  </a:cubicBezTo>
                  <a:cubicBezTo>
                    <a:pt x="820" y="0"/>
                    <a:pt x="823" y="2"/>
                    <a:pt x="823" y="5"/>
                  </a:cubicBezTo>
                  <a:lnTo>
                    <a:pt x="823" y="596"/>
                  </a:lnTo>
                  <a:close/>
                </a:path>
              </a:pathLst>
            </a:custGeom>
            <a:solidFill>
              <a:schemeClr val="accent4"/>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1" name="Freeform 71"/>
            <p:cNvSpPr/>
            <p:nvPr/>
          </p:nvSpPr>
          <p:spPr bwMode="auto">
            <a:xfrm>
              <a:off x="9512483" y="5883154"/>
              <a:ext cx="1441170" cy="178480"/>
            </a:xfrm>
            <a:custGeom>
              <a:avLst/>
              <a:gdLst>
                <a:gd name="T0" fmla="*/ 0 w 823"/>
                <a:gd name="T1" fmla="*/ 0 h 102"/>
                <a:gd name="T2" fmla="*/ 0 w 823"/>
                <a:gd name="T3" fmla="*/ 97 h 102"/>
                <a:gd name="T4" fmla="*/ 5 w 823"/>
                <a:gd name="T5" fmla="*/ 102 h 102"/>
                <a:gd name="T6" fmla="*/ 817 w 823"/>
                <a:gd name="T7" fmla="*/ 102 h 102"/>
                <a:gd name="T8" fmla="*/ 823 w 823"/>
                <a:gd name="T9" fmla="*/ 97 h 102"/>
                <a:gd name="T10" fmla="*/ 823 w 823"/>
                <a:gd name="T11" fmla="*/ 0 h 102"/>
                <a:gd name="T12" fmla="*/ 0 w 823"/>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823" h="102">
                  <a:moveTo>
                    <a:pt x="0" y="0"/>
                  </a:moveTo>
                  <a:cubicBezTo>
                    <a:pt x="0" y="97"/>
                    <a:pt x="0" y="97"/>
                    <a:pt x="0" y="97"/>
                  </a:cubicBezTo>
                  <a:cubicBezTo>
                    <a:pt x="0" y="100"/>
                    <a:pt x="3" y="102"/>
                    <a:pt x="5" y="102"/>
                  </a:cubicBezTo>
                  <a:cubicBezTo>
                    <a:pt x="817" y="102"/>
                    <a:pt x="817" y="102"/>
                    <a:pt x="817" y="102"/>
                  </a:cubicBezTo>
                  <a:cubicBezTo>
                    <a:pt x="820" y="102"/>
                    <a:pt x="823" y="100"/>
                    <a:pt x="823" y="97"/>
                  </a:cubicBezTo>
                  <a:cubicBezTo>
                    <a:pt x="823" y="0"/>
                    <a:pt x="823" y="0"/>
                    <a:pt x="823" y="0"/>
                  </a:cubicBezTo>
                  <a:lnTo>
                    <a:pt x="0" y="0"/>
                  </a:lnTo>
                  <a:close/>
                </a:path>
              </a:pathLst>
            </a:custGeom>
            <a:solidFill>
              <a:schemeClr val="accent4"/>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2" name="Rectangle 72"/>
            <p:cNvSpPr>
              <a:spLocks noChangeArrowheads="1"/>
            </p:cNvSpPr>
            <p:nvPr/>
          </p:nvSpPr>
          <p:spPr bwMode="auto">
            <a:xfrm>
              <a:off x="9575433" y="5068516"/>
              <a:ext cx="1315271" cy="814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3" name="Rectangle 73"/>
            <p:cNvSpPr>
              <a:spLocks noChangeArrowheads="1"/>
            </p:cNvSpPr>
            <p:nvPr/>
          </p:nvSpPr>
          <p:spPr bwMode="auto">
            <a:xfrm>
              <a:off x="9930911" y="6210491"/>
              <a:ext cx="604314" cy="52581"/>
            </a:xfrm>
            <a:prstGeom prst="rect">
              <a:avLst/>
            </a:prstGeom>
            <a:solidFill>
              <a:schemeClr val="accent4"/>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4" name="Freeform 74"/>
            <p:cNvSpPr/>
            <p:nvPr/>
          </p:nvSpPr>
          <p:spPr bwMode="auto">
            <a:xfrm>
              <a:off x="9372514" y="5126281"/>
              <a:ext cx="139970" cy="91091"/>
            </a:xfrm>
            <a:custGeom>
              <a:avLst/>
              <a:gdLst>
                <a:gd name="T0" fmla="*/ 20 w 80"/>
                <a:gd name="T1" fmla="*/ 0 h 52"/>
                <a:gd name="T2" fmla="*/ 80 w 80"/>
                <a:gd name="T3" fmla="*/ 0 h 52"/>
                <a:gd name="T4" fmla="*/ 80 w 80"/>
                <a:gd name="T5" fmla="*/ 52 h 52"/>
                <a:gd name="T6" fmla="*/ 20 w 80"/>
                <a:gd name="T7" fmla="*/ 52 h 52"/>
                <a:gd name="T8" fmla="*/ 0 w 80"/>
                <a:gd name="T9" fmla="*/ 32 h 52"/>
                <a:gd name="T10" fmla="*/ 0 w 80"/>
                <a:gd name="T11" fmla="*/ 20 h 52"/>
                <a:gd name="T12" fmla="*/ 20 w 80"/>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80" h="52">
                  <a:moveTo>
                    <a:pt x="20" y="0"/>
                  </a:moveTo>
                  <a:cubicBezTo>
                    <a:pt x="80" y="0"/>
                    <a:pt x="80" y="0"/>
                    <a:pt x="80" y="0"/>
                  </a:cubicBezTo>
                  <a:cubicBezTo>
                    <a:pt x="80" y="52"/>
                    <a:pt x="80" y="52"/>
                    <a:pt x="80" y="52"/>
                  </a:cubicBezTo>
                  <a:cubicBezTo>
                    <a:pt x="20" y="52"/>
                    <a:pt x="20" y="52"/>
                    <a:pt x="20" y="52"/>
                  </a:cubicBezTo>
                  <a:cubicBezTo>
                    <a:pt x="9" y="52"/>
                    <a:pt x="0" y="43"/>
                    <a:pt x="0" y="32"/>
                  </a:cubicBezTo>
                  <a:cubicBezTo>
                    <a:pt x="0" y="20"/>
                    <a:pt x="0" y="20"/>
                    <a:pt x="0" y="20"/>
                  </a:cubicBezTo>
                  <a:cubicBezTo>
                    <a:pt x="0" y="9"/>
                    <a:pt x="9" y="0"/>
                    <a:pt x="20" y="0"/>
                  </a:cubicBezTo>
                  <a:close/>
                </a:path>
              </a:pathLst>
            </a:custGeom>
            <a:solidFill>
              <a:schemeClr val="accent4"/>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5" name="Line 75"/>
            <p:cNvSpPr>
              <a:spLocks noChangeShapeType="1"/>
            </p:cNvSpPr>
            <p:nvPr/>
          </p:nvSpPr>
          <p:spPr bwMode="auto">
            <a:xfrm>
              <a:off x="8623046" y="3756948"/>
              <a:ext cx="0" cy="1597432"/>
            </a:xfrm>
            <a:prstGeom prst="line">
              <a:avLst/>
            </a:prstGeom>
            <a:noFill/>
            <a:ln w="60325" cap="flat">
              <a:solidFill>
                <a:schemeClr val="tx2">
                  <a:lumMod val="60000"/>
                  <a:lumOff val="40000"/>
                </a:schemeClr>
              </a:solidFill>
              <a:prstDash val="solid"/>
              <a:miter lim="800000"/>
            </a:ln>
            <a:extLst>
              <a:ext uri="{909E8E84-426E-40DD-AFC4-6F175D3DCCD1}">
                <a14:hiddenFill xmlns:a14="http://schemas.microsoft.com/office/drawing/2010/main">
                  <a:noFill/>
                </a14:hiddenFill>
              </a:ext>
            </a:extLst>
          </p:spPr>
          <p:txBody>
            <a:bodyPr vert="horz" wrap="square" lIns="96430" tIns="48216" rIns="96430" bIns="48216" numCol="1" anchor="t" anchorCtr="0" compatLnSpc="1"/>
            <a:p>
              <a:endParaRPr lang="en-GB">
                <a:latin typeface="Arial" panose="020B0604020202020204" pitchFamily="34" charset="0"/>
                <a:ea typeface="微软雅黑" panose="020B0503020204020204" charset="-122"/>
                <a:cs typeface="+mn-ea"/>
                <a:sym typeface="Arial" panose="020B0604020202020204" pitchFamily="34" charset="0"/>
              </a:endParaRPr>
            </a:p>
          </p:txBody>
        </p:sp>
        <p:sp>
          <p:nvSpPr>
            <p:cNvPr id="96" name="Freeform 76"/>
            <p:cNvSpPr/>
            <p:nvPr/>
          </p:nvSpPr>
          <p:spPr bwMode="auto">
            <a:xfrm>
              <a:off x="8463822" y="5376597"/>
              <a:ext cx="812417" cy="1056068"/>
            </a:xfrm>
            <a:custGeom>
              <a:avLst/>
              <a:gdLst>
                <a:gd name="T0" fmla="*/ 464 w 464"/>
                <a:gd name="T1" fmla="*/ 586 h 603"/>
                <a:gd name="T2" fmla="*/ 446 w 464"/>
                <a:gd name="T3" fmla="*/ 603 h 603"/>
                <a:gd name="T4" fmla="*/ 18 w 464"/>
                <a:gd name="T5" fmla="*/ 603 h 603"/>
                <a:gd name="T6" fmla="*/ 0 w 464"/>
                <a:gd name="T7" fmla="*/ 586 h 603"/>
                <a:gd name="T8" fmla="*/ 0 w 464"/>
                <a:gd name="T9" fmla="*/ 18 h 603"/>
                <a:gd name="T10" fmla="*/ 18 w 464"/>
                <a:gd name="T11" fmla="*/ 0 h 603"/>
                <a:gd name="T12" fmla="*/ 446 w 464"/>
                <a:gd name="T13" fmla="*/ 0 h 603"/>
                <a:gd name="T14" fmla="*/ 464 w 464"/>
                <a:gd name="T15" fmla="*/ 18 h 603"/>
                <a:gd name="T16" fmla="*/ 464 w 464"/>
                <a:gd name="T17" fmla="*/ 586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603">
                  <a:moveTo>
                    <a:pt x="464" y="586"/>
                  </a:moveTo>
                  <a:cubicBezTo>
                    <a:pt x="464" y="596"/>
                    <a:pt x="456" y="603"/>
                    <a:pt x="446" y="603"/>
                  </a:cubicBezTo>
                  <a:cubicBezTo>
                    <a:pt x="18" y="603"/>
                    <a:pt x="18" y="603"/>
                    <a:pt x="18" y="603"/>
                  </a:cubicBezTo>
                  <a:cubicBezTo>
                    <a:pt x="8" y="603"/>
                    <a:pt x="0" y="596"/>
                    <a:pt x="0" y="586"/>
                  </a:cubicBezTo>
                  <a:cubicBezTo>
                    <a:pt x="0" y="18"/>
                    <a:pt x="0" y="18"/>
                    <a:pt x="0" y="18"/>
                  </a:cubicBezTo>
                  <a:cubicBezTo>
                    <a:pt x="0" y="8"/>
                    <a:pt x="8" y="0"/>
                    <a:pt x="18" y="0"/>
                  </a:cubicBezTo>
                  <a:cubicBezTo>
                    <a:pt x="446" y="0"/>
                    <a:pt x="446" y="0"/>
                    <a:pt x="446" y="0"/>
                  </a:cubicBezTo>
                  <a:cubicBezTo>
                    <a:pt x="456" y="0"/>
                    <a:pt x="464" y="8"/>
                    <a:pt x="464" y="18"/>
                  </a:cubicBezTo>
                  <a:lnTo>
                    <a:pt x="464" y="586"/>
                  </a:lnTo>
                  <a:close/>
                </a:path>
              </a:pathLst>
            </a:custGeom>
            <a:solidFill>
              <a:schemeClr val="accent3"/>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7" name="Rectangle 77"/>
            <p:cNvSpPr>
              <a:spLocks noChangeArrowheads="1"/>
            </p:cNvSpPr>
            <p:nvPr/>
          </p:nvSpPr>
          <p:spPr bwMode="auto">
            <a:xfrm>
              <a:off x="8491964" y="5412145"/>
              <a:ext cx="756133" cy="934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8" name="Oval 78"/>
            <p:cNvSpPr>
              <a:spLocks noChangeArrowheads="1"/>
            </p:cNvSpPr>
            <p:nvPr/>
          </p:nvSpPr>
          <p:spPr bwMode="auto">
            <a:xfrm>
              <a:off x="8843739" y="6360829"/>
              <a:ext cx="52581" cy="52581"/>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9" name="Freeform 79"/>
            <p:cNvSpPr/>
            <p:nvPr/>
          </p:nvSpPr>
          <p:spPr bwMode="auto">
            <a:xfrm>
              <a:off x="8577871" y="5236628"/>
              <a:ext cx="90351" cy="139970"/>
            </a:xfrm>
            <a:custGeom>
              <a:avLst/>
              <a:gdLst>
                <a:gd name="T0" fmla="*/ 52 w 52"/>
                <a:gd name="T1" fmla="*/ 20 h 80"/>
                <a:gd name="T2" fmla="*/ 52 w 52"/>
                <a:gd name="T3" fmla="*/ 80 h 80"/>
                <a:gd name="T4" fmla="*/ 0 w 52"/>
                <a:gd name="T5" fmla="*/ 80 h 80"/>
                <a:gd name="T6" fmla="*/ 0 w 52"/>
                <a:gd name="T7" fmla="*/ 20 h 80"/>
                <a:gd name="T8" fmla="*/ 20 w 52"/>
                <a:gd name="T9" fmla="*/ 0 h 80"/>
                <a:gd name="T10" fmla="*/ 32 w 52"/>
                <a:gd name="T11" fmla="*/ 0 h 80"/>
                <a:gd name="T12" fmla="*/ 52 w 52"/>
                <a:gd name="T13" fmla="*/ 20 h 80"/>
              </a:gdLst>
              <a:ahLst/>
              <a:cxnLst>
                <a:cxn ang="0">
                  <a:pos x="T0" y="T1"/>
                </a:cxn>
                <a:cxn ang="0">
                  <a:pos x="T2" y="T3"/>
                </a:cxn>
                <a:cxn ang="0">
                  <a:pos x="T4" y="T5"/>
                </a:cxn>
                <a:cxn ang="0">
                  <a:pos x="T6" y="T7"/>
                </a:cxn>
                <a:cxn ang="0">
                  <a:pos x="T8" y="T9"/>
                </a:cxn>
                <a:cxn ang="0">
                  <a:pos x="T10" y="T11"/>
                </a:cxn>
                <a:cxn ang="0">
                  <a:pos x="T12" y="T13"/>
                </a:cxn>
              </a:cxnLst>
              <a:rect l="0" t="0" r="r" b="b"/>
              <a:pathLst>
                <a:path w="52" h="80">
                  <a:moveTo>
                    <a:pt x="52" y="20"/>
                  </a:moveTo>
                  <a:cubicBezTo>
                    <a:pt x="52" y="80"/>
                    <a:pt x="52" y="80"/>
                    <a:pt x="52" y="80"/>
                  </a:cubicBezTo>
                  <a:cubicBezTo>
                    <a:pt x="0" y="80"/>
                    <a:pt x="0" y="80"/>
                    <a:pt x="0" y="80"/>
                  </a:cubicBezTo>
                  <a:cubicBezTo>
                    <a:pt x="0" y="20"/>
                    <a:pt x="0" y="20"/>
                    <a:pt x="0" y="20"/>
                  </a:cubicBezTo>
                  <a:cubicBezTo>
                    <a:pt x="0" y="9"/>
                    <a:pt x="9" y="0"/>
                    <a:pt x="20" y="0"/>
                  </a:cubicBezTo>
                  <a:cubicBezTo>
                    <a:pt x="32" y="0"/>
                    <a:pt x="32" y="0"/>
                    <a:pt x="32" y="0"/>
                  </a:cubicBezTo>
                  <a:cubicBezTo>
                    <a:pt x="43" y="0"/>
                    <a:pt x="52" y="9"/>
                    <a:pt x="52" y="20"/>
                  </a:cubicBezTo>
                  <a:close/>
                </a:path>
              </a:pathLst>
            </a:custGeom>
            <a:solidFill>
              <a:schemeClr val="accent3"/>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 name="Line 80"/>
            <p:cNvSpPr>
              <a:spLocks noChangeShapeType="1"/>
            </p:cNvSpPr>
            <p:nvPr/>
          </p:nvSpPr>
          <p:spPr bwMode="auto">
            <a:xfrm>
              <a:off x="7868395" y="3756948"/>
              <a:ext cx="0" cy="1844045"/>
            </a:xfrm>
            <a:prstGeom prst="line">
              <a:avLst/>
            </a:prstGeom>
            <a:noFill/>
            <a:ln w="60325" cap="flat">
              <a:solidFill>
                <a:schemeClr val="tx2">
                  <a:lumMod val="60000"/>
                  <a:lumOff val="40000"/>
                </a:schemeClr>
              </a:solidFill>
              <a:prstDash val="solid"/>
              <a:miter lim="800000"/>
            </a:ln>
            <a:extLst>
              <a:ext uri="{909E8E84-426E-40DD-AFC4-6F175D3DCCD1}">
                <a14:hiddenFill xmlns:a14="http://schemas.microsoft.com/office/drawing/2010/main">
                  <a:noFill/>
                </a14:hiddenFill>
              </a:ext>
            </a:extLst>
          </p:spPr>
          <p:txBody>
            <a:bodyPr vert="horz" wrap="square" lIns="96430" tIns="48216" rIns="96430" bIns="48216" numCol="1" anchor="t" anchorCtr="0" compatLnSpc="1"/>
            <a:p>
              <a:endParaRPr lang="en-GB">
                <a:latin typeface="Arial" panose="020B0604020202020204" pitchFamily="34" charset="0"/>
                <a:ea typeface="微软雅黑" panose="020B0503020204020204" charset="-122"/>
                <a:cs typeface="+mn-ea"/>
                <a:sym typeface="Arial" panose="020B0604020202020204" pitchFamily="34" charset="0"/>
              </a:endParaRPr>
            </a:p>
          </p:txBody>
        </p:sp>
        <p:sp>
          <p:nvSpPr>
            <p:cNvPr id="101" name="Freeform 81"/>
            <p:cNvSpPr/>
            <p:nvPr/>
          </p:nvSpPr>
          <p:spPr bwMode="auto">
            <a:xfrm>
              <a:off x="7647702" y="5625432"/>
              <a:ext cx="439905" cy="807233"/>
            </a:xfrm>
            <a:custGeom>
              <a:avLst/>
              <a:gdLst>
                <a:gd name="T0" fmla="*/ 251 w 251"/>
                <a:gd name="T1" fmla="*/ 444 h 461"/>
                <a:gd name="T2" fmla="*/ 233 w 251"/>
                <a:gd name="T3" fmla="*/ 461 h 461"/>
                <a:gd name="T4" fmla="*/ 18 w 251"/>
                <a:gd name="T5" fmla="*/ 461 h 461"/>
                <a:gd name="T6" fmla="*/ 0 w 251"/>
                <a:gd name="T7" fmla="*/ 444 h 461"/>
                <a:gd name="T8" fmla="*/ 0 w 251"/>
                <a:gd name="T9" fmla="*/ 18 h 461"/>
                <a:gd name="T10" fmla="*/ 18 w 251"/>
                <a:gd name="T11" fmla="*/ 0 h 461"/>
                <a:gd name="T12" fmla="*/ 233 w 251"/>
                <a:gd name="T13" fmla="*/ 0 h 461"/>
                <a:gd name="T14" fmla="*/ 251 w 251"/>
                <a:gd name="T15" fmla="*/ 18 h 461"/>
                <a:gd name="T16" fmla="*/ 251 w 251"/>
                <a:gd name="T17" fmla="*/ 444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461">
                  <a:moveTo>
                    <a:pt x="251" y="444"/>
                  </a:moveTo>
                  <a:cubicBezTo>
                    <a:pt x="251" y="454"/>
                    <a:pt x="243" y="461"/>
                    <a:pt x="233" y="461"/>
                  </a:cubicBezTo>
                  <a:cubicBezTo>
                    <a:pt x="18" y="461"/>
                    <a:pt x="18" y="461"/>
                    <a:pt x="18" y="461"/>
                  </a:cubicBezTo>
                  <a:cubicBezTo>
                    <a:pt x="8" y="461"/>
                    <a:pt x="0" y="454"/>
                    <a:pt x="0" y="444"/>
                  </a:cubicBezTo>
                  <a:cubicBezTo>
                    <a:pt x="0" y="18"/>
                    <a:pt x="0" y="18"/>
                    <a:pt x="0" y="18"/>
                  </a:cubicBezTo>
                  <a:cubicBezTo>
                    <a:pt x="0" y="8"/>
                    <a:pt x="8" y="0"/>
                    <a:pt x="18" y="0"/>
                  </a:cubicBezTo>
                  <a:cubicBezTo>
                    <a:pt x="233" y="0"/>
                    <a:pt x="233" y="0"/>
                    <a:pt x="233" y="0"/>
                  </a:cubicBezTo>
                  <a:cubicBezTo>
                    <a:pt x="243" y="0"/>
                    <a:pt x="251" y="8"/>
                    <a:pt x="251" y="18"/>
                  </a:cubicBezTo>
                  <a:lnTo>
                    <a:pt x="251" y="444"/>
                  </a:lnTo>
                  <a:close/>
                </a:path>
              </a:pathLst>
            </a:custGeom>
            <a:solidFill>
              <a:schemeClr val="accent2"/>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02" name="Freeform 82"/>
            <p:cNvSpPr/>
            <p:nvPr/>
          </p:nvSpPr>
          <p:spPr bwMode="auto">
            <a:xfrm>
              <a:off x="7786190" y="5649872"/>
              <a:ext cx="162928" cy="17774"/>
            </a:xfrm>
            <a:custGeom>
              <a:avLst/>
              <a:gdLst>
                <a:gd name="T0" fmla="*/ 93 w 93"/>
                <a:gd name="T1" fmla="*/ 5 h 10"/>
                <a:gd name="T2" fmla="*/ 88 w 93"/>
                <a:gd name="T3" fmla="*/ 10 h 10"/>
                <a:gd name="T4" fmla="*/ 5 w 93"/>
                <a:gd name="T5" fmla="*/ 10 h 10"/>
                <a:gd name="T6" fmla="*/ 0 w 93"/>
                <a:gd name="T7" fmla="*/ 5 h 10"/>
                <a:gd name="T8" fmla="*/ 0 w 93"/>
                <a:gd name="T9" fmla="*/ 5 h 10"/>
                <a:gd name="T10" fmla="*/ 5 w 93"/>
                <a:gd name="T11" fmla="*/ 0 h 10"/>
                <a:gd name="T12" fmla="*/ 88 w 93"/>
                <a:gd name="T13" fmla="*/ 0 h 10"/>
                <a:gd name="T14" fmla="*/ 93 w 93"/>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0">
                  <a:moveTo>
                    <a:pt x="93" y="5"/>
                  </a:moveTo>
                  <a:cubicBezTo>
                    <a:pt x="93" y="7"/>
                    <a:pt x="91" y="10"/>
                    <a:pt x="88" y="10"/>
                  </a:cubicBezTo>
                  <a:cubicBezTo>
                    <a:pt x="5" y="10"/>
                    <a:pt x="5" y="10"/>
                    <a:pt x="5" y="10"/>
                  </a:cubicBezTo>
                  <a:cubicBezTo>
                    <a:pt x="3" y="10"/>
                    <a:pt x="0" y="7"/>
                    <a:pt x="0" y="5"/>
                  </a:cubicBezTo>
                  <a:cubicBezTo>
                    <a:pt x="0" y="5"/>
                    <a:pt x="0" y="5"/>
                    <a:pt x="0" y="5"/>
                  </a:cubicBezTo>
                  <a:cubicBezTo>
                    <a:pt x="0" y="2"/>
                    <a:pt x="3" y="0"/>
                    <a:pt x="5" y="0"/>
                  </a:cubicBezTo>
                  <a:cubicBezTo>
                    <a:pt x="88" y="0"/>
                    <a:pt x="88" y="0"/>
                    <a:pt x="88" y="0"/>
                  </a:cubicBezTo>
                  <a:cubicBezTo>
                    <a:pt x="91" y="0"/>
                    <a:pt x="93" y="2"/>
                    <a:pt x="93" y="5"/>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03" name="Rectangle 83"/>
            <p:cNvSpPr>
              <a:spLocks noChangeArrowheads="1"/>
            </p:cNvSpPr>
            <p:nvPr/>
          </p:nvSpPr>
          <p:spPr bwMode="auto">
            <a:xfrm>
              <a:off x="7675844" y="5686901"/>
              <a:ext cx="383621" cy="6598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04" name="Oval 84"/>
            <p:cNvSpPr>
              <a:spLocks noChangeArrowheads="1"/>
            </p:cNvSpPr>
            <p:nvPr/>
          </p:nvSpPr>
          <p:spPr bwMode="auto">
            <a:xfrm>
              <a:off x="7842475" y="6360829"/>
              <a:ext cx="51841" cy="52581"/>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05" name="Freeform 85"/>
            <p:cNvSpPr/>
            <p:nvPr/>
          </p:nvSpPr>
          <p:spPr bwMode="auto">
            <a:xfrm>
              <a:off x="7822479" y="5485463"/>
              <a:ext cx="89610" cy="139970"/>
            </a:xfrm>
            <a:custGeom>
              <a:avLst/>
              <a:gdLst>
                <a:gd name="T0" fmla="*/ 51 w 51"/>
                <a:gd name="T1" fmla="*/ 20 h 80"/>
                <a:gd name="T2" fmla="*/ 51 w 51"/>
                <a:gd name="T3" fmla="*/ 80 h 80"/>
                <a:gd name="T4" fmla="*/ 0 w 51"/>
                <a:gd name="T5" fmla="*/ 80 h 80"/>
                <a:gd name="T6" fmla="*/ 0 w 51"/>
                <a:gd name="T7" fmla="*/ 20 h 80"/>
                <a:gd name="T8" fmla="*/ 20 w 51"/>
                <a:gd name="T9" fmla="*/ 0 h 80"/>
                <a:gd name="T10" fmla="*/ 31 w 51"/>
                <a:gd name="T11" fmla="*/ 0 h 80"/>
                <a:gd name="T12" fmla="*/ 51 w 51"/>
                <a:gd name="T13" fmla="*/ 20 h 80"/>
              </a:gdLst>
              <a:ahLst/>
              <a:cxnLst>
                <a:cxn ang="0">
                  <a:pos x="T0" y="T1"/>
                </a:cxn>
                <a:cxn ang="0">
                  <a:pos x="T2" y="T3"/>
                </a:cxn>
                <a:cxn ang="0">
                  <a:pos x="T4" y="T5"/>
                </a:cxn>
                <a:cxn ang="0">
                  <a:pos x="T6" y="T7"/>
                </a:cxn>
                <a:cxn ang="0">
                  <a:pos x="T8" y="T9"/>
                </a:cxn>
                <a:cxn ang="0">
                  <a:pos x="T10" y="T11"/>
                </a:cxn>
                <a:cxn ang="0">
                  <a:pos x="T12" y="T13"/>
                </a:cxn>
              </a:cxnLst>
              <a:rect l="0" t="0" r="r" b="b"/>
              <a:pathLst>
                <a:path w="51" h="80">
                  <a:moveTo>
                    <a:pt x="51" y="20"/>
                  </a:moveTo>
                  <a:cubicBezTo>
                    <a:pt x="51" y="80"/>
                    <a:pt x="51" y="80"/>
                    <a:pt x="51" y="80"/>
                  </a:cubicBezTo>
                  <a:cubicBezTo>
                    <a:pt x="0" y="80"/>
                    <a:pt x="0" y="80"/>
                    <a:pt x="0" y="80"/>
                  </a:cubicBezTo>
                  <a:cubicBezTo>
                    <a:pt x="0" y="20"/>
                    <a:pt x="0" y="20"/>
                    <a:pt x="0" y="20"/>
                  </a:cubicBezTo>
                  <a:cubicBezTo>
                    <a:pt x="0" y="9"/>
                    <a:pt x="9" y="0"/>
                    <a:pt x="20" y="0"/>
                  </a:cubicBezTo>
                  <a:cubicBezTo>
                    <a:pt x="31" y="0"/>
                    <a:pt x="31" y="0"/>
                    <a:pt x="31" y="0"/>
                  </a:cubicBezTo>
                  <a:cubicBezTo>
                    <a:pt x="43" y="0"/>
                    <a:pt x="51" y="9"/>
                    <a:pt x="51" y="20"/>
                  </a:cubicBezTo>
                  <a:close/>
                </a:path>
              </a:pathLst>
            </a:custGeom>
            <a:solidFill>
              <a:schemeClr val="accent2"/>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06" name="Freeform 86"/>
            <p:cNvSpPr/>
            <p:nvPr/>
          </p:nvSpPr>
          <p:spPr bwMode="auto">
            <a:xfrm>
              <a:off x="6047308" y="1522617"/>
              <a:ext cx="4794518" cy="2824574"/>
            </a:xfrm>
            <a:custGeom>
              <a:avLst/>
              <a:gdLst>
                <a:gd name="T0" fmla="*/ 2456 w 2738"/>
                <a:gd name="T1" fmla="*/ 830 h 1613"/>
                <a:gd name="T2" fmla="*/ 2348 w 2738"/>
                <a:gd name="T3" fmla="*/ 851 h 1613"/>
                <a:gd name="T4" fmla="*/ 2348 w 2738"/>
                <a:gd name="T5" fmla="*/ 850 h 1613"/>
                <a:gd name="T6" fmla="*/ 2025 w 2738"/>
                <a:gd name="T7" fmla="*/ 528 h 1613"/>
                <a:gd name="T8" fmla="*/ 1910 w 2738"/>
                <a:gd name="T9" fmla="*/ 549 h 1613"/>
                <a:gd name="T10" fmla="*/ 1812 w 2738"/>
                <a:gd name="T11" fmla="*/ 480 h 1613"/>
                <a:gd name="T12" fmla="*/ 1814 w 2738"/>
                <a:gd name="T13" fmla="*/ 435 h 1613"/>
                <a:gd name="T14" fmla="*/ 1379 w 2738"/>
                <a:gd name="T15" fmla="*/ 0 h 1613"/>
                <a:gd name="T16" fmla="*/ 1015 w 2738"/>
                <a:gd name="T17" fmla="*/ 196 h 1613"/>
                <a:gd name="T18" fmla="*/ 917 w 2738"/>
                <a:gd name="T19" fmla="*/ 162 h 1613"/>
                <a:gd name="T20" fmla="*/ 759 w 2738"/>
                <a:gd name="T21" fmla="*/ 320 h 1613"/>
                <a:gd name="T22" fmla="*/ 763 w 2738"/>
                <a:gd name="T23" fmla="*/ 356 h 1613"/>
                <a:gd name="T24" fmla="*/ 511 w 2738"/>
                <a:gd name="T25" fmla="*/ 621 h 1613"/>
                <a:gd name="T26" fmla="*/ 469 w 2738"/>
                <a:gd name="T27" fmla="*/ 616 h 1613"/>
                <a:gd name="T28" fmla="*/ 294 w 2738"/>
                <a:gd name="T29" fmla="*/ 791 h 1613"/>
                <a:gd name="T30" fmla="*/ 298 w 2738"/>
                <a:gd name="T31" fmla="*/ 830 h 1613"/>
                <a:gd name="T32" fmla="*/ 0 w 2738"/>
                <a:gd name="T33" fmla="*/ 1139 h 1613"/>
                <a:gd name="T34" fmla="*/ 309 w 2738"/>
                <a:gd name="T35" fmla="*/ 1449 h 1613"/>
                <a:gd name="T36" fmla="*/ 426 w 2738"/>
                <a:gd name="T37" fmla="*/ 1426 h 1613"/>
                <a:gd name="T38" fmla="*/ 737 w 2738"/>
                <a:gd name="T39" fmla="*/ 1573 h 1613"/>
                <a:gd name="T40" fmla="*/ 984 w 2738"/>
                <a:gd name="T41" fmla="*/ 1488 h 1613"/>
                <a:gd name="T42" fmla="*/ 1138 w 2738"/>
                <a:gd name="T43" fmla="*/ 1607 h 1613"/>
                <a:gd name="T44" fmla="*/ 1296 w 2738"/>
                <a:gd name="T45" fmla="*/ 1461 h 1613"/>
                <a:gd name="T46" fmla="*/ 1379 w 2738"/>
                <a:gd name="T47" fmla="*/ 1469 h 1613"/>
                <a:gd name="T48" fmla="*/ 1594 w 2738"/>
                <a:gd name="T49" fmla="*/ 1412 h 1613"/>
                <a:gd name="T50" fmla="*/ 1763 w 2738"/>
                <a:gd name="T51" fmla="*/ 1449 h 1613"/>
                <a:gd name="T52" fmla="*/ 1803 w 2738"/>
                <a:gd name="T53" fmla="*/ 1447 h 1613"/>
                <a:gd name="T54" fmla="*/ 2085 w 2738"/>
                <a:gd name="T55" fmla="*/ 1613 h 1613"/>
                <a:gd name="T56" fmla="*/ 2393 w 2738"/>
                <a:gd name="T57" fmla="*/ 1387 h 1613"/>
                <a:gd name="T58" fmla="*/ 2456 w 2738"/>
                <a:gd name="T59" fmla="*/ 1395 h 1613"/>
                <a:gd name="T60" fmla="*/ 2738 w 2738"/>
                <a:gd name="T61" fmla="*/ 1112 h 1613"/>
                <a:gd name="T62" fmla="*/ 2456 w 2738"/>
                <a:gd name="T63" fmla="*/ 830 h 1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8" h="1613">
                  <a:moveTo>
                    <a:pt x="2456" y="830"/>
                  </a:moveTo>
                  <a:cubicBezTo>
                    <a:pt x="2418" y="830"/>
                    <a:pt x="2381" y="837"/>
                    <a:pt x="2348" y="851"/>
                  </a:cubicBezTo>
                  <a:cubicBezTo>
                    <a:pt x="2348" y="851"/>
                    <a:pt x="2348" y="851"/>
                    <a:pt x="2348" y="850"/>
                  </a:cubicBezTo>
                  <a:cubicBezTo>
                    <a:pt x="2348" y="672"/>
                    <a:pt x="2203" y="528"/>
                    <a:pt x="2025" y="528"/>
                  </a:cubicBezTo>
                  <a:cubicBezTo>
                    <a:pt x="1985" y="528"/>
                    <a:pt x="1946" y="536"/>
                    <a:pt x="1910" y="549"/>
                  </a:cubicBezTo>
                  <a:cubicBezTo>
                    <a:pt x="1890" y="513"/>
                    <a:pt x="1854" y="487"/>
                    <a:pt x="1812" y="480"/>
                  </a:cubicBezTo>
                  <a:cubicBezTo>
                    <a:pt x="1813" y="465"/>
                    <a:pt x="1814" y="450"/>
                    <a:pt x="1814" y="435"/>
                  </a:cubicBezTo>
                  <a:cubicBezTo>
                    <a:pt x="1814" y="194"/>
                    <a:pt x="1619" y="0"/>
                    <a:pt x="1379" y="0"/>
                  </a:cubicBezTo>
                  <a:cubicBezTo>
                    <a:pt x="1227" y="0"/>
                    <a:pt x="1093" y="78"/>
                    <a:pt x="1015" y="196"/>
                  </a:cubicBezTo>
                  <a:cubicBezTo>
                    <a:pt x="988" y="175"/>
                    <a:pt x="954" y="162"/>
                    <a:pt x="917" y="162"/>
                  </a:cubicBezTo>
                  <a:cubicBezTo>
                    <a:pt x="829" y="162"/>
                    <a:pt x="759" y="233"/>
                    <a:pt x="759" y="320"/>
                  </a:cubicBezTo>
                  <a:cubicBezTo>
                    <a:pt x="759" y="333"/>
                    <a:pt x="760" y="344"/>
                    <a:pt x="763" y="356"/>
                  </a:cubicBezTo>
                  <a:cubicBezTo>
                    <a:pt x="642" y="398"/>
                    <a:pt x="547" y="497"/>
                    <a:pt x="511" y="621"/>
                  </a:cubicBezTo>
                  <a:cubicBezTo>
                    <a:pt x="497" y="618"/>
                    <a:pt x="483" y="616"/>
                    <a:pt x="469" y="616"/>
                  </a:cubicBezTo>
                  <a:cubicBezTo>
                    <a:pt x="372" y="616"/>
                    <a:pt x="294" y="694"/>
                    <a:pt x="294" y="791"/>
                  </a:cubicBezTo>
                  <a:cubicBezTo>
                    <a:pt x="294" y="805"/>
                    <a:pt x="295" y="818"/>
                    <a:pt x="298" y="830"/>
                  </a:cubicBezTo>
                  <a:cubicBezTo>
                    <a:pt x="132" y="836"/>
                    <a:pt x="0" y="972"/>
                    <a:pt x="0" y="1139"/>
                  </a:cubicBezTo>
                  <a:cubicBezTo>
                    <a:pt x="0" y="1310"/>
                    <a:pt x="138" y="1449"/>
                    <a:pt x="309" y="1449"/>
                  </a:cubicBezTo>
                  <a:cubicBezTo>
                    <a:pt x="351" y="1449"/>
                    <a:pt x="390" y="1441"/>
                    <a:pt x="426" y="1426"/>
                  </a:cubicBezTo>
                  <a:cubicBezTo>
                    <a:pt x="500" y="1516"/>
                    <a:pt x="612" y="1573"/>
                    <a:pt x="737" y="1573"/>
                  </a:cubicBezTo>
                  <a:cubicBezTo>
                    <a:pt x="830" y="1573"/>
                    <a:pt x="916" y="1541"/>
                    <a:pt x="984" y="1488"/>
                  </a:cubicBezTo>
                  <a:cubicBezTo>
                    <a:pt x="1002" y="1556"/>
                    <a:pt x="1064" y="1607"/>
                    <a:pt x="1138" y="1607"/>
                  </a:cubicBezTo>
                  <a:cubicBezTo>
                    <a:pt x="1221" y="1607"/>
                    <a:pt x="1290" y="1543"/>
                    <a:pt x="1296" y="1461"/>
                  </a:cubicBezTo>
                  <a:cubicBezTo>
                    <a:pt x="1323" y="1466"/>
                    <a:pt x="1351" y="1469"/>
                    <a:pt x="1379" y="1469"/>
                  </a:cubicBezTo>
                  <a:cubicBezTo>
                    <a:pt x="1457" y="1469"/>
                    <a:pt x="1531" y="1448"/>
                    <a:pt x="1594" y="1412"/>
                  </a:cubicBezTo>
                  <a:cubicBezTo>
                    <a:pt x="1646" y="1435"/>
                    <a:pt x="1703" y="1449"/>
                    <a:pt x="1763" y="1449"/>
                  </a:cubicBezTo>
                  <a:cubicBezTo>
                    <a:pt x="1777" y="1449"/>
                    <a:pt x="1790" y="1448"/>
                    <a:pt x="1803" y="1447"/>
                  </a:cubicBezTo>
                  <a:cubicBezTo>
                    <a:pt x="1858" y="1546"/>
                    <a:pt x="1964" y="1613"/>
                    <a:pt x="2085" y="1613"/>
                  </a:cubicBezTo>
                  <a:cubicBezTo>
                    <a:pt x="2229" y="1613"/>
                    <a:pt x="2351" y="1518"/>
                    <a:pt x="2393" y="1387"/>
                  </a:cubicBezTo>
                  <a:cubicBezTo>
                    <a:pt x="2413" y="1392"/>
                    <a:pt x="2434" y="1395"/>
                    <a:pt x="2456" y="1395"/>
                  </a:cubicBezTo>
                  <a:cubicBezTo>
                    <a:pt x="2612" y="1395"/>
                    <a:pt x="2738" y="1268"/>
                    <a:pt x="2738" y="1112"/>
                  </a:cubicBezTo>
                  <a:cubicBezTo>
                    <a:pt x="2738" y="956"/>
                    <a:pt x="2612" y="830"/>
                    <a:pt x="2456" y="830"/>
                  </a:cubicBezTo>
                  <a:close/>
                </a:path>
              </a:pathLst>
            </a:custGeom>
            <a:solidFill>
              <a:schemeClr val="tx2">
                <a:lumMod val="40000"/>
                <a:lumOff val="60000"/>
              </a:schemeClr>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07" name="Freeform 87"/>
            <p:cNvSpPr>
              <a:spLocks noEditPoints="1"/>
            </p:cNvSpPr>
            <p:nvPr/>
          </p:nvSpPr>
          <p:spPr bwMode="auto">
            <a:xfrm>
              <a:off x="8797823" y="2898615"/>
              <a:ext cx="266609" cy="266609"/>
            </a:xfrm>
            <a:custGeom>
              <a:avLst/>
              <a:gdLst>
                <a:gd name="T0" fmla="*/ 76 w 152"/>
                <a:gd name="T1" fmla="*/ 0 h 152"/>
                <a:gd name="T2" fmla="*/ 0 w 152"/>
                <a:gd name="T3" fmla="*/ 76 h 152"/>
                <a:gd name="T4" fmla="*/ 76 w 152"/>
                <a:gd name="T5" fmla="*/ 152 h 152"/>
                <a:gd name="T6" fmla="*/ 152 w 152"/>
                <a:gd name="T7" fmla="*/ 76 h 152"/>
                <a:gd name="T8" fmla="*/ 76 w 152"/>
                <a:gd name="T9" fmla="*/ 0 h 152"/>
                <a:gd name="T10" fmla="*/ 76 w 152"/>
                <a:gd name="T11" fmla="*/ 136 h 152"/>
                <a:gd name="T12" fmla="*/ 16 w 152"/>
                <a:gd name="T13" fmla="*/ 76 h 152"/>
                <a:gd name="T14" fmla="*/ 76 w 152"/>
                <a:gd name="T15" fmla="*/ 16 h 152"/>
                <a:gd name="T16" fmla="*/ 136 w 152"/>
                <a:gd name="T17" fmla="*/ 76 h 152"/>
                <a:gd name="T18" fmla="*/ 76 w 152"/>
                <a:gd name="T19" fmla="*/ 136 h 152"/>
                <a:gd name="T20" fmla="*/ 76 w 152"/>
                <a:gd name="T21" fmla="*/ 136 h 152"/>
                <a:gd name="T22" fmla="*/ 76 w 152"/>
                <a:gd name="T2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152">
                  <a:moveTo>
                    <a:pt x="76" y="0"/>
                  </a:moveTo>
                  <a:cubicBezTo>
                    <a:pt x="34" y="0"/>
                    <a:pt x="0" y="34"/>
                    <a:pt x="0" y="76"/>
                  </a:cubicBezTo>
                  <a:cubicBezTo>
                    <a:pt x="0" y="118"/>
                    <a:pt x="34" y="152"/>
                    <a:pt x="76" y="152"/>
                  </a:cubicBezTo>
                  <a:cubicBezTo>
                    <a:pt x="118" y="152"/>
                    <a:pt x="152" y="118"/>
                    <a:pt x="152" y="76"/>
                  </a:cubicBezTo>
                  <a:cubicBezTo>
                    <a:pt x="152" y="34"/>
                    <a:pt x="118" y="0"/>
                    <a:pt x="76" y="0"/>
                  </a:cubicBezTo>
                  <a:close/>
                  <a:moveTo>
                    <a:pt x="76" y="136"/>
                  </a:moveTo>
                  <a:cubicBezTo>
                    <a:pt x="43" y="136"/>
                    <a:pt x="16" y="109"/>
                    <a:pt x="16" y="76"/>
                  </a:cubicBezTo>
                  <a:cubicBezTo>
                    <a:pt x="16" y="43"/>
                    <a:pt x="43" y="16"/>
                    <a:pt x="76" y="16"/>
                  </a:cubicBezTo>
                  <a:cubicBezTo>
                    <a:pt x="109" y="16"/>
                    <a:pt x="136" y="43"/>
                    <a:pt x="136" y="76"/>
                  </a:cubicBezTo>
                  <a:cubicBezTo>
                    <a:pt x="136" y="109"/>
                    <a:pt x="109" y="136"/>
                    <a:pt x="76" y="136"/>
                  </a:cubicBezTo>
                  <a:close/>
                  <a:moveTo>
                    <a:pt x="76" y="136"/>
                  </a:moveTo>
                  <a:cubicBezTo>
                    <a:pt x="76" y="136"/>
                    <a:pt x="76" y="136"/>
                    <a:pt x="76" y="13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08" name="Freeform 88"/>
            <p:cNvSpPr>
              <a:spLocks noEditPoints="1"/>
            </p:cNvSpPr>
            <p:nvPr/>
          </p:nvSpPr>
          <p:spPr bwMode="auto">
            <a:xfrm>
              <a:off x="8908170" y="3020071"/>
              <a:ext cx="44435" cy="96275"/>
            </a:xfrm>
            <a:custGeom>
              <a:avLst/>
              <a:gdLst>
                <a:gd name="T0" fmla="*/ 21 w 25"/>
                <a:gd name="T1" fmla="*/ 0 h 55"/>
                <a:gd name="T2" fmla="*/ 5 w 25"/>
                <a:gd name="T3" fmla="*/ 0 h 55"/>
                <a:gd name="T4" fmla="*/ 0 w 25"/>
                <a:gd name="T5" fmla="*/ 4 h 55"/>
                <a:gd name="T6" fmla="*/ 0 w 25"/>
                <a:gd name="T7" fmla="*/ 50 h 55"/>
                <a:gd name="T8" fmla="*/ 5 w 25"/>
                <a:gd name="T9" fmla="*/ 55 h 55"/>
                <a:gd name="T10" fmla="*/ 21 w 25"/>
                <a:gd name="T11" fmla="*/ 55 h 55"/>
                <a:gd name="T12" fmla="*/ 25 w 25"/>
                <a:gd name="T13" fmla="*/ 50 h 55"/>
                <a:gd name="T14" fmla="*/ 25 w 25"/>
                <a:gd name="T15" fmla="*/ 4 h 55"/>
                <a:gd name="T16" fmla="*/ 21 w 25"/>
                <a:gd name="T17" fmla="*/ 0 h 55"/>
                <a:gd name="T18" fmla="*/ 21 w 25"/>
                <a:gd name="T19" fmla="*/ 0 h 55"/>
                <a:gd name="T20" fmla="*/ 21 w 25"/>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55">
                  <a:moveTo>
                    <a:pt x="21" y="0"/>
                  </a:moveTo>
                  <a:cubicBezTo>
                    <a:pt x="5" y="0"/>
                    <a:pt x="5" y="0"/>
                    <a:pt x="5" y="0"/>
                  </a:cubicBezTo>
                  <a:cubicBezTo>
                    <a:pt x="2" y="0"/>
                    <a:pt x="0" y="2"/>
                    <a:pt x="0" y="4"/>
                  </a:cubicBezTo>
                  <a:cubicBezTo>
                    <a:pt x="0" y="50"/>
                    <a:pt x="0" y="50"/>
                    <a:pt x="0" y="50"/>
                  </a:cubicBezTo>
                  <a:cubicBezTo>
                    <a:pt x="0" y="53"/>
                    <a:pt x="2" y="55"/>
                    <a:pt x="5" y="55"/>
                  </a:cubicBezTo>
                  <a:cubicBezTo>
                    <a:pt x="21" y="55"/>
                    <a:pt x="21" y="55"/>
                    <a:pt x="21" y="55"/>
                  </a:cubicBezTo>
                  <a:cubicBezTo>
                    <a:pt x="23" y="55"/>
                    <a:pt x="25" y="53"/>
                    <a:pt x="25" y="50"/>
                  </a:cubicBezTo>
                  <a:cubicBezTo>
                    <a:pt x="25" y="4"/>
                    <a:pt x="25" y="4"/>
                    <a:pt x="25" y="4"/>
                  </a:cubicBezTo>
                  <a:cubicBezTo>
                    <a:pt x="25" y="2"/>
                    <a:pt x="23" y="0"/>
                    <a:pt x="21" y="0"/>
                  </a:cubicBezTo>
                  <a:close/>
                  <a:moveTo>
                    <a:pt x="21" y="0"/>
                  </a:moveTo>
                  <a:cubicBezTo>
                    <a:pt x="21" y="0"/>
                    <a:pt x="21" y="0"/>
                    <a:pt x="2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09" name="Freeform 89"/>
            <p:cNvSpPr>
              <a:spLocks noEditPoints="1"/>
            </p:cNvSpPr>
            <p:nvPr/>
          </p:nvSpPr>
          <p:spPr bwMode="auto">
            <a:xfrm>
              <a:off x="8906689" y="2948234"/>
              <a:ext cx="48878" cy="48878"/>
            </a:xfrm>
            <a:custGeom>
              <a:avLst/>
              <a:gdLst>
                <a:gd name="T0" fmla="*/ 14 w 28"/>
                <a:gd name="T1" fmla="*/ 0 h 28"/>
                <a:gd name="T2" fmla="*/ 0 w 28"/>
                <a:gd name="T3" fmla="*/ 14 h 28"/>
                <a:gd name="T4" fmla="*/ 14 w 28"/>
                <a:gd name="T5" fmla="*/ 28 h 28"/>
                <a:gd name="T6" fmla="*/ 28 w 28"/>
                <a:gd name="T7" fmla="*/ 14 h 28"/>
                <a:gd name="T8" fmla="*/ 14 w 28"/>
                <a:gd name="T9" fmla="*/ 0 h 28"/>
                <a:gd name="T10" fmla="*/ 14 w 28"/>
                <a:gd name="T11" fmla="*/ 0 h 28"/>
                <a:gd name="T12" fmla="*/ 14 w 28"/>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8" h="28">
                  <a:moveTo>
                    <a:pt x="14" y="0"/>
                  </a:moveTo>
                  <a:cubicBezTo>
                    <a:pt x="6" y="0"/>
                    <a:pt x="0" y="6"/>
                    <a:pt x="0" y="14"/>
                  </a:cubicBezTo>
                  <a:cubicBezTo>
                    <a:pt x="0" y="22"/>
                    <a:pt x="6" y="28"/>
                    <a:pt x="14" y="28"/>
                  </a:cubicBezTo>
                  <a:cubicBezTo>
                    <a:pt x="21" y="28"/>
                    <a:pt x="28" y="22"/>
                    <a:pt x="28" y="14"/>
                  </a:cubicBezTo>
                  <a:cubicBezTo>
                    <a:pt x="28" y="6"/>
                    <a:pt x="21" y="0"/>
                    <a:pt x="14" y="0"/>
                  </a:cubicBezTo>
                  <a:close/>
                  <a:moveTo>
                    <a:pt x="14" y="0"/>
                  </a:moveTo>
                  <a:cubicBezTo>
                    <a:pt x="14" y="0"/>
                    <a:pt x="14" y="0"/>
                    <a:pt x="1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0" name="Freeform 90"/>
            <p:cNvSpPr>
              <a:spLocks noEditPoints="1"/>
            </p:cNvSpPr>
            <p:nvPr/>
          </p:nvSpPr>
          <p:spPr bwMode="auto">
            <a:xfrm>
              <a:off x="6793072" y="3306675"/>
              <a:ext cx="266609" cy="266609"/>
            </a:xfrm>
            <a:custGeom>
              <a:avLst/>
              <a:gdLst>
                <a:gd name="T0" fmla="*/ 76 w 152"/>
                <a:gd name="T1" fmla="*/ 0 h 152"/>
                <a:gd name="T2" fmla="*/ 0 w 152"/>
                <a:gd name="T3" fmla="*/ 76 h 152"/>
                <a:gd name="T4" fmla="*/ 76 w 152"/>
                <a:gd name="T5" fmla="*/ 152 h 152"/>
                <a:gd name="T6" fmla="*/ 152 w 152"/>
                <a:gd name="T7" fmla="*/ 76 h 152"/>
                <a:gd name="T8" fmla="*/ 76 w 152"/>
                <a:gd name="T9" fmla="*/ 0 h 152"/>
                <a:gd name="T10" fmla="*/ 76 w 152"/>
                <a:gd name="T11" fmla="*/ 136 h 152"/>
                <a:gd name="T12" fmla="*/ 16 w 152"/>
                <a:gd name="T13" fmla="*/ 76 h 152"/>
                <a:gd name="T14" fmla="*/ 76 w 152"/>
                <a:gd name="T15" fmla="*/ 16 h 152"/>
                <a:gd name="T16" fmla="*/ 136 w 152"/>
                <a:gd name="T17" fmla="*/ 76 h 152"/>
                <a:gd name="T18" fmla="*/ 76 w 152"/>
                <a:gd name="T19" fmla="*/ 136 h 152"/>
                <a:gd name="T20" fmla="*/ 76 w 152"/>
                <a:gd name="T21" fmla="*/ 136 h 152"/>
                <a:gd name="T22" fmla="*/ 76 w 152"/>
                <a:gd name="T2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152">
                  <a:moveTo>
                    <a:pt x="76" y="0"/>
                  </a:moveTo>
                  <a:cubicBezTo>
                    <a:pt x="34" y="0"/>
                    <a:pt x="0" y="34"/>
                    <a:pt x="0" y="76"/>
                  </a:cubicBezTo>
                  <a:cubicBezTo>
                    <a:pt x="0" y="118"/>
                    <a:pt x="34" y="152"/>
                    <a:pt x="76" y="152"/>
                  </a:cubicBezTo>
                  <a:cubicBezTo>
                    <a:pt x="118" y="152"/>
                    <a:pt x="152" y="118"/>
                    <a:pt x="152" y="76"/>
                  </a:cubicBezTo>
                  <a:cubicBezTo>
                    <a:pt x="152" y="34"/>
                    <a:pt x="118" y="0"/>
                    <a:pt x="76" y="0"/>
                  </a:cubicBezTo>
                  <a:close/>
                  <a:moveTo>
                    <a:pt x="76" y="136"/>
                  </a:moveTo>
                  <a:cubicBezTo>
                    <a:pt x="43" y="136"/>
                    <a:pt x="16" y="109"/>
                    <a:pt x="16" y="76"/>
                  </a:cubicBezTo>
                  <a:cubicBezTo>
                    <a:pt x="16" y="43"/>
                    <a:pt x="43" y="16"/>
                    <a:pt x="76" y="16"/>
                  </a:cubicBezTo>
                  <a:cubicBezTo>
                    <a:pt x="109" y="16"/>
                    <a:pt x="136" y="43"/>
                    <a:pt x="136" y="76"/>
                  </a:cubicBezTo>
                  <a:cubicBezTo>
                    <a:pt x="136" y="109"/>
                    <a:pt x="109" y="136"/>
                    <a:pt x="76" y="136"/>
                  </a:cubicBezTo>
                  <a:close/>
                  <a:moveTo>
                    <a:pt x="76" y="136"/>
                  </a:moveTo>
                  <a:cubicBezTo>
                    <a:pt x="76" y="136"/>
                    <a:pt x="76" y="136"/>
                    <a:pt x="76" y="13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1" name="Freeform 91"/>
            <p:cNvSpPr>
              <a:spLocks noEditPoints="1"/>
            </p:cNvSpPr>
            <p:nvPr/>
          </p:nvSpPr>
          <p:spPr bwMode="auto">
            <a:xfrm>
              <a:off x="6905640" y="3428130"/>
              <a:ext cx="41473" cy="96275"/>
            </a:xfrm>
            <a:custGeom>
              <a:avLst/>
              <a:gdLst>
                <a:gd name="T0" fmla="*/ 20 w 24"/>
                <a:gd name="T1" fmla="*/ 0 h 55"/>
                <a:gd name="T2" fmla="*/ 4 w 24"/>
                <a:gd name="T3" fmla="*/ 0 h 55"/>
                <a:gd name="T4" fmla="*/ 0 w 24"/>
                <a:gd name="T5" fmla="*/ 4 h 55"/>
                <a:gd name="T6" fmla="*/ 0 w 24"/>
                <a:gd name="T7" fmla="*/ 50 h 55"/>
                <a:gd name="T8" fmla="*/ 4 w 24"/>
                <a:gd name="T9" fmla="*/ 55 h 55"/>
                <a:gd name="T10" fmla="*/ 20 w 24"/>
                <a:gd name="T11" fmla="*/ 55 h 55"/>
                <a:gd name="T12" fmla="*/ 24 w 24"/>
                <a:gd name="T13" fmla="*/ 50 h 55"/>
                <a:gd name="T14" fmla="*/ 24 w 24"/>
                <a:gd name="T15" fmla="*/ 4 h 55"/>
                <a:gd name="T16" fmla="*/ 20 w 24"/>
                <a:gd name="T17" fmla="*/ 0 h 55"/>
                <a:gd name="T18" fmla="*/ 20 w 24"/>
                <a:gd name="T19" fmla="*/ 0 h 55"/>
                <a:gd name="T20" fmla="*/ 20 w 24"/>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55">
                  <a:moveTo>
                    <a:pt x="20" y="0"/>
                  </a:moveTo>
                  <a:cubicBezTo>
                    <a:pt x="4" y="0"/>
                    <a:pt x="4" y="0"/>
                    <a:pt x="4" y="0"/>
                  </a:cubicBezTo>
                  <a:cubicBezTo>
                    <a:pt x="2" y="0"/>
                    <a:pt x="0" y="2"/>
                    <a:pt x="0" y="4"/>
                  </a:cubicBezTo>
                  <a:cubicBezTo>
                    <a:pt x="0" y="50"/>
                    <a:pt x="0" y="50"/>
                    <a:pt x="0" y="50"/>
                  </a:cubicBezTo>
                  <a:cubicBezTo>
                    <a:pt x="0" y="53"/>
                    <a:pt x="2" y="55"/>
                    <a:pt x="4" y="55"/>
                  </a:cubicBezTo>
                  <a:cubicBezTo>
                    <a:pt x="20" y="55"/>
                    <a:pt x="20" y="55"/>
                    <a:pt x="20" y="55"/>
                  </a:cubicBezTo>
                  <a:cubicBezTo>
                    <a:pt x="22" y="55"/>
                    <a:pt x="24" y="53"/>
                    <a:pt x="24" y="50"/>
                  </a:cubicBezTo>
                  <a:cubicBezTo>
                    <a:pt x="24" y="4"/>
                    <a:pt x="24" y="4"/>
                    <a:pt x="24" y="4"/>
                  </a:cubicBezTo>
                  <a:cubicBezTo>
                    <a:pt x="24" y="2"/>
                    <a:pt x="22" y="0"/>
                    <a:pt x="20" y="0"/>
                  </a:cubicBezTo>
                  <a:close/>
                  <a:moveTo>
                    <a:pt x="20" y="0"/>
                  </a:moveTo>
                  <a:cubicBezTo>
                    <a:pt x="20" y="0"/>
                    <a:pt x="20" y="0"/>
                    <a:pt x="2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2" name="Freeform 92"/>
            <p:cNvSpPr>
              <a:spLocks noEditPoints="1"/>
            </p:cNvSpPr>
            <p:nvPr/>
          </p:nvSpPr>
          <p:spPr bwMode="auto">
            <a:xfrm>
              <a:off x="6901937" y="3356294"/>
              <a:ext cx="48878" cy="48878"/>
            </a:xfrm>
            <a:custGeom>
              <a:avLst/>
              <a:gdLst>
                <a:gd name="T0" fmla="*/ 14 w 28"/>
                <a:gd name="T1" fmla="*/ 0 h 28"/>
                <a:gd name="T2" fmla="*/ 0 w 28"/>
                <a:gd name="T3" fmla="*/ 14 h 28"/>
                <a:gd name="T4" fmla="*/ 14 w 28"/>
                <a:gd name="T5" fmla="*/ 28 h 28"/>
                <a:gd name="T6" fmla="*/ 28 w 28"/>
                <a:gd name="T7" fmla="*/ 14 h 28"/>
                <a:gd name="T8" fmla="*/ 14 w 28"/>
                <a:gd name="T9" fmla="*/ 0 h 28"/>
                <a:gd name="T10" fmla="*/ 14 w 28"/>
                <a:gd name="T11" fmla="*/ 0 h 28"/>
                <a:gd name="T12" fmla="*/ 14 w 28"/>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8" h="28">
                  <a:moveTo>
                    <a:pt x="14" y="0"/>
                  </a:moveTo>
                  <a:cubicBezTo>
                    <a:pt x="6" y="0"/>
                    <a:pt x="0" y="6"/>
                    <a:pt x="0" y="14"/>
                  </a:cubicBezTo>
                  <a:cubicBezTo>
                    <a:pt x="0" y="21"/>
                    <a:pt x="6" y="28"/>
                    <a:pt x="14" y="28"/>
                  </a:cubicBezTo>
                  <a:cubicBezTo>
                    <a:pt x="22" y="28"/>
                    <a:pt x="28" y="21"/>
                    <a:pt x="28" y="14"/>
                  </a:cubicBezTo>
                  <a:cubicBezTo>
                    <a:pt x="28" y="6"/>
                    <a:pt x="22" y="0"/>
                    <a:pt x="14" y="0"/>
                  </a:cubicBezTo>
                  <a:close/>
                  <a:moveTo>
                    <a:pt x="14" y="0"/>
                  </a:moveTo>
                  <a:cubicBezTo>
                    <a:pt x="14" y="0"/>
                    <a:pt x="14" y="0"/>
                    <a:pt x="1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3" name="Freeform 93"/>
            <p:cNvSpPr>
              <a:spLocks noEditPoints="1"/>
            </p:cNvSpPr>
            <p:nvPr/>
          </p:nvSpPr>
          <p:spPr bwMode="auto">
            <a:xfrm>
              <a:off x="9340669" y="3196329"/>
              <a:ext cx="487302" cy="705773"/>
            </a:xfrm>
            <a:custGeom>
              <a:avLst/>
              <a:gdLst>
                <a:gd name="T0" fmla="*/ 163 w 278"/>
                <a:gd name="T1" fmla="*/ 16 h 403"/>
                <a:gd name="T2" fmla="*/ 17 w 278"/>
                <a:gd name="T3" fmla="*/ 201 h 403"/>
                <a:gd name="T4" fmla="*/ 24 w 278"/>
                <a:gd name="T5" fmla="*/ 337 h 403"/>
                <a:gd name="T6" fmla="*/ 48 w 278"/>
                <a:gd name="T7" fmla="*/ 356 h 403"/>
                <a:gd name="T8" fmla="*/ 68 w 278"/>
                <a:gd name="T9" fmla="*/ 395 h 403"/>
                <a:gd name="T10" fmla="*/ 123 w 278"/>
                <a:gd name="T11" fmla="*/ 379 h 403"/>
                <a:gd name="T12" fmla="*/ 139 w 278"/>
                <a:gd name="T13" fmla="*/ 376 h 403"/>
                <a:gd name="T14" fmla="*/ 172 w 278"/>
                <a:gd name="T15" fmla="*/ 288 h 403"/>
                <a:gd name="T16" fmla="*/ 263 w 278"/>
                <a:gd name="T17" fmla="*/ 172 h 403"/>
                <a:gd name="T18" fmla="*/ 90 w 278"/>
                <a:gd name="T19" fmla="*/ 152 h 403"/>
                <a:gd name="T20" fmla="*/ 119 w 278"/>
                <a:gd name="T21" fmla="*/ 165 h 403"/>
                <a:gd name="T22" fmla="*/ 128 w 278"/>
                <a:gd name="T23" fmla="*/ 167 h 403"/>
                <a:gd name="T24" fmla="*/ 151 w 278"/>
                <a:gd name="T25" fmla="*/ 171 h 403"/>
                <a:gd name="T26" fmla="*/ 158 w 278"/>
                <a:gd name="T27" fmla="*/ 176 h 403"/>
                <a:gd name="T28" fmla="*/ 129 w 278"/>
                <a:gd name="T29" fmla="*/ 261 h 403"/>
                <a:gd name="T30" fmla="*/ 144 w 278"/>
                <a:gd name="T31" fmla="*/ 292 h 403"/>
                <a:gd name="T32" fmla="*/ 60 w 278"/>
                <a:gd name="T33" fmla="*/ 296 h 403"/>
                <a:gd name="T34" fmla="*/ 144 w 278"/>
                <a:gd name="T35" fmla="*/ 292 h 403"/>
                <a:gd name="T36" fmla="*/ 57 w 278"/>
                <a:gd name="T37" fmla="*/ 308 h 403"/>
                <a:gd name="T38" fmla="*/ 132 w 278"/>
                <a:gd name="T39" fmla="*/ 348 h 403"/>
                <a:gd name="T40" fmla="*/ 156 w 278"/>
                <a:gd name="T41" fmla="*/ 267 h 403"/>
                <a:gd name="T42" fmla="*/ 196 w 278"/>
                <a:gd name="T43" fmla="*/ 165 h 403"/>
                <a:gd name="T44" fmla="*/ 178 w 278"/>
                <a:gd name="T45" fmla="*/ 157 h 403"/>
                <a:gd name="T46" fmla="*/ 162 w 278"/>
                <a:gd name="T47" fmla="*/ 162 h 403"/>
                <a:gd name="T48" fmla="*/ 152 w 278"/>
                <a:gd name="T49" fmla="*/ 135 h 403"/>
                <a:gd name="T50" fmla="*/ 125 w 278"/>
                <a:gd name="T51" fmla="*/ 152 h 403"/>
                <a:gd name="T52" fmla="*/ 106 w 278"/>
                <a:gd name="T53" fmla="*/ 132 h 403"/>
                <a:gd name="T54" fmla="*/ 90 w 278"/>
                <a:gd name="T55" fmla="*/ 138 h 403"/>
                <a:gd name="T56" fmla="*/ 71 w 278"/>
                <a:gd name="T57" fmla="*/ 138 h 403"/>
                <a:gd name="T58" fmla="*/ 64 w 278"/>
                <a:gd name="T59" fmla="*/ 247 h 403"/>
                <a:gd name="T60" fmla="*/ 32 w 278"/>
                <a:gd name="T61" fmla="*/ 121 h 403"/>
                <a:gd name="T62" fmla="*/ 237 w 278"/>
                <a:gd name="T63" fmla="*/ 166 h 403"/>
                <a:gd name="T64" fmla="*/ 156 w 278"/>
                <a:gd name="T65" fmla="*/ 267 h 403"/>
                <a:gd name="T66" fmla="*/ 156 w 278"/>
                <a:gd name="T67" fmla="*/ 26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403">
                  <a:moveTo>
                    <a:pt x="263" y="172"/>
                  </a:moveTo>
                  <a:cubicBezTo>
                    <a:pt x="278" y="101"/>
                    <a:pt x="234" y="31"/>
                    <a:pt x="163" y="16"/>
                  </a:cubicBezTo>
                  <a:cubicBezTo>
                    <a:pt x="92" y="0"/>
                    <a:pt x="22" y="45"/>
                    <a:pt x="7" y="116"/>
                  </a:cubicBezTo>
                  <a:cubicBezTo>
                    <a:pt x="0" y="145"/>
                    <a:pt x="4" y="174"/>
                    <a:pt x="17" y="201"/>
                  </a:cubicBezTo>
                  <a:cubicBezTo>
                    <a:pt x="26" y="219"/>
                    <a:pt x="34" y="240"/>
                    <a:pt x="41" y="259"/>
                  </a:cubicBezTo>
                  <a:cubicBezTo>
                    <a:pt x="24" y="337"/>
                    <a:pt x="24" y="337"/>
                    <a:pt x="24" y="337"/>
                  </a:cubicBezTo>
                  <a:cubicBezTo>
                    <a:pt x="22" y="344"/>
                    <a:pt x="27" y="351"/>
                    <a:pt x="34" y="353"/>
                  </a:cubicBezTo>
                  <a:cubicBezTo>
                    <a:pt x="48" y="356"/>
                    <a:pt x="48" y="356"/>
                    <a:pt x="48" y="356"/>
                  </a:cubicBezTo>
                  <a:cubicBezTo>
                    <a:pt x="47" y="362"/>
                    <a:pt x="47" y="362"/>
                    <a:pt x="47" y="362"/>
                  </a:cubicBezTo>
                  <a:cubicBezTo>
                    <a:pt x="44" y="377"/>
                    <a:pt x="53" y="392"/>
                    <a:pt x="68" y="395"/>
                  </a:cubicBezTo>
                  <a:cubicBezTo>
                    <a:pt x="90" y="400"/>
                    <a:pt x="90" y="400"/>
                    <a:pt x="90" y="400"/>
                  </a:cubicBezTo>
                  <a:cubicBezTo>
                    <a:pt x="105" y="403"/>
                    <a:pt x="120" y="394"/>
                    <a:pt x="123" y="379"/>
                  </a:cubicBezTo>
                  <a:cubicBezTo>
                    <a:pt x="125" y="373"/>
                    <a:pt x="125" y="373"/>
                    <a:pt x="125" y="373"/>
                  </a:cubicBezTo>
                  <a:cubicBezTo>
                    <a:pt x="139" y="376"/>
                    <a:pt x="139" y="376"/>
                    <a:pt x="139" y="376"/>
                  </a:cubicBezTo>
                  <a:cubicBezTo>
                    <a:pt x="146" y="378"/>
                    <a:pt x="153" y="373"/>
                    <a:pt x="155" y="366"/>
                  </a:cubicBezTo>
                  <a:cubicBezTo>
                    <a:pt x="172" y="288"/>
                    <a:pt x="172" y="288"/>
                    <a:pt x="172" y="288"/>
                  </a:cubicBezTo>
                  <a:cubicBezTo>
                    <a:pt x="186" y="273"/>
                    <a:pt x="202" y="258"/>
                    <a:pt x="218" y="245"/>
                  </a:cubicBezTo>
                  <a:cubicBezTo>
                    <a:pt x="241" y="226"/>
                    <a:pt x="257" y="201"/>
                    <a:pt x="263" y="172"/>
                  </a:cubicBezTo>
                  <a:close/>
                  <a:moveTo>
                    <a:pt x="91" y="253"/>
                  </a:moveTo>
                  <a:cubicBezTo>
                    <a:pt x="90" y="152"/>
                    <a:pt x="90" y="152"/>
                    <a:pt x="90" y="152"/>
                  </a:cubicBezTo>
                  <a:cubicBezTo>
                    <a:pt x="106" y="146"/>
                    <a:pt x="106" y="146"/>
                    <a:pt x="106" y="146"/>
                  </a:cubicBezTo>
                  <a:cubicBezTo>
                    <a:pt x="119" y="165"/>
                    <a:pt x="119" y="165"/>
                    <a:pt x="119" y="165"/>
                  </a:cubicBezTo>
                  <a:cubicBezTo>
                    <a:pt x="120" y="167"/>
                    <a:pt x="121" y="168"/>
                    <a:pt x="123" y="168"/>
                  </a:cubicBezTo>
                  <a:cubicBezTo>
                    <a:pt x="125" y="169"/>
                    <a:pt x="127" y="168"/>
                    <a:pt x="128" y="167"/>
                  </a:cubicBezTo>
                  <a:cubicBezTo>
                    <a:pt x="146" y="153"/>
                    <a:pt x="146" y="153"/>
                    <a:pt x="146" y="153"/>
                  </a:cubicBezTo>
                  <a:cubicBezTo>
                    <a:pt x="151" y="171"/>
                    <a:pt x="151" y="171"/>
                    <a:pt x="151" y="171"/>
                  </a:cubicBezTo>
                  <a:cubicBezTo>
                    <a:pt x="152" y="173"/>
                    <a:pt x="153" y="175"/>
                    <a:pt x="156" y="175"/>
                  </a:cubicBezTo>
                  <a:cubicBezTo>
                    <a:pt x="157" y="176"/>
                    <a:pt x="157" y="176"/>
                    <a:pt x="158" y="176"/>
                  </a:cubicBezTo>
                  <a:cubicBezTo>
                    <a:pt x="170" y="173"/>
                    <a:pt x="170" y="173"/>
                    <a:pt x="170" y="173"/>
                  </a:cubicBezTo>
                  <a:cubicBezTo>
                    <a:pt x="129" y="261"/>
                    <a:pt x="129" y="261"/>
                    <a:pt x="129" y="261"/>
                  </a:cubicBezTo>
                  <a:lnTo>
                    <a:pt x="91" y="253"/>
                  </a:lnTo>
                  <a:close/>
                  <a:moveTo>
                    <a:pt x="144" y="292"/>
                  </a:moveTo>
                  <a:cubicBezTo>
                    <a:pt x="140" y="313"/>
                    <a:pt x="140" y="313"/>
                    <a:pt x="140" y="313"/>
                  </a:cubicBezTo>
                  <a:cubicBezTo>
                    <a:pt x="60" y="296"/>
                    <a:pt x="60" y="296"/>
                    <a:pt x="60" y="296"/>
                  </a:cubicBezTo>
                  <a:cubicBezTo>
                    <a:pt x="64" y="274"/>
                    <a:pt x="64" y="274"/>
                    <a:pt x="64" y="274"/>
                  </a:cubicBezTo>
                  <a:lnTo>
                    <a:pt x="144" y="292"/>
                  </a:lnTo>
                  <a:close/>
                  <a:moveTo>
                    <a:pt x="52" y="330"/>
                  </a:moveTo>
                  <a:cubicBezTo>
                    <a:pt x="57" y="308"/>
                    <a:pt x="57" y="308"/>
                    <a:pt x="57" y="308"/>
                  </a:cubicBezTo>
                  <a:cubicBezTo>
                    <a:pt x="137" y="326"/>
                    <a:pt x="137" y="326"/>
                    <a:pt x="137" y="326"/>
                  </a:cubicBezTo>
                  <a:cubicBezTo>
                    <a:pt x="132" y="348"/>
                    <a:pt x="132" y="348"/>
                    <a:pt x="132" y="348"/>
                  </a:cubicBezTo>
                  <a:lnTo>
                    <a:pt x="52" y="330"/>
                  </a:lnTo>
                  <a:close/>
                  <a:moveTo>
                    <a:pt x="156" y="267"/>
                  </a:moveTo>
                  <a:cubicBezTo>
                    <a:pt x="148" y="266"/>
                    <a:pt x="148" y="266"/>
                    <a:pt x="148" y="266"/>
                  </a:cubicBezTo>
                  <a:cubicBezTo>
                    <a:pt x="196" y="165"/>
                    <a:pt x="196" y="165"/>
                    <a:pt x="196" y="165"/>
                  </a:cubicBezTo>
                  <a:cubicBezTo>
                    <a:pt x="198" y="160"/>
                    <a:pt x="196" y="154"/>
                    <a:pt x="191" y="152"/>
                  </a:cubicBezTo>
                  <a:cubicBezTo>
                    <a:pt x="186" y="150"/>
                    <a:pt x="180" y="152"/>
                    <a:pt x="178" y="157"/>
                  </a:cubicBezTo>
                  <a:cubicBezTo>
                    <a:pt x="177" y="159"/>
                    <a:pt x="177" y="159"/>
                    <a:pt x="177" y="159"/>
                  </a:cubicBezTo>
                  <a:cubicBezTo>
                    <a:pt x="162" y="162"/>
                    <a:pt x="162" y="162"/>
                    <a:pt x="162" y="162"/>
                  </a:cubicBezTo>
                  <a:cubicBezTo>
                    <a:pt x="156" y="140"/>
                    <a:pt x="156" y="140"/>
                    <a:pt x="156" y="140"/>
                  </a:cubicBezTo>
                  <a:cubicBezTo>
                    <a:pt x="156" y="138"/>
                    <a:pt x="154" y="136"/>
                    <a:pt x="152" y="135"/>
                  </a:cubicBezTo>
                  <a:cubicBezTo>
                    <a:pt x="150" y="134"/>
                    <a:pt x="148" y="135"/>
                    <a:pt x="146" y="136"/>
                  </a:cubicBezTo>
                  <a:cubicBezTo>
                    <a:pt x="125" y="152"/>
                    <a:pt x="125" y="152"/>
                    <a:pt x="125" y="152"/>
                  </a:cubicBezTo>
                  <a:cubicBezTo>
                    <a:pt x="114" y="135"/>
                    <a:pt x="114" y="135"/>
                    <a:pt x="114" y="135"/>
                  </a:cubicBezTo>
                  <a:cubicBezTo>
                    <a:pt x="112" y="132"/>
                    <a:pt x="109" y="131"/>
                    <a:pt x="106" y="132"/>
                  </a:cubicBezTo>
                  <a:cubicBezTo>
                    <a:pt x="90" y="138"/>
                    <a:pt x="90" y="138"/>
                    <a:pt x="90" y="138"/>
                  </a:cubicBezTo>
                  <a:cubicBezTo>
                    <a:pt x="90" y="138"/>
                    <a:pt x="90" y="138"/>
                    <a:pt x="90" y="138"/>
                  </a:cubicBezTo>
                  <a:cubicBezTo>
                    <a:pt x="90" y="132"/>
                    <a:pt x="86" y="128"/>
                    <a:pt x="80" y="128"/>
                  </a:cubicBezTo>
                  <a:cubicBezTo>
                    <a:pt x="75" y="128"/>
                    <a:pt x="71" y="132"/>
                    <a:pt x="71" y="138"/>
                  </a:cubicBezTo>
                  <a:cubicBezTo>
                    <a:pt x="72" y="249"/>
                    <a:pt x="72" y="249"/>
                    <a:pt x="72" y="249"/>
                  </a:cubicBezTo>
                  <a:cubicBezTo>
                    <a:pt x="64" y="247"/>
                    <a:pt x="64" y="247"/>
                    <a:pt x="64" y="247"/>
                  </a:cubicBezTo>
                  <a:cubicBezTo>
                    <a:pt x="58" y="228"/>
                    <a:pt x="50" y="208"/>
                    <a:pt x="41" y="189"/>
                  </a:cubicBezTo>
                  <a:cubicBezTo>
                    <a:pt x="30" y="168"/>
                    <a:pt x="27" y="144"/>
                    <a:pt x="32" y="121"/>
                  </a:cubicBezTo>
                  <a:cubicBezTo>
                    <a:pt x="45" y="65"/>
                    <a:pt x="101" y="29"/>
                    <a:pt x="157" y="41"/>
                  </a:cubicBezTo>
                  <a:cubicBezTo>
                    <a:pt x="214" y="54"/>
                    <a:pt x="250" y="110"/>
                    <a:pt x="237" y="166"/>
                  </a:cubicBezTo>
                  <a:cubicBezTo>
                    <a:pt x="232" y="189"/>
                    <a:pt x="220" y="210"/>
                    <a:pt x="201" y="225"/>
                  </a:cubicBezTo>
                  <a:cubicBezTo>
                    <a:pt x="185" y="238"/>
                    <a:pt x="170" y="252"/>
                    <a:pt x="156" y="267"/>
                  </a:cubicBezTo>
                  <a:close/>
                  <a:moveTo>
                    <a:pt x="156" y="267"/>
                  </a:moveTo>
                  <a:cubicBezTo>
                    <a:pt x="156" y="267"/>
                    <a:pt x="156" y="267"/>
                    <a:pt x="156" y="26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4" name="Freeform 94"/>
            <p:cNvSpPr>
              <a:spLocks noEditPoints="1"/>
            </p:cNvSpPr>
            <p:nvPr/>
          </p:nvSpPr>
          <p:spPr bwMode="auto">
            <a:xfrm>
              <a:off x="6924895" y="3683631"/>
              <a:ext cx="208103" cy="302897"/>
            </a:xfrm>
            <a:custGeom>
              <a:avLst/>
              <a:gdLst>
                <a:gd name="T0" fmla="*/ 69 w 119"/>
                <a:gd name="T1" fmla="*/ 7 h 173"/>
                <a:gd name="T2" fmla="*/ 7 w 119"/>
                <a:gd name="T3" fmla="*/ 86 h 173"/>
                <a:gd name="T4" fmla="*/ 10 w 119"/>
                <a:gd name="T5" fmla="*/ 145 h 173"/>
                <a:gd name="T6" fmla="*/ 20 w 119"/>
                <a:gd name="T7" fmla="*/ 153 h 173"/>
                <a:gd name="T8" fmla="*/ 29 w 119"/>
                <a:gd name="T9" fmla="*/ 169 h 173"/>
                <a:gd name="T10" fmla="*/ 52 w 119"/>
                <a:gd name="T11" fmla="*/ 162 h 173"/>
                <a:gd name="T12" fmla="*/ 59 w 119"/>
                <a:gd name="T13" fmla="*/ 161 h 173"/>
                <a:gd name="T14" fmla="*/ 73 w 119"/>
                <a:gd name="T15" fmla="*/ 124 h 173"/>
                <a:gd name="T16" fmla="*/ 112 w 119"/>
                <a:gd name="T17" fmla="*/ 74 h 173"/>
                <a:gd name="T18" fmla="*/ 38 w 119"/>
                <a:gd name="T19" fmla="*/ 65 h 173"/>
                <a:gd name="T20" fmla="*/ 50 w 119"/>
                <a:gd name="T21" fmla="*/ 71 h 173"/>
                <a:gd name="T22" fmla="*/ 54 w 119"/>
                <a:gd name="T23" fmla="*/ 72 h 173"/>
                <a:gd name="T24" fmla="*/ 64 w 119"/>
                <a:gd name="T25" fmla="*/ 73 h 173"/>
                <a:gd name="T26" fmla="*/ 67 w 119"/>
                <a:gd name="T27" fmla="*/ 75 h 173"/>
                <a:gd name="T28" fmla="*/ 54 w 119"/>
                <a:gd name="T29" fmla="*/ 112 h 173"/>
                <a:gd name="T30" fmla="*/ 61 w 119"/>
                <a:gd name="T31" fmla="*/ 125 h 173"/>
                <a:gd name="T32" fmla="*/ 25 w 119"/>
                <a:gd name="T33" fmla="*/ 127 h 173"/>
                <a:gd name="T34" fmla="*/ 61 w 119"/>
                <a:gd name="T35" fmla="*/ 125 h 173"/>
                <a:gd name="T36" fmla="*/ 24 w 119"/>
                <a:gd name="T37" fmla="*/ 132 h 173"/>
                <a:gd name="T38" fmla="*/ 56 w 119"/>
                <a:gd name="T39" fmla="*/ 149 h 173"/>
                <a:gd name="T40" fmla="*/ 66 w 119"/>
                <a:gd name="T41" fmla="*/ 115 h 173"/>
                <a:gd name="T42" fmla="*/ 83 w 119"/>
                <a:gd name="T43" fmla="*/ 71 h 173"/>
                <a:gd name="T44" fmla="*/ 76 w 119"/>
                <a:gd name="T45" fmla="*/ 67 h 173"/>
                <a:gd name="T46" fmla="*/ 69 w 119"/>
                <a:gd name="T47" fmla="*/ 69 h 173"/>
                <a:gd name="T48" fmla="*/ 65 w 119"/>
                <a:gd name="T49" fmla="*/ 58 h 173"/>
                <a:gd name="T50" fmla="*/ 53 w 119"/>
                <a:gd name="T51" fmla="*/ 65 h 173"/>
                <a:gd name="T52" fmla="*/ 45 w 119"/>
                <a:gd name="T53" fmla="*/ 57 h 173"/>
                <a:gd name="T54" fmla="*/ 38 w 119"/>
                <a:gd name="T55" fmla="*/ 59 h 173"/>
                <a:gd name="T56" fmla="*/ 30 w 119"/>
                <a:gd name="T57" fmla="*/ 59 h 173"/>
                <a:gd name="T58" fmla="*/ 27 w 119"/>
                <a:gd name="T59" fmla="*/ 106 h 173"/>
                <a:gd name="T60" fmla="*/ 13 w 119"/>
                <a:gd name="T61" fmla="*/ 52 h 173"/>
                <a:gd name="T62" fmla="*/ 101 w 119"/>
                <a:gd name="T63" fmla="*/ 71 h 173"/>
                <a:gd name="T64" fmla="*/ 66 w 119"/>
                <a:gd name="T65" fmla="*/ 115 h 173"/>
                <a:gd name="T66" fmla="*/ 66 w 119"/>
                <a:gd name="T67" fmla="*/ 1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 h="173">
                  <a:moveTo>
                    <a:pt x="112" y="74"/>
                  </a:moveTo>
                  <a:cubicBezTo>
                    <a:pt x="119" y="44"/>
                    <a:pt x="99" y="14"/>
                    <a:pt x="69" y="7"/>
                  </a:cubicBezTo>
                  <a:cubicBezTo>
                    <a:pt x="39" y="0"/>
                    <a:pt x="9" y="20"/>
                    <a:pt x="2" y="50"/>
                  </a:cubicBezTo>
                  <a:cubicBezTo>
                    <a:pt x="0" y="62"/>
                    <a:pt x="1" y="75"/>
                    <a:pt x="7" y="86"/>
                  </a:cubicBezTo>
                  <a:cubicBezTo>
                    <a:pt x="11" y="94"/>
                    <a:pt x="14" y="103"/>
                    <a:pt x="17" y="111"/>
                  </a:cubicBezTo>
                  <a:cubicBezTo>
                    <a:pt x="10" y="145"/>
                    <a:pt x="10" y="145"/>
                    <a:pt x="10" y="145"/>
                  </a:cubicBezTo>
                  <a:cubicBezTo>
                    <a:pt x="9" y="148"/>
                    <a:pt x="11" y="151"/>
                    <a:pt x="14" y="151"/>
                  </a:cubicBezTo>
                  <a:cubicBezTo>
                    <a:pt x="20" y="153"/>
                    <a:pt x="20" y="153"/>
                    <a:pt x="20" y="153"/>
                  </a:cubicBezTo>
                  <a:cubicBezTo>
                    <a:pt x="19" y="155"/>
                    <a:pt x="19" y="155"/>
                    <a:pt x="19" y="155"/>
                  </a:cubicBezTo>
                  <a:cubicBezTo>
                    <a:pt x="18" y="162"/>
                    <a:pt x="22" y="168"/>
                    <a:pt x="29" y="169"/>
                  </a:cubicBezTo>
                  <a:cubicBezTo>
                    <a:pt x="38" y="172"/>
                    <a:pt x="38" y="172"/>
                    <a:pt x="38" y="172"/>
                  </a:cubicBezTo>
                  <a:cubicBezTo>
                    <a:pt x="45" y="173"/>
                    <a:pt x="51" y="169"/>
                    <a:pt x="52" y="162"/>
                  </a:cubicBezTo>
                  <a:cubicBezTo>
                    <a:pt x="53" y="160"/>
                    <a:pt x="53" y="160"/>
                    <a:pt x="53" y="160"/>
                  </a:cubicBezTo>
                  <a:cubicBezTo>
                    <a:pt x="59" y="161"/>
                    <a:pt x="59" y="161"/>
                    <a:pt x="59" y="161"/>
                  </a:cubicBezTo>
                  <a:cubicBezTo>
                    <a:pt x="62" y="162"/>
                    <a:pt x="65" y="160"/>
                    <a:pt x="66" y="157"/>
                  </a:cubicBezTo>
                  <a:cubicBezTo>
                    <a:pt x="73" y="124"/>
                    <a:pt x="73" y="124"/>
                    <a:pt x="73" y="124"/>
                  </a:cubicBezTo>
                  <a:cubicBezTo>
                    <a:pt x="79" y="117"/>
                    <a:pt x="86" y="111"/>
                    <a:pt x="93" y="105"/>
                  </a:cubicBezTo>
                  <a:cubicBezTo>
                    <a:pt x="103" y="97"/>
                    <a:pt x="109" y="86"/>
                    <a:pt x="112" y="74"/>
                  </a:cubicBezTo>
                  <a:close/>
                  <a:moveTo>
                    <a:pt x="39" y="109"/>
                  </a:moveTo>
                  <a:cubicBezTo>
                    <a:pt x="38" y="65"/>
                    <a:pt x="38" y="65"/>
                    <a:pt x="38" y="65"/>
                  </a:cubicBezTo>
                  <a:cubicBezTo>
                    <a:pt x="45" y="63"/>
                    <a:pt x="45" y="63"/>
                    <a:pt x="45" y="63"/>
                  </a:cubicBezTo>
                  <a:cubicBezTo>
                    <a:pt x="50" y="71"/>
                    <a:pt x="50" y="71"/>
                    <a:pt x="50" y="71"/>
                  </a:cubicBezTo>
                  <a:cubicBezTo>
                    <a:pt x="51" y="72"/>
                    <a:pt x="51" y="72"/>
                    <a:pt x="52" y="72"/>
                  </a:cubicBezTo>
                  <a:cubicBezTo>
                    <a:pt x="53" y="72"/>
                    <a:pt x="54" y="72"/>
                    <a:pt x="54" y="72"/>
                  </a:cubicBezTo>
                  <a:cubicBezTo>
                    <a:pt x="62" y="66"/>
                    <a:pt x="62" y="66"/>
                    <a:pt x="62" y="66"/>
                  </a:cubicBezTo>
                  <a:cubicBezTo>
                    <a:pt x="64" y="73"/>
                    <a:pt x="64" y="73"/>
                    <a:pt x="64" y="73"/>
                  </a:cubicBezTo>
                  <a:cubicBezTo>
                    <a:pt x="64" y="74"/>
                    <a:pt x="65" y="75"/>
                    <a:pt x="66" y="75"/>
                  </a:cubicBezTo>
                  <a:cubicBezTo>
                    <a:pt x="66" y="75"/>
                    <a:pt x="67" y="75"/>
                    <a:pt x="67" y="75"/>
                  </a:cubicBezTo>
                  <a:cubicBezTo>
                    <a:pt x="72" y="74"/>
                    <a:pt x="72" y="74"/>
                    <a:pt x="72" y="74"/>
                  </a:cubicBezTo>
                  <a:cubicBezTo>
                    <a:pt x="54" y="112"/>
                    <a:pt x="54" y="112"/>
                    <a:pt x="54" y="112"/>
                  </a:cubicBezTo>
                  <a:lnTo>
                    <a:pt x="39" y="109"/>
                  </a:lnTo>
                  <a:close/>
                  <a:moveTo>
                    <a:pt x="61" y="125"/>
                  </a:moveTo>
                  <a:cubicBezTo>
                    <a:pt x="59" y="134"/>
                    <a:pt x="59" y="134"/>
                    <a:pt x="59" y="134"/>
                  </a:cubicBezTo>
                  <a:cubicBezTo>
                    <a:pt x="25" y="127"/>
                    <a:pt x="25" y="127"/>
                    <a:pt x="25" y="127"/>
                  </a:cubicBezTo>
                  <a:cubicBezTo>
                    <a:pt x="27" y="118"/>
                    <a:pt x="27" y="118"/>
                    <a:pt x="27" y="118"/>
                  </a:cubicBezTo>
                  <a:lnTo>
                    <a:pt x="61" y="125"/>
                  </a:lnTo>
                  <a:close/>
                  <a:moveTo>
                    <a:pt x="22" y="142"/>
                  </a:moveTo>
                  <a:cubicBezTo>
                    <a:pt x="24" y="132"/>
                    <a:pt x="24" y="132"/>
                    <a:pt x="24" y="132"/>
                  </a:cubicBezTo>
                  <a:cubicBezTo>
                    <a:pt x="58" y="140"/>
                    <a:pt x="58" y="140"/>
                    <a:pt x="58" y="140"/>
                  </a:cubicBezTo>
                  <a:cubicBezTo>
                    <a:pt x="56" y="149"/>
                    <a:pt x="56" y="149"/>
                    <a:pt x="56" y="149"/>
                  </a:cubicBezTo>
                  <a:lnTo>
                    <a:pt x="22" y="142"/>
                  </a:lnTo>
                  <a:close/>
                  <a:moveTo>
                    <a:pt x="66" y="115"/>
                  </a:moveTo>
                  <a:cubicBezTo>
                    <a:pt x="63" y="114"/>
                    <a:pt x="63" y="114"/>
                    <a:pt x="63" y="114"/>
                  </a:cubicBezTo>
                  <a:cubicBezTo>
                    <a:pt x="83" y="71"/>
                    <a:pt x="83" y="71"/>
                    <a:pt x="83" y="71"/>
                  </a:cubicBezTo>
                  <a:cubicBezTo>
                    <a:pt x="84" y="69"/>
                    <a:pt x="83" y="66"/>
                    <a:pt x="81" y="65"/>
                  </a:cubicBezTo>
                  <a:cubicBezTo>
                    <a:pt x="79" y="64"/>
                    <a:pt x="77" y="65"/>
                    <a:pt x="76" y="67"/>
                  </a:cubicBezTo>
                  <a:cubicBezTo>
                    <a:pt x="75" y="68"/>
                    <a:pt x="75" y="68"/>
                    <a:pt x="75" y="68"/>
                  </a:cubicBezTo>
                  <a:cubicBezTo>
                    <a:pt x="69" y="69"/>
                    <a:pt x="69" y="69"/>
                    <a:pt x="69" y="69"/>
                  </a:cubicBezTo>
                  <a:cubicBezTo>
                    <a:pt x="66" y="60"/>
                    <a:pt x="66" y="60"/>
                    <a:pt x="66" y="60"/>
                  </a:cubicBezTo>
                  <a:cubicBezTo>
                    <a:pt x="66" y="59"/>
                    <a:pt x="65" y="58"/>
                    <a:pt x="65" y="58"/>
                  </a:cubicBezTo>
                  <a:cubicBezTo>
                    <a:pt x="64" y="58"/>
                    <a:pt x="63" y="58"/>
                    <a:pt x="62" y="59"/>
                  </a:cubicBezTo>
                  <a:cubicBezTo>
                    <a:pt x="53" y="65"/>
                    <a:pt x="53" y="65"/>
                    <a:pt x="53" y="65"/>
                  </a:cubicBezTo>
                  <a:cubicBezTo>
                    <a:pt x="48" y="58"/>
                    <a:pt x="48" y="58"/>
                    <a:pt x="48" y="58"/>
                  </a:cubicBezTo>
                  <a:cubicBezTo>
                    <a:pt x="47" y="57"/>
                    <a:pt x="46" y="56"/>
                    <a:pt x="45" y="57"/>
                  </a:cubicBezTo>
                  <a:cubicBezTo>
                    <a:pt x="38" y="59"/>
                    <a:pt x="38" y="59"/>
                    <a:pt x="38" y="59"/>
                  </a:cubicBezTo>
                  <a:cubicBezTo>
                    <a:pt x="38" y="59"/>
                    <a:pt x="38" y="59"/>
                    <a:pt x="38" y="59"/>
                  </a:cubicBezTo>
                  <a:cubicBezTo>
                    <a:pt x="38" y="57"/>
                    <a:pt x="36" y="55"/>
                    <a:pt x="34" y="55"/>
                  </a:cubicBezTo>
                  <a:cubicBezTo>
                    <a:pt x="32" y="55"/>
                    <a:pt x="30" y="57"/>
                    <a:pt x="30" y="59"/>
                  </a:cubicBezTo>
                  <a:cubicBezTo>
                    <a:pt x="30" y="107"/>
                    <a:pt x="30" y="107"/>
                    <a:pt x="30" y="107"/>
                  </a:cubicBezTo>
                  <a:cubicBezTo>
                    <a:pt x="27" y="106"/>
                    <a:pt x="27" y="106"/>
                    <a:pt x="27" y="106"/>
                  </a:cubicBezTo>
                  <a:cubicBezTo>
                    <a:pt x="24" y="98"/>
                    <a:pt x="21" y="89"/>
                    <a:pt x="17" y="81"/>
                  </a:cubicBezTo>
                  <a:cubicBezTo>
                    <a:pt x="12" y="72"/>
                    <a:pt x="11" y="62"/>
                    <a:pt x="13" y="52"/>
                  </a:cubicBezTo>
                  <a:cubicBezTo>
                    <a:pt x="19" y="28"/>
                    <a:pt x="43" y="13"/>
                    <a:pt x="67" y="18"/>
                  </a:cubicBezTo>
                  <a:cubicBezTo>
                    <a:pt x="91" y="23"/>
                    <a:pt x="106" y="47"/>
                    <a:pt x="101" y="71"/>
                  </a:cubicBezTo>
                  <a:cubicBezTo>
                    <a:pt x="99" y="81"/>
                    <a:pt x="94" y="90"/>
                    <a:pt x="86" y="96"/>
                  </a:cubicBezTo>
                  <a:cubicBezTo>
                    <a:pt x="79" y="102"/>
                    <a:pt x="72" y="108"/>
                    <a:pt x="66" y="115"/>
                  </a:cubicBezTo>
                  <a:close/>
                  <a:moveTo>
                    <a:pt x="66" y="115"/>
                  </a:moveTo>
                  <a:cubicBezTo>
                    <a:pt x="66" y="115"/>
                    <a:pt x="66" y="115"/>
                    <a:pt x="66" y="11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5" name="Freeform 95"/>
            <p:cNvSpPr>
              <a:spLocks noEditPoints="1"/>
            </p:cNvSpPr>
            <p:nvPr/>
          </p:nvSpPr>
          <p:spPr bwMode="auto">
            <a:xfrm>
              <a:off x="7745459" y="2105454"/>
              <a:ext cx="662079" cy="648008"/>
            </a:xfrm>
            <a:custGeom>
              <a:avLst/>
              <a:gdLst>
                <a:gd name="T0" fmla="*/ 251 w 378"/>
                <a:gd name="T1" fmla="*/ 53 h 370"/>
                <a:gd name="T2" fmla="*/ 54 w 378"/>
                <a:gd name="T3" fmla="*/ 58 h 370"/>
                <a:gd name="T4" fmla="*/ 58 w 378"/>
                <a:gd name="T5" fmla="*/ 255 h 370"/>
                <a:gd name="T6" fmla="*/ 236 w 378"/>
                <a:gd name="T7" fmla="*/ 267 h 370"/>
                <a:gd name="T8" fmla="*/ 245 w 378"/>
                <a:gd name="T9" fmla="*/ 281 h 370"/>
                <a:gd name="T10" fmla="*/ 325 w 378"/>
                <a:gd name="T11" fmla="*/ 359 h 370"/>
                <a:gd name="T12" fmla="*/ 367 w 378"/>
                <a:gd name="T13" fmla="*/ 358 h 370"/>
                <a:gd name="T14" fmla="*/ 366 w 378"/>
                <a:gd name="T15" fmla="*/ 316 h 370"/>
                <a:gd name="T16" fmla="*/ 285 w 378"/>
                <a:gd name="T17" fmla="*/ 239 h 370"/>
                <a:gd name="T18" fmla="*/ 270 w 378"/>
                <a:gd name="T19" fmla="*/ 231 h 370"/>
                <a:gd name="T20" fmla="*/ 251 w 378"/>
                <a:gd name="T21" fmla="*/ 53 h 370"/>
                <a:gd name="T22" fmla="*/ 229 w 378"/>
                <a:gd name="T23" fmla="*/ 226 h 370"/>
                <a:gd name="T24" fmla="*/ 82 w 378"/>
                <a:gd name="T25" fmla="*/ 229 h 370"/>
                <a:gd name="T26" fmla="*/ 79 w 378"/>
                <a:gd name="T27" fmla="*/ 82 h 370"/>
                <a:gd name="T28" fmla="*/ 226 w 378"/>
                <a:gd name="T29" fmla="*/ 79 h 370"/>
                <a:gd name="T30" fmla="*/ 229 w 378"/>
                <a:gd name="T31" fmla="*/ 226 h 370"/>
                <a:gd name="T32" fmla="*/ 229 w 378"/>
                <a:gd name="T33" fmla="*/ 226 h 370"/>
                <a:gd name="T34" fmla="*/ 229 w 378"/>
                <a:gd name="T35" fmla="*/ 22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8" h="370">
                  <a:moveTo>
                    <a:pt x="251" y="53"/>
                  </a:moveTo>
                  <a:cubicBezTo>
                    <a:pt x="195" y="0"/>
                    <a:pt x="107" y="2"/>
                    <a:pt x="54" y="58"/>
                  </a:cubicBezTo>
                  <a:cubicBezTo>
                    <a:pt x="0" y="113"/>
                    <a:pt x="2" y="201"/>
                    <a:pt x="58" y="255"/>
                  </a:cubicBezTo>
                  <a:cubicBezTo>
                    <a:pt x="107" y="302"/>
                    <a:pt x="183" y="306"/>
                    <a:pt x="236" y="267"/>
                  </a:cubicBezTo>
                  <a:cubicBezTo>
                    <a:pt x="237" y="272"/>
                    <a:pt x="240" y="277"/>
                    <a:pt x="245" y="281"/>
                  </a:cubicBezTo>
                  <a:cubicBezTo>
                    <a:pt x="325" y="359"/>
                    <a:pt x="325" y="359"/>
                    <a:pt x="325" y="359"/>
                  </a:cubicBezTo>
                  <a:cubicBezTo>
                    <a:pt x="337" y="370"/>
                    <a:pt x="356" y="370"/>
                    <a:pt x="367" y="358"/>
                  </a:cubicBezTo>
                  <a:cubicBezTo>
                    <a:pt x="378" y="346"/>
                    <a:pt x="378" y="327"/>
                    <a:pt x="366" y="316"/>
                  </a:cubicBezTo>
                  <a:cubicBezTo>
                    <a:pt x="285" y="239"/>
                    <a:pt x="285" y="239"/>
                    <a:pt x="285" y="239"/>
                  </a:cubicBezTo>
                  <a:cubicBezTo>
                    <a:pt x="281" y="235"/>
                    <a:pt x="276" y="232"/>
                    <a:pt x="270" y="231"/>
                  </a:cubicBezTo>
                  <a:cubicBezTo>
                    <a:pt x="307" y="176"/>
                    <a:pt x="300" y="101"/>
                    <a:pt x="251" y="53"/>
                  </a:cubicBezTo>
                  <a:close/>
                  <a:moveTo>
                    <a:pt x="229" y="226"/>
                  </a:moveTo>
                  <a:cubicBezTo>
                    <a:pt x="190" y="267"/>
                    <a:pt x="124" y="269"/>
                    <a:pt x="82" y="229"/>
                  </a:cubicBezTo>
                  <a:cubicBezTo>
                    <a:pt x="41" y="189"/>
                    <a:pt x="39" y="123"/>
                    <a:pt x="79" y="82"/>
                  </a:cubicBezTo>
                  <a:cubicBezTo>
                    <a:pt x="119" y="41"/>
                    <a:pt x="185" y="39"/>
                    <a:pt x="226" y="79"/>
                  </a:cubicBezTo>
                  <a:cubicBezTo>
                    <a:pt x="268" y="119"/>
                    <a:pt x="269" y="185"/>
                    <a:pt x="229" y="226"/>
                  </a:cubicBezTo>
                  <a:close/>
                  <a:moveTo>
                    <a:pt x="229" y="226"/>
                  </a:moveTo>
                  <a:cubicBezTo>
                    <a:pt x="229" y="226"/>
                    <a:pt x="229" y="226"/>
                    <a:pt x="229" y="22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6" name="Freeform 96"/>
            <p:cNvSpPr>
              <a:spLocks noEditPoints="1"/>
            </p:cNvSpPr>
            <p:nvPr/>
          </p:nvSpPr>
          <p:spPr bwMode="auto">
            <a:xfrm>
              <a:off x="10445615" y="3240023"/>
              <a:ext cx="250316" cy="278458"/>
            </a:xfrm>
            <a:custGeom>
              <a:avLst/>
              <a:gdLst>
                <a:gd name="T0" fmla="*/ 71 w 143"/>
                <a:gd name="T1" fmla="*/ 17 h 159"/>
                <a:gd name="T2" fmla="*/ 70 w 143"/>
                <a:gd name="T3" fmla="*/ 14 h 159"/>
                <a:gd name="T4" fmla="*/ 61 w 143"/>
                <a:gd name="T5" fmla="*/ 11 h 159"/>
                <a:gd name="T6" fmla="*/ 51 w 143"/>
                <a:gd name="T7" fmla="*/ 15 h 159"/>
                <a:gd name="T8" fmla="*/ 50 w 143"/>
                <a:gd name="T9" fmla="*/ 9 h 159"/>
                <a:gd name="T10" fmla="*/ 33 w 143"/>
                <a:gd name="T11" fmla="*/ 3 h 159"/>
                <a:gd name="T12" fmla="*/ 27 w 143"/>
                <a:gd name="T13" fmla="*/ 20 h 159"/>
                <a:gd name="T14" fmla="*/ 31 w 143"/>
                <a:gd name="T15" fmla="*/ 24 h 159"/>
                <a:gd name="T16" fmla="*/ 23 w 143"/>
                <a:gd name="T17" fmla="*/ 28 h 159"/>
                <a:gd name="T18" fmla="*/ 19 w 143"/>
                <a:gd name="T19" fmla="*/ 37 h 159"/>
                <a:gd name="T20" fmla="*/ 21 w 143"/>
                <a:gd name="T21" fmla="*/ 40 h 159"/>
                <a:gd name="T22" fmla="*/ 7 w 143"/>
                <a:gd name="T23" fmla="*/ 46 h 159"/>
                <a:gd name="T24" fmla="*/ 2 w 143"/>
                <a:gd name="T25" fmla="*/ 60 h 159"/>
                <a:gd name="T26" fmla="*/ 44 w 143"/>
                <a:gd name="T27" fmla="*/ 152 h 159"/>
                <a:gd name="T28" fmla="*/ 58 w 143"/>
                <a:gd name="T29" fmla="*/ 157 h 159"/>
                <a:gd name="T30" fmla="*/ 136 w 143"/>
                <a:gd name="T31" fmla="*/ 121 h 159"/>
                <a:gd name="T32" fmla="*/ 141 w 143"/>
                <a:gd name="T33" fmla="*/ 107 h 159"/>
                <a:gd name="T34" fmla="*/ 99 w 143"/>
                <a:gd name="T35" fmla="*/ 16 h 159"/>
                <a:gd name="T36" fmla="*/ 85 w 143"/>
                <a:gd name="T37" fmla="*/ 11 h 159"/>
                <a:gd name="T38" fmla="*/ 71 w 143"/>
                <a:gd name="T39" fmla="*/ 17 h 159"/>
                <a:gd name="T40" fmla="*/ 32 w 143"/>
                <a:gd name="T41" fmla="*/ 18 h 159"/>
                <a:gd name="T42" fmla="*/ 35 w 143"/>
                <a:gd name="T43" fmla="*/ 8 h 159"/>
                <a:gd name="T44" fmla="*/ 45 w 143"/>
                <a:gd name="T45" fmla="*/ 12 h 159"/>
                <a:gd name="T46" fmla="*/ 45 w 143"/>
                <a:gd name="T47" fmla="*/ 18 h 159"/>
                <a:gd name="T48" fmla="*/ 37 w 143"/>
                <a:gd name="T49" fmla="*/ 22 h 159"/>
                <a:gd name="T50" fmla="*/ 32 w 143"/>
                <a:gd name="T51" fmla="*/ 18 h 159"/>
                <a:gd name="T52" fmla="*/ 129 w 143"/>
                <a:gd name="T53" fmla="*/ 106 h 159"/>
                <a:gd name="T54" fmla="*/ 126 w 143"/>
                <a:gd name="T55" fmla="*/ 114 h 159"/>
                <a:gd name="T56" fmla="*/ 59 w 143"/>
                <a:gd name="T57" fmla="*/ 145 h 159"/>
                <a:gd name="T58" fmla="*/ 51 w 143"/>
                <a:gd name="T59" fmla="*/ 142 h 159"/>
                <a:gd name="T60" fmla="*/ 14 w 143"/>
                <a:gd name="T61" fmla="*/ 61 h 159"/>
                <a:gd name="T62" fmla="*/ 17 w 143"/>
                <a:gd name="T63" fmla="*/ 53 h 159"/>
                <a:gd name="T64" fmla="*/ 25 w 143"/>
                <a:gd name="T65" fmla="*/ 50 h 159"/>
                <a:gd name="T66" fmla="*/ 32 w 143"/>
                <a:gd name="T67" fmla="*/ 52 h 159"/>
                <a:gd name="T68" fmla="*/ 73 w 143"/>
                <a:gd name="T69" fmla="*/ 33 h 159"/>
                <a:gd name="T70" fmla="*/ 76 w 143"/>
                <a:gd name="T71" fmla="*/ 26 h 159"/>
                <a:gd name="T72" fmla="*/ 84 w 143"/>
                <a:gd name="T73" fmla="*/ 23 h 159"/>
                <a:gd name="T74" fmla="*/ 92 w 143"/>
                <a:gd name="T75" fmla="*/ 26 h 159"/>
                <a:gd name="T76" fmla="*/ 129 w 143"/>
                <a:gd name="T77" fmla="*/ 106 h 159"/>
                <a:gd name="T78" fmla="*/ 129 w 143"/>
                <a:gd name="T79" fmla="*/ 106 h 159"/>
                <a:gd name="T80" fmla="*/ 129 w 143"/>
                <a:gd name="T81" fmla="*/ 10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9">
                  <a:moveTo>
                    <a:pt x="71" y="17"/>
                  </a:moveTo>
                  <a:cubicBezTo>
                    <a:pt x="70" y="14"/>
                    <a:pt x="70" y="14"/>
                    <a:pt x="70" y="14"/>
                  </a:cubicBezTo>
                  <a:cubicBezTo>
                    <a:pt x="69" y="11"/>
                    <a:pt x="64" y="9"/>
                    <a:pt x="61" y="11"/>
                  </a:cubicBezTo>
                  <a:cubicBezTo>
                    <a:pt x="51" y="15"/>
                    <a:pt x="51" y="15"/>
                    <a:pt x="51" y="15"/>
                  </a:cubicBezTo>
                  <a:cubicBezTo>
                    <a:pt x="51" y="13"/>
                    <a:pt x="51" y="11"/>
                    <a:pt x="50" y="9"/>
                  </a:cubicBezTo>
                  <a:cubicBezTo>
                    <a:pt x="47" y="3"/>
                    <a:pt x="40" y="0"/>
                    <a:pt x="33" y="3"/>
                  </a:cubicBezTo>
                  <a:cubicBezTo>
                    <a:pt x="27" y="6"/>
                    <a:pt x="24" y="14"/>
                    <a:pt x="27" y="20"/>
                  </a:cubicBezTo>
                  <a:cubicBezTo>
                    <a:pt x="28" y="22"/>
                    <a:pt x="29" y="23"/>
                    <a:pt x="31" y="24"/>
                  </a:cubicBezTo>
                  <a:cubicBezTo>
                    <a:pt x="23" y="28"/>
                    <a:pt x="23" y="28"/>
                    <a:pt x="23" y="28"/>
                  </a:cubicBezTo>
                  <a:cubicBezTo>
                    <a:pt x="19" y="30"/>
                    <a:pt x="18" y="34"/>
                    <a:pt x="19" y="37"/>
                  </a:cubicBezTo>
                  <a:cubicBezTo>
                    <a:pt x="21" y="40"/>
                    <a:pt x="21" y="40"/>
                    <a:pt x="21" y="40"/>
                  </a:cubicBezTo>
                  <a:cubicBezTo>
                    <a:pt x="7" y="46"/>
                    <a:pt x="7" y="46"/>
                    <a:pt x="7" y="46"/>
                  </a:cubicBezTo>
                  <a:cubicBezTo>
                    <a:pt x="2" y="49"/>
                    <a:pt x="0" y="55"/>
                    <a:pt x="2" y="60"/>
                  </a:cubicBezTo>
                  <a:cubicBezTo>
                    <a:pt x="44" y="152"/>
                    <a:pt x="44" y="152"/>
                    <a:pt x="44" y="152"/>
                  </a:cubicBezTo>
                  <a:cubicBezTo>
                    <a:pt x="46" y="157"/>
                    <a:pt x="52" y="159"/>
                    <a:pt x="58" y="157"/>
                  </a:cubicBezTo>
                  <a:cubicBezTo>
                    <a:pt x="136" y="121"/>
                    <a:pt x="136" y="121"/>
                    <a:pt x="136" y="121"/>
                  </a:cubicBezTo>
                  <a:cubicBezTo>
                    <a:pt x="141" y="119"/>
                    <a:pt x="143" y="113"/>
                    <a:pt x="141" y="107"/>
                  </a:cubicBezTo>
                  <a:cubicBezTo>
                    <a:pt x="99" y="16"/>
                    <a:pt x="99" y="16"/>
                    <a:pt x="99" y="16"/>
                  </a:cubicBezTo>
                  <a:cubicBezTo>
                    <a:pt x="96" y="11"/>
                    <a:pt x="90" y="8"/>
                    <a:pt x="85" y="11"/>
                  </a:cubicBezTo>
                  <a:lnTo>
                    <a:pt x="71" y="17"/>
                  </a:lnTo>
                  <a:close/>
                  <a:moveTo>
                    <a:pt x="32" y="18"/>
                  </a:moveTo>
                  <a:cubicBezTo>
                    <a:pt x="30" y="14"/>
                    <a:pt x="32" y="10"/>
                    <a:pt x="35" y="8"/>
                  </a:cubicBezTo>
                  <a:cubicBezTo>
                    <a:pt x="39" y="6"/>
                    <a:pt x="44" y="8"/>
                    <a:pt x="45" y="12"/>
                  </a:cubicBezTo>
                  <a:cubicBezTo>
                    <a:pt x="46" y="14"/>
                    <a:pt x="46" y="16"/>
                    <a:pt x="45" y="18"/>
                  </a:cubicBezTo>
                  <a:cubicBezTo>
                    <a:pt x="37" y="22"/>
                    <a:pt x="37" y="22"/>
                    <a:pt x="37" y="22"/>
                  </a:cubicBezTo>
                  <a:cubicBezTo>
                    <a:pt x="35" y="21"/>
                    <a:pt x="33" y="20"/>
                    <a:pt x="32" y="18"/>
                  </a:cubicBezTo>
                  <a:close/>
                  <a:moveTo>
                    <a:pt x="129" y="106"/>
                  </a:moveTo>
                  <a:cubicBezTo>
                    <a:pt x="130" y="109"/>
                    <a:pt x="129" y="113"/>
                    <a:pt x="126" y="114"/>
                  </a:cubicBezTo>
                  <a:cubicBezTo>
                    <a:pt x="59" y="145"/>
                    <a:pt x="59" y="145"/>
                    <a:pt x="59" y="145"/>
                  </a:cubicBezTo>
                  <a:cubicBezTo>
                    <a:pt x="56" y="146"/>
                    <a:pt x="52" y="145"/>
                    <a:pt x="51" y="142"/>
                  </a:cubicBezTo>
                  <a:cubicBezTo>
                    <a:pt x="14" y="61"/>
                    <a:pt x="14" y="61"/>
                    <a:pt x="14" y="61"/>
                  </a:cubicBezTo>
                  <a:cubicBezTo>
                    <a:pt x="13" y="58"/>
                    <a:pt x="14" y="55"/>
                    <a:pt x="17" y="53"/>
                  </a:cubicBezTo>
                  <a:cubicBezTo>
                    <a:pt x="25" y="50"/>
                    <a:pt x="25" y="50"/>
                    <a:pt x="25" y="50"/>
                  </a:cubicBezTo>
                  <a:cubicBezTo>
                    <a:pt x="26" y="52"/>
                    <a:pt x="29" y="53"/>
                    <a:pt x="32" y="52"/>
                  </a:cubicBezTo>
                  <a:cubicBezTo>
                    <a:pt x="73" y="33"/>
                    <a:pt x="73" y="33"/>
                    <a:pt x="73" y="33"/>
                  </a:cubicBezTo>
                  <a:cubicBezTo>
                    <a:pt x="76" y="32"/>
                    <a:pt x="77" y="29"/>
                    <a:pt x="76" y="26"/>
                  </a:cubicBezTo>
                  <a:cubicBezTo>
                    <a:pt x="84" y="23"/>
                    <a:pt x="84" y="23"/>
                    <a:pt x="84" y="23"/>
                  </a:cubicBezTo>
                  <a:cubicBezTo>
                    <a:pt x="87" y="21"/>
                    <a:pt x="90" y="23"/>
                    <a:pt x="92" y="26"/>
                  </a:cubicBezTo>
                  <a:lnTo>
                    <a:pt x="129" y="106"/>
                  </a:lnTo>
                  <a:close/>
                  <a:moveTo>
                    <a:pt x="129" y="106"/>
                  </a:moveTo>
                  <a:cubicBezTo>
                    <a:pt x="129" y="106"/>
                    <a:pt x="129" y="106"/>
                    <a:pt x="129" y="10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7" name="Freeform 97"/>
            <p:cNvSpPr>
              <a:spLocks noEditPoints="1"/>
            </p:cNvSpPr>
            <p:nvPr/>
          </p:nvSpPr>
          <p:spPr bwMode="auto">
            <a:xfrm>
              <a:off x="10495234" y="3342223"/>
              <a:ext cx="34807" cy="36288"/>
            </a:xfrm>
            <a:custGeom>
              <a:avLst/>
              <a:gdLst>
                <a:gd name="T0" fmla="*/ 18 w 20"/>
                <a:gd name="T1" fmla="*/ 7 h 21"/>
                <a:gd name="T2" fmla="*/ 14 w 20"/>
                <a:gd name="T3" fmla="*/ 19 h 21"/>
                <a:gd name="T4" fmla="*/ 2 w 20"/>
                <a:gd name="T5" fmla="*/ 14 h 21"/>
                <a:gd name="T6" fmla="*/ 6 w 20"/>
                <a:gd name="T7" fmla="*/ 2 h 21"/>
                <a:gd name="T8" fmla="*/ 18 w 20"/>
                <a:gd name="T9" fmla="*/ 7 h 21"/>
                <a:gd name="T10" fmla="*/ 18 w 20"/>
                <a:gd name="T11" fmla="*/ 7 h 21"/>
                <a:gd name="T12" fmla="*/ 18 w 20"/>
                <a:gd name="T13" fmla="*/ 7 h 21"/>
              </a:gdLst>
              <a:ahLst/>
              <a:cxnLst>
                <a:cxn ang="0">
                  <a:pos x="T0" y="T1"/>
                </a:cxn>
                <a:cxn ang="0">
                  <a:pos x="T2" y="T3"/>
                </a:cxn>
                <a:cxn ang="0">
                  <a:pos x="T4" y="T5"/>
                </a:cxn>
                <a:cxn ang="0">
                  <a:pos x="T6" y="T7"/>
                </a:cxn>
                <a:cxn ang="0">
                  <a:pos x="T8" y="T9"/>
                </a:cxn>
                <a:cxn ang="0">
                  <a:pos x="T10" y="T11"/>
                </a:cxn>
                <a:cxn ang="0">
                  <a:pos x="T12" y="T13"/>
                </a:cxn>
              </a:cxnLst>
              <a:rect l="0" t="0" r="r" b="b"/>
              <a:pathLst>
                <a:path w="20" h="21">
                  <a:moveTo>
                    <a:pt x="18" y="7"/>
                  </a:moveTo>
                  <a:cubicBezTo>
                    <a:pt x="20" y="11"/>
                    <a:pt x="18" y="17"/>
                    <a:pt x="14" y="19"/>
                  </a:cubicBezTo>
                  <a:cubicBezTo>
                    <a:pt x="9" y="21"/>
                    <a:pt x="4" y="19"/>
                    <a:pt x="2" y="14"/>
                  </a:cubicBezTo>
                  <a:cubicBezTo>
                    <a:pt x="0" y="10"/>
                    <a:pt x="2" y="5"/>
                    <a:pt x="6" y="2"/>
                  </a:cubicBezTo>
                  <a:cubicBezTo>
                    <a:pt x="11" y="0"/>
                    <a:pt x="16" y="2"/>
                    <a:pt x="18" y="7"/>
                  </a:cubicBezTo>
                  <a:close/>
                  <a:moveTo>
                    <a:pt x="18" y="7"/>
                  </a:moveTo>
                  <a:cubicBezTo>
                    <a:pt x="18" y="7"/>
                    <a:pt x="18" y="7"/>
                    <a:pt x="18" y="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8" name="Freeform 98"/>
            <p:cNvSpPr>
              <a:spLocks noEditPoints="1"/>
            </p:cNvSpPr>
            <p:nvPr/>
          </p:nvSpPr>
          <p:spPr bwMode="auto">
            <a:xfrm>
              <a:off x="10535225" y="3314081"/>
              <a:ext cx="68133" cy="42213"/>
            </a:xfrm>
            <a:custGeom>
              <a:avLst/>
              <a:gdLst>
                <a:gd name="T0" fmla="*/ 31 w 39"/>
                <a:gd name="T1" fmla="*/ 1 h 24"/>
                <a:gd name="T2" fmla="*/ 3 w 39"/>
                <a:gd name="T3" fmla="*/ 14 h 24"/>
                <a:gd name="T4" fmla="*/ 1 w 39"/>
                <a:gd name="T5" fmla="*/ 20 h 24"/>
                <a:gd name="T6" fmla="*/ 7 w 39"/>
                <a:gd name="T7" fmla="*/ 23 h 24"/>
                <a:gd name="T8" fmla="*/ 35 w 39"/>
                <a:gd name="T9" fmla="*/ 10 h 24"/>
                <a:gd name="T10" fmla="*/ 38 w 39"/>
                <a:gd name="T11" fmla="*/ 3 h 24"/>
                <a:gd name="T12" fmla="*/ 31 w 39"/>
                <a:gd name="T13" fmla="*/ 1 h 24"/>
                <a:gd name="T14" fmla="*/ 31 w 39"/>
                <a:gd name="T15" fmla="*/ 1 h 24"/>
                <a:gd name="T16" fmla="*/ 31 w 39"/>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31" y="1"/>
                  </a:moveTo>
                  <a:cubicBezTo>
                    <a:pt x="3" y="14"/>
                    <a:pt x="3" y="14"/>
                    <a:pt x="3" y="14"/>
                  </a:cubicBezTo>
                  <a:cubicBezTo>
                    <a:pt x="1" y="15"/>
                    <a:pt x="0" y="18"/>
                    <a:pt x="1" y="20"/>
                  </a:cubicBezTo>
                  <a:cubicBezTo>
                    <a:pt x="2" y="23"/>
                    <a:pt x="5" y="24"/>
                    <a:pt x="7" y="23"/>
                  </a:cubicBezTo>
                  <a:cubicBezTo>
                    <a:pt x="35" y="10"/>
                    <a:pt x="35" y="10"/>
                    <a:pt x="35" y="10"/>
                  </a:cubicBezTo>
                  <a:cubicBezTo>
                    <a:pt x="38" y="9"/>
                    <a:pt x="39" y="6"/>
                    <a:pt x="38" y="3"/>
                  </a:cubicBezTo>
                  <a:cubicBezTo>
                    <a:pt x="36" y="1"/>
                    <a:pt x="33" y="0"/>
                    <a:pt x="31" y="1"/>
                  </a:cubicBezTo>
                  <a:close/>
                  <a:moveTo>
                    <a:pt x="31" y="1"/>
                  </a:moveTo>
                  <a:cubicBezTo>
                    <a:pt x="31" y="1"/>
                    <a:pt x="31" y="1"/>
                    <a:pt x="3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9" name="Freeform 99"/>
            <p:cNvSpPr>
              <a:spLocks noEditPoints="1"/>
            </p:cNvSpPr>
            <p:nvPr/>
          </p:nvSpPr>
          <p:spPr bwMode="auto">
            <a:xfrm>
              <a:off x="10512267" y="3382214"/>
              <a:ext cx="37029" cy="37029"/>
            </a:xfrm>
            <a:custGeom>
              <a:avLst/>
              <a:gdLst>
                <a:gd name="T0" fmla="*/ 19 w 21"/>
                <a:gd name="T1" fmla="*/ 7 h 21"/>
                <a:gd name="T2" fmla="*/ 14 w 21"/>
                <a:gd name="T3" fmla="*/ 19 h 21"/>
                <a:gd name="T4" fmla="*/ 2 w 21"/>
                <a:gd name="T5" fmla="*/ 14 h 21"/>
                <a:gd name="T6" fmla="*/ 7 w 21"/>
                <a:gd name="T7" fmla="*/ 2 h 21"/>
                <a:gd name="T8" fmla="*/ 19 w 21"/>
                <a:gd name="T9" fmla="*/ 7 h 21"/>
                <a:gd name="T10" fmla="*/ 19 w 21"/>
                <a:gd name="T11" fmla="*/ 7 h 21"/>
                <a:gd name="T12" fmla="*/ 19 w 21"/>
                <a:gd name="T13" fmla="*/ 7 h 21"/>
              </a:gdLst>
              <a:ahLst/>
              <a:cxnLst>
                <a:cxn ang="0">
                  <a:pos x="T0" y="T1"/>
                </a:cxn>
                <a:cxn ang="0">
                  <a:pos x="T2" y="T3"/>
                </a:cxn>
                <a:cxn ang="0">
                  <a:pos x="T4" y="T5"/>
                </a:cxn>
                <a:cxn ang="0">
                  <a:pos x="T6" y="T7"/>
                </a:cxn>
                <a:cxn ang="0">
                  <a:pos x="T8" y="T9"/>
                </a:cxn>
                <a:cxn ang="0">
                  <a:pos x="T10" y="T11"/>
                </a:cxn>
                <a:cxn ang="0">
                  <a:pos x="T12" y="T13"/>
                </a:cxn>
              </a:cxnLst>
              <a:rect l="0" t="0" r="r" b="b"/>
              <a:pathLst>
                <a:path w="21" h="21">
                  <a:moveTo>
                    <a:pt x="19" y="7"/>
                  </a:moveTo>
                  <a:cubicBezTo>
                    <a:pt x="21" y="11"/>
                    <a:pt x="19" y="16"/>
                    <a:pt x="14" y="19"/>
                  </a:cubicBezTo>
                  <a:cubicBezTo>
                    <a:pt x="10" y="21"/>
                    <a:pt x="4" y="19"/>
                    <a:pt x="2" y="14"/>
                  </a:cubicBezTo>
                  <a:cubicBezTo>
                    <a:pt x="0" y="10"/>
                    <a:pt x="2" y="4"/>
                    <a:pt x="7" y="2"/>
                  </a:cubicBezTo>
                  <a:cubicBezTo>
                    <a:pt x="11" y="0"/>
                    <a:pt x="17" y="2"/>
                    <a:pt x="19" y="7"/>
                  </a:cubicBezTo>
                  <a:close/>
                  <a:moveTo>
                    <a:pt x="19" y="7"/>
                  </a:moveTo>
                  <a:cubicBezTo>
                    <a:pt x="19" y="7"/>
                    <a:pt x="19" y="7"/>
                    <a:pt x="19" y="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0" name="Freeform 100"/>
            <p:cNvSpPr>
              <a:spLocks noEditPoints="1"/>
            </p:cNvSpPr>
            <p:nvPr/>
          </p:nvSpPr>
          <p:spPr bwMode="auto">
            <a:xfrm>
              <a:off x="10552999" y="3354072"/>
              <a:ext cx="68133" cy="42213"/>
            </a:xfrm>
            <a:custGeom>
              <a:avLst/>
              <a:gdLst>
                <a:gd name="T0" fmla="*/ 31 w 39"/>
                <a:gd name="T1" fmla="*/ 1 h 24"/>
                <a:gd name="T2" fmla="*/ 4 w 39"/>
                <a:gd name="T3" fmla="*/ 13 h 24"/>
                <a:gd name="T4" fmla="*/ 1 w 39"/>
                <a:gd name="T5" fmla="*/ 20 h 24"/>
                <a:gd name="T6" fmla="*/ 8 w 39"/>
                <a:gd name="T7" fmla="*/ 23 h 24"/>
                <a:gd name="T8" fmla="*/ 36 w 39"/>
                <a:gd name="T9" fmla="*/ 10 h 24"/>
                <a:gd name="T10" fmla="*/ 38 w 39"/>
                <a:gd name="T11" fmla="*/ 3 h 24"/>
                <a:gd name="T12" fmla="*/ 31 w 39"/>
                <a:gd name="T13" fmla="*/ 1 h 24"/>
                <a:gd name="T14" fmla="*/ 31 w 39"/>
                <a:gd name="T15" fmla="*/ 1 h 24"/>
                <a:gd name="T16" fmla="*/ 31 w 39"/>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31" y="1"/>
                  </a:moveTo>
                  <a:cubicBezTo>
                    <a:pt x="4" y="13"/>
                    <a:pt x="4" y="13"/>
                    <a:pt x="4" y="13"/>
                  </a:cubicBezTo>
                  <a:cubicBezTo>
                    <a:pt x="1" y="15"/>
                    <a:pt x="0" y="18"/>
                    <a:pt x="1" y="20"/>
                  </a:cubicBezTo>
                  <a:cubicBezTo>
                    <a:pt x="2" y="23"/>
                    <a:pt x="5" y="24"/>
                    <a:pt x="8" y="23"/>
                  </a:cubicBezTo>
                  <a:cubicBezTo>
                    <a:pt x="36" y="10"/>
                    <a:pt x="36" y="10"/>
                    <a:pt x="36" y="10"/>
                  </a:cubicBezTo>
                  <a:cubicBezTo>
                    <a:pt x="38" y="9"/>
                    <a:pt x="39" y="6"/>
                    <a:pt x="38" y="3"/>
                  </a:cubicBezTo>
                  <a:cubicBezTo>
                    <a:pt x="37" y="1"/>
                    <a:pt x="34" y="0"/>
                    <a:pt x="31" y="1"/>
                  </a:cubicBezTo>
                  <a:close/>
                  <a:moveTo>
                    <a:pt x="31" y="1"/>
                  </a:moveTo>
                  <a:cubicBezTo>
                    <a:pt x="31" y="1"/>
                    <a:pt x="31" y="1"/>
                    <a:pt x="3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1" name="Freeform 101"/>
            <p:cNvSpPr>
              <a:spLocks noEditPoints="1"/>
            </p:cNvSpPr>
            <p:nvPr/>
          </p:nvSpPr>
          <p:spPr bwMode="auto">
            <a:xfrm>
              <a:off x="10533744" y="3425909"/>
              <a:ext cx="34807" cy="34807"/>
            </a:xfrm>
            <a:custGeom>
              <a:avLst/>
              <a:gdLst>
                <a:gd name="T0" fmla="*/ 18 w 20"/>
                <a:gd name="T1" fmla="*/ 6 h 20"/>
                <a:gd name="T2" fmla="*/ 13 w 20"/>
                <a:gd name="T3" fmla="*/ 18 h 20"/>
                <a:gd name="T4" fmla="*/ 2 w 20"/>
                <a:gd name="T5" fmla="*/ 14 h 20"/>
                <a:gd name="T6" fmla="*/ 6 w 20"/>
                <a:gd name="T7" fmla="*/ 2 h 20"/>
                <a:gd name="T8" fmla="*/ 18 w 20"/>
                <a:gd name="T9" fmla="*/ 6 h 20"/>
                <a:gd name="T10" fmla="*/ 18 w 20"/>
                <a:gd name="T11" fmla="*/ 6 h 20"/>
                <a:gd name="T12" fmla="*/ 18 w 20"/>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8" y="6"/>
                  </a:moveTo>
                  <a:cubicBezTo>
                    <a:pt x="20" y="11"/>
                    <a:pt x="18" y="16"/>
                    <a:pt x="13" y="18"/>
                  </a:cubicBezTo>
                  <a:cubicBezTo>
                    <a:pt x="9" y="20"/>
                    <a:pt x="4" y="18"/>
                    <a:pt x="2" y="14"/>
                  </a:cubicBezTo>
                  <a:cubicBezTo>
                    <a:pt x="0" y="9"/>
                    <a:pt x="2" y="4"/>
                    <a:pt x="6" y="2"/>
                  </a:cubicBezTo>
                  <a:cubicBezTo>
                    <a:pt x="10" y="0"/>
                    <a:pt x="16" y="2"/>
                    <a:pt x="18" y="6"/>
                  </a:cubicBezTo>
                  <a:close/>
                  <a:moveTo>
                    <a:pt x="18" y="6"/>
                  </a:moveTo>
                  <a:cubicBezTo>
                    <a:pt x="18" y="6"/>
                    <a:pt x="18" y="6"/>
                    <a:pt x="18"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2" name="Freeform 102"/>
            <p:cNvSpPr>
              <a:spLocks noEditPoints="1"/>
            </p:cNvSpPr>
            <p:nvPr/>
          </p:nvSpPr>
          <p:spPr bwMode="auto">
            <a:xfrm>
              <a:off x="10572254" y="3396285"/>
              <a:ext cx="68133" cy="42213"/>
            </a:xfrm>
            <a:custGeom>
              <a:avLst/>
              <a:gdLst>
                <a:gd name="T0" fmla="*/ 31 w 39"/>
                <a:gd name="T1" fmla="*/ 1 h 24"/>
                <a:gd name="T2" fmla="*/ 4 w 39"/>
                <a:gd name="T3" fmla="*/ 14 h 24"/>
                <a:gd name="T4" fmla="*/ 1 w 39"/>
                <a:gd name="T5" fmla="*/ 21 h 24"/>
                <a:gd name="T6" fmla="*/ 8 w 39"/>
                <a:gd name="T7" fmla="*/ 23 h 24"/>
                <a:gd name="T8" fmla="*/ 36 w 39"/>
                <a:gd name="T9" fmla="*/ 10 h 24"/>
                <a:gd name="T10" fmla="*/ 38 w 39"/>
                <a:gd name="T11" fmla="*/ 4 h 24"/>
                <a:gd name="T12" fmla="*/ 31 w 39"/>
                <a:gd name="T13" fmla="*/ 1 h 24"/>
                <a:gd name="T14" fmla="*/ 31 w 39"/>
                <a:gd name="T15" fmla="*/ 1 h 24"/>
                <a:gd name="T16" fmla="*/ 31 w 39"/>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31" y="1"/>
                  </a:moveTo>
                  <a:cubicBezTo>
                    <a:pt x="4" y="14"/>
                    <a:pt x="4" y="14"/>
                    <a:pt x="4" y="14"/>
                  </a:cubicBezTo>
                  <a:cubicBezTo>
                    <a:pt x="1" y="15"/>
                    <a:pt x="0" y="18"/>
                    <a:pt x="1" y="21"/>
                  </a:cubicBezTo>
                  <a:cubicBezTo>
                    <a:pt x="3" y="23"/>
                    <a:pt x="6" y="24"/>
                    <a:pt x="8" y="23"/>
                  </a:cubicBezTo>
                  <a:cubicBezTo>
                    <a:pt x="36" y="10"/>
                    <a:pt x="36" y="10"/>
                    <a:pt x="36" y="10"/>
                  </a:cubicBezTo>
                  <a:cubicBezTo>
                    <a:pt x="38" y="9"/>
                    <a:pt x="39" y="6"/>
                    <a:pt x="38" y="4"/>
                  </a:cubicBezTo>
                  <a:cubicBezTo>
                    <a:pt x="37" y="1"/>
                    <a:pt x="34" y="0"/>
                    <a:pt x="31" y="1"/>
                  </a:cubicBezTo>
                  <a:close/>
                  <a:moveTo>
                    <a:pt x="31" y="1"/>
                  </a:moveTo>
                  <a:cubicBezTo>
                    <a:pt x="31" y="1"/>
                    <a:pt x="31" y="1"/>
                    <a:pt x="3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3" name="Freeform 103"/>
            <p:cNvSpPr>
              <a:spLocks noEditPoints="1"/>
            </p:cNvSpPr>
            <p:nvPr/>
          </p:nvSpPr>
          <p:spPr bwMode="auto">
            <a:xfrm>
              <a:off x="8318668" y="3474787"/>
              <a:ext cx="251797" cy="278458"/>
            </a:xfrm>
            <a:custGeom>
              <a:avLst/>
              <a:gdLst>
                <a:gd name="T0" fmla="*/ 72 w 144"/>
                <a:gd name="T1" fmla="*/ 17 h 159"/>
                <a:gd name="T2" fmla="*/ 71 w 144"/>
                <a:gd name="T3" fmla="*/ 14 h 159"/>
                <a:gd name="T4" fmla="*/ 62 w 144"/>
                <a:gd name="T5" fmla="*/ 10 h 159"/>
                <a:gd name="T6" fmla="*/ 52 w 144"/>
                <a:gd name="T7" fmla="*/ 15 h 159"/>
                <a:gd name="T8" fmla="*/ 51 w 144"/>
                <a:gd name="T9" fmla="*/ 9 h 159"/>
                <a:gd name="T10" fmla="*/ 34 w 144"/>
                <a:gd name="T11" fmla="*/ 3 h 159"/>
                <a:gd name="T12" fmla="*/ 28 w 144"/>
                <a:gd name="T13" fmla="*/ 19 h 159"/>
                <a:gd name="T14" fmla="*/ 32 w 144"/>
                <a:gd name="T15" fmla="*/ 24 h 159"/>
                <a:gd name="T16" fmla="*/ 23 w 144"/>
                <a:gd name="T17" fmla="*/ 28 h 159"/>
                <a:gd name="T18" fmla="*/ 20 w 144"/>
                <a:gd name="T19" fmla="*/ 37 h 159"/>
                <a:gd name="T20" fmla="*/ 21 w 144"/>
                <a:gd name="T21" fmla="*/ 40 h 159"/>
                <a:gd name="T22" fmla="*/ 8 w 144"/>
                <a:gd name="T23" fmla="*/ 46 h 159"/>
                <a:gd name="T24" fmla="*/ 3 w 144"/>
                <a:gd name="T25" fmla="*/ 60 h 159"/>
                <a:gd name="T26" fmla="*/ 45 w 144"/>
                <a:gd name="T27" fmla="*/ 151 h 159"/>
                <a:gd name="T28" fmla="*/ 58 w 144"/>
                <a:gd name="T29" fmla="*/ 156 h 159"/>
                <a:gd name="T30" fmla="*/ 136 w 144"/>
                <a:gd name="T31" fmla="*/ 121 h 159"/>
                <a:gd name="T32" fmla="*/ 141 w 144"/>
                <a:gd name="T33" fmla="*/ 107 h 159"/>
                <a:gd name="T34" fmla="*/ 99 w 144"/>
                <a:gd name="T35" fmla="*/ 15 h 159"/>
                <a:gd name="T36" fmla="*/ 86 w 144"/>
                <a:gd name="T37" fmla="*/ 10 h 159"/>
                <a:gd name="T38" fmla="*/ 72 w 144"/>
                <a:gd name="T39" fmla="*/ 17 h 159"/>
                <a:gd name="T40" fmla="*/ 32 w 144"/>
                <a:gd name="T41" fmla="*/ 17 h 159"/>
                <a:gd name="T42" fmla="*/ 36 w 144"/>
                <a:gd name="T43" fmla="*/ 7 h 159"/>
                <a:gd name="T44" fmla="*/ 46 w 144"/>
                <a:gd name="T45" fmla="*/ 11 h 159"/>
                <a:gd name="T46" fmla="*/ 46 w 144"/>
                <a:gd name="T47" fmla="*/ 18 h 159"/>
                <a:gd name="T48" fmla="*/ 37 w 144"/>
                <a:gd name="T49" fmla="*/ 21 h 159"/>
                <a:gd name="T50" fmla="*/ 32 w 144"/>
                <a:gd name="T51" fmla="*/ 17 h 159"/>
                <a:gd name="T52" fmla="*/ 129 w 144"/>
                <a:gd name="T53" fmla="*/ 106 h 159"/>
                <a:gd name="T54" fmla="*/ 126 w 144"/>
                <a:gd name="T55" fmla="*/ 114 h 159"/>
                <a:gd name="T56" fmla="*/ 60 w 144"/>
                <a:gd name="T57" fmla="*/ 145 h 159"/>
                <a:gd name="T58" fmla="*/ 51 w 144"/>
                <a:gd name="T59" fmla="*/ 141 h 159"/>
                <a:gd name="T60" fmla="*/ 15 w 144"/>
                <a:gd name="T61" fmla="*/ 61 h 159"/>
                <a:gd name="T62" fmla="*/ 18 w 144"/>
                <a:gd name="T63" fmla="*/ 53 h 159"/>
                <a:gd name="T64" fmla="*/ 26 w 144"/>
                <a:gd name="T65" fmla="*/ 49 h 159"/>
                <a:gd name="T66" fmla="*/ 32 w 144"/>
                <a:gd name="T67" fmla="*/ 52 h 159"/>
                <a:gd name="T68" fmla="*/ 74 w 144"/>
                <a:gd name="T69" fmla="*/ 33 h 159"/>
                <a:gd name="T70" fmla="*/ 76 w 144"/>
                <a:gd name="T71" fmla="*/ 26 h 159"/>
                <a:gd name="T72" fmla="*/ 84 w 144"/>
                <a:gd name="T73" fmla="*/ 22 h 159"/>
                <a:gd name="T74" fmla="*/ 93 w 144"/>
                <a:gd name="T75" fmla="*/ 25 h 159"/>
                <a:gd name="T76" fmla="*/ 129 w 144"/>
                <a:gd name="T77" fmla="*/ 106 h 159"/>
                <a:gd name="T78" fmla="*/ 129 w 144"/>
                <a:gd name="T79" fmla="*/ 106 h 159"/>
                <a:gd name="T80" fmla="*/ 129 w 144"/>
                <a:gd name="T81" fmla="*/ 10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59">
                  <a:moveTo>
                    <a:pt x="72" y="17"/>
                  </a:moveTo>
                  <a:cubicBezTo>
                    <a:pt x="71" y="14"/>
                    <a:pt x="71" y="14"/>
                    <a:pt x="71" y="14"/>
                  </a:cubicBezTo>
                  <a:cubicBezTo>
                    <a:pt x="69" y="10"/>
                    <a:pt x="65" y="9"/>
                    <a:pt x="62" y="10"/>
                  </a:cubicBezTo>
                  <a:cubicBezTo>
                    <a:pt x="52" y="15"/>
                    <a:pt x="52" y="15"/>
                    <a:pt x="52" y="15"/>
                  </a:cubicBezTo>
                  <a:cubicBezTo>
                    <a:pt x="52" y="13"/>
                    <a:pt x="51" y="11"/>
                    <a:pt x="51" y="9"/>
                  </a:cubicBezTo>
                  <a:cubicBezTo>
                    <a:pt x="48" y="3"/>
                    <a:pt x="40" y="0"/>
                    <a:pt x="34" y="3"/>
                  </a:cubicBezTo>
                  <a:cubicBezTo>
                    <a:pt x="28" y="6"/>
                    <a:pt x="25" y="13"/>
                    <a:pt x="28" y="19"/>
                  </a:cubicBezTo>
                  <a:cubicBezTo>
                    <a:pt x="29" y="21"/>
                    <a:pt x="30" y="23"/>
                    <a:pt x="32" y="24"/>
                  </a:cubicBezTo>
                  <a:cubicBezTo>
                    <a:pt x="23" y="28"/>
                    <a:pt x="23" y="28"/>
                    <a:pt x="23" y="28"/>
                  </a:cubicBezTo>
                  <a:cubicBezTo>
                    <a:pt x="20" y="29"/>
                    <a:pt x="19" y="33"/>
                    <a:pt x="20" y="37"/>
                  </a:cubicBezTo>
                  <a:cubicBezTo>
                    <a:pt x="21" y="40"/>
                    <a:pt x="21" y="40"/>
                    <a:pt x="21" y="40"/>
                  </a:cubicBezTo>
                  <a:cubicBezTo>
                    <a:pt x="8" y="46"/>
                    <a:pt x="8" y="46"/>
                    <a:pt x="8" y="46"/>
                  </a:cubicBezTo>
                  <a:cubicBezTo>
                    <a:pt x="3" y="48"/>
                    <a:pt x="0" y="55"/>
                    <a:pt x="3" y="60"/>
                  </a:cubicBezTo>
                  <a:cubicBezTo>
                    <a:pt x="45" y="151"/>
                    <a:pt x="45" y="151"/>
                    <a:pt x="45" y="151"/>
                  </a:cubicBezTo>
                  <a:cubicBezTo>
                    <a:pt x="47" y="156"/>
                    <a:pt x="53" y="159"/>
                    <a:pt x="58" y="156"/>
                  </a:cubicBezTo>
                  <a:cubicBezTo>
                    <a:pt x="136" y="121"/>
                    <a:pt x="136" y="121"/>
                    <a:pt x="136" y="121"/>
                  </a:cubicBezTo>
                  <a:cubicBezTo>
                    <a:pt x="141" y="118"/>
                    <a:pt x="144" y="112"/>
                    <a:pt x="141" y="107"/>
                  </a:cubicBezTo>
                  <a:cubicBezTo>
                    <a:pt x="99" y="15"/>
                    <a:pt x="99" y="15"/>
                    <a:pt x="99" y="15"/>
                  </a:cubicBezTo>
                  <a:cubicBezTo>
                    <a:pt x="97" y="10"/>
                    <a:pt x="91" y="8"/>
                    <a:pt x="86" y="10"/>
                  </a:cubicBezTo>
                  <a:lnTo>
                    <a:pt x="72" y="17"/>
                  </a:lnTo>
                  <a:close/>
                  <a:moveTo>
                    <a:pt x="32" y="17"/>
                  </a:moveTo>
                  <a:cubicBezTo>
                    <a:pt x="31" y="14"/>
                    <a:pt x="32" y="9"/>
                    <a:pt x="36" y="7"/>
                  </a:cubicBezTo>
                  <a:cubicBezTo>
                    <a:pt x="40" y="6"/>
                    <a:pt x="44" y="7"/>
                    <a:pt x="46" y="11"/>
                  </a:cubicBezTo>
                  <a:cubicBezTo>
                    <a:pt x="47" y="13"/>
                    <a:pt x="47" y="16"/>
                    <a:pt x="46" y="18"/>
                  </a:cubicBezTo>
                  <a:cubicBezTo>
                    <a:pt x="37" y="21"/>
                    <a:pt x="37" y="21"/>
                    <a:pt x="37" y="21"/>
                  </a:cubicBezTo>
                  <a:cubicBezTo>
                    <a:pt x="35" y="21"/>
                    <a:pt x="33" y="19"/>
                    <a:pt x="32" y="17"/>
                  </a:cubicBezTo>
                  <a:close/>
                  <a:moveTo>
                    <a:pt x="129" y="106"/>
                  </a:moveTo>
                  <a:cubicBezTo>
                    <a:pt x="131" y="109"/>
                    <a:pt x="129" y="113"/>
                    <a:pt x="126" y="114"/>
                  </a:cubicBezTo>
                  <a:cubicBezTo>
                    <a:pt x="60" y="145"/>
                    <a:pt x="60" y="145"/>
                    <a:pt x="60" y="145"/>
                  </a:cubicBezTo>
                  <a:cubicBezTo>
                    <a:pt x="57" y="146"/>
                    <a:pt x="53" y="145"/>
                    <a:pt x="51" y="141"/>
                  </a:cubicBezTo>
                  <a:cubicBezTo>
                    <a:pt x="15" y="61"/>
                    <a:pt x="15" y="61"/>
                    <a:pt x="15" y="61"/>
                  </a:cubicBezTo>
                  <a:cubicBezTo>
                    <a:pt x="13" y="58"/>
                    <a:pt x="15" y="54"/>
                    <a:pt x="18" y="53"/>
                  </a:cubicBezTo>
                  <a:cubicBezTo>
                    <a:pt x="26" y="49"/>
                    <a:pt x="26" y="49"/>
                    <a:pt x="26" y="49"/>
                  </a:cubicBezTo>
                  <a:cubicBezTo>
                    <a:pt x="27" y="52"/>
                    <a:pt x="30" y="53"/>
                    <a:pt x="32" y="52"/>
                  </a:cubicBezTo>
                  <a:cubicBezTo>
                    <a:pt x="74" y="33"/>
                    <a:pt x="74" y="33"/>
                    <a:pt x="74" y="33"/>
                  </a:cubicBezTo>
                  <a:cubicBezTo>
                    <a:pt x="76" y="31"/>
                    <a:pt x="77" y="28"/>
                    <a:pt x="76" y="26"/>
                  </a:cubicBezTo>
                  <a:cubicBezTo>
                    <a:pt x="84" y="22"/>
                    <a:pt x="84" y="22"/>
                    <a:pt x="84" y="22"/>
                  </a:cubicBezTo>
                  <a:cubicBezTo>
                    <a:pt x="87" y="21"/>
                    <a:pt x="91" y="22"/>
                    <a:pt x="93" y="25"/>
                  </a:cubicBezTo>
                  <a:lnTo>
                    <a:pt x="129" y="106"/>
                  </a:lnTo>
                  <a:close/>
                  <a:moveTo>
                    <a:pt x="129" y="106"/>
                  </a:moveTo>
                  <a:cubicBezTo>
                    <a:pt x="129" y="106"/>
                    <a:pt x="129" y="106"/>
                    <a:pt x="129" y="10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4" name="Freeform 104"/>
            <p:cNvSpPr>
              <a:spLocks noEditPoints="1"/>
            </p:cNvSpPr>
            <p:nvPr/>
          </p:nvSpPr>
          <p:spPr bwMode="auto">
            <a:xfrm>
              <a:off x="8369027" y="3576987"/>
              <a:ext cx="34807" cy="34807"/>
            </a:xfrm>
            <a:custGeom>
              <a:avLst/>
              <a:gdLst>
                <a:gd name="T0" fmla="*/ 18 w 20"/>
                <a:gd name="T1" fmla="*/ 6 h 20"/>
                <a:gd name="T2" fmla="*/ 13 w 20"/>
                <a:gd name="T3" fmla="*/ 18 h 20"/>
                <a:gd name="T4" fmla="*/ 2 w 20"/>
                <a:gd name="T5" fmla="*/ 14 h 20"/>
                <a:gd name="T6" fmla="*/ 6 w 20"/>
                <a:gd name="T7" fmla="*/ 2 h 20"/>
                <a:gd name="T8" fmla="*/ 18 w 20"/>
                <a:gd name="T9" fmla="*/ 6 h 20"/>
                <a:gd name="T10" fmla="*/ 18 w 20"/>
                <a:gd name="T11" fmla="*/ 6 h 20"/>
                <a:gd name="T12" fmla="*/ 18 w 20"/>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8" y="6"/>
                  </a:moveTo>
                  <a:cubicBezTo>
                    <a:pt x="20" y="11"/>
                    <a:pt x="18" y="16"/>
                    <a:pt x="13" y="18"/>
                  </a:cubicBezTo>
                  <a:cubicBezTo>
                    <a:pt x="9" y="20"/>
                    <a:pt x="4" y="18"/>
                    <a:pt x="2" y="14"/>
                  </a:cubicBezTo>
                  <a:cubicBezTo>
                    <a:pt x="0" y="9"/>
                    <a:pt x="1" y="4"/>
                    <a:pt x="6" y="2"/>
                  </a:cubicBezTo>
                  <a:cubicBezTo>
                    <a:pt x="10" y="0"/>
                    <a:pt x="16" y="2"/>
                    <a:pt x="18" y="6"/>
                  </a:cubicBezTo>
                  <a:close/>
                  <a:moveTo>
                    <a:pt x="18" y="6"/>
                  </a:moveTo>
                  <a:cubicBezTo>
                    <a:pt x="18" y="6"/>
                    <a:pt x="18" y="6"/>
                    <a:pt x="18"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5" name="Freeform 105"/>
            <p:cNvSpPr>
              <a:spLocks noEditPoints="1"/>
            </p:cNvSpPr>
            <p:nvPr/>
          </p:nvSpPr>
          <p:spPr bwMode="auto">
            <a:xfrm>
              <a:off x="8407537" y="3546623"/>
              <a:ext cx="68133" cy="42213"/>
            </a:xfrm>
            <a:custGeom>
              <a:avLst/>
              <a:gdLst>
                <a:gd name="T0" fmla="*/ 31 w 39"/>
                <a:gd name="T1" fmla="*/ 2 h 24"/>
                <a:gd name="T2" fmla="*/ 4 w 39"/>
                <a:gd name="T3" fmla="*/ 14 h 24"/>
                <a:gd name="T4" fmla="*/ 1 w 39"/>
                <a:gd name="T5" fmla="*/ 21 h 24"/>
                <a:gd name="T6" fmla="*/ 8 w 39"/>
                <a:gd name="T7" fmla="*/ 23 h 24"/>
                <a:gd name="T8" fmla="*/ 36 w 39"/>
                <a:gd name="T9" fmla="*/ 11 h 24"/>
                <a:gd name="T10" fmla="*/ 38 w 39"/>
                <a:gd name="T11" fmla="*/ 4 h 24"/>
                <a:gd name="T12" fmla="*/ 31 w 39"/>
                <a:gd name="T13" fmla="*/ 2 h 24"/>
                <a:gd name="T14" fmla="*/ 31 w 39"/>
                <a:gd name="T15" fmla="*/ 2 h 24"/>
                <a:gd name="T16" fmla="*/ 31 w 39"/>
                <a:gd name="T17"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31" y="2"/>
                  </a:moveTo>
                  <a:cubicBezTo>
                    <a:pt x="4" y="14"/>
                    <a:pt x="4" y="14"/>
                    <a:pt x="4" y="14"/>
                  </a:cubicBezTo>
                  <a:cubicBezTo>
                    <a:pt x="1" y="15"/>
                    <a:pt x="0" y="18"/>
                    <a:pt x="1" y="21"/>
                  </a:cubicBezTo>
                  <a:cubicBezTo>
                    <a:pt x="3" y="23"/>
                    <a:pt x="6" y="24"/>
                    <a:pt x="8" y="23"/>
                  </a:cubicBezTo>
                  <a:cubicBezTo>
                    <a:pt x="36" y="11"/>
                    <a:pt x="36" y="11"/>
                    <a:pt x="36" y="11"/>
                  </a:cubicBezTo>
                  <a:cubicBezTo>
                    <a:pt x="38" y="10"/>
                    <a:pt x="39" y="7"/>
                    <a:pt x="38" y="4"/>
                  </a:cubicBezTo>
                  <a:cubicBezTo>
                    <a:pt x="37" y="2"/>
                    <a:pt x="34" y="0"/>
                    <a:pt x="31" y="2"/>
                  </a:cubicBezTo>
                  <a:close/>
                  <a:moveTo>
                    <a:pt x="31" y="2"/>
                  </a:moveTo>
                  <a:cubicBezTo>
                    <a:pt x="31" y="2"/>
                    <a:pt x="31" y="2"/>
                    <a:pt x="31" y="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6" name="Freeform 106"/>
            <p:cNvSpPr>
              <a:spLocks noEditPoints="1"/>
            </p:cNvSpPr>
            <p:nvPr/>
          </p:nvSpPr>
          <p:spPr bwMode="auto">
            <a:xfrm>
              <a:off x="8386801" y="3616978"/>
              <a:ext cx="34807" cy="34807"/>
            </a:xfrm>
            <a:custGeom>
              <a:avLst/>
              <a:gdLst>
                <a:gd name="T0" fmla="*/ 18 w 20"/>
                <a:gd name="T1" fmla="*/ 6 h 20"/>
                <a:gd name="T2" fmla="*/ 14 w 20"/>
                <a:gd name="T3" fmla="*/ 18 h 20"/>
                <a:gd name="T4" fmla="*/ 2 w 20"/>
                <a:gd name="T5" fmla="*/ 14 h 20"/>
                <a:gd name="T6" fmla="*/ 6 w 20"/>
                <a:gd name="T7" fmla="*/ 2 h 20"/>
                <a:gd name="T8" fmla="*/ 18 w 20"/>
                <a:gd name="T9" fmla="*/ 6 h 20"/>
                <a:gd name="T10" fmla="*/ 18 w 20"/>
                <a:gd name="T11" fmla="*/ 6 h 20"/>
                <a:gd name="T12" fmla="*/ 18 w 20"/>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8" y="6"/>
                  </a:moveTo>
                  <a:cubicBezTo>
                    <a:pt x="20" y="11"/>
                    <a:pt x="18" y="16"/>
                    <a:pt x="14" y="18"/>
                  </a:cubicBezTo>
                  <a:cubicBezTo>
                    <a:pt x="9" y="20"/>
                    <a:pt x="4" y="18"/>
                    <a:pt x="2" y="14"/>
                  </a:cubicBezTo>
                  <a:cubicBezTo>
                    <a:pt x="0" y="9"/>
                    <a:pt x="2" y="4"/>
                    <a:pt x="6" y="2"/>
                  </a:cubicBezTo>
                  <a:cubicBezTo>
                    <a:pt x="11" y="0"/>
                    <a:pt x="16" y="2"/>
                    <a:pt x="18" y="6"/>
                  </a:cubicBezTo>
                  <a:close/>
                  <a:moveTo>
                    <a:pt x="18" y="6"/>
                  </a:moveTo>
                  <a:cubicBezTo>
                    <a:pt x="18" y="6"/>
                    <a:pt x="18" y="6"/>
                    <a:pt x="18"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7" name="Freeform 107"/>
            <p:cNvSpPr>
              <a:spLocks noEditPoints="1"/>
            </p:cNvSpPr>
            <p:nvPr/>
          </p:nvSpPr>
          <p:spPr bwMode="auto">
            <a:xfrm>
              <a:off x="8426793" y="3587355"/>
              <a:ext cx="68133" cy="41473"/>
            </a:xfrm>
            <a:custGeom>
              <a:avLst/>
              <a:gdLst>
                <a:gd name="T0" fmla="*/ 31 w 39"/>
                <a:gd name="T1" fmla="*/ 1 h 24"/>
                <a:gd name="T2" fmla="*/ 3 w 39"/>
                <a:gd name="T3" fmla="*/ 14 h 24"/>
                <a:gd name="T4" fmla="*/ 1 w 39"/>
                <a:gd name="T5" fmla="*/ 21 h 24"/>
                <a:gd name="T6" fmla="*/ 8 w 39"/>
                <a:gd name="T7" fmla="*/ 23 h 24"/>
                <a:gd name="T8" fmla="*/ 35 w 39"/>
                <a:gd name="T9" fmla="*/ 11 h 24"/>
                <a:gd name="T10" fmla="*/ 38 w 39"/>
                <a:gd name="T11" fmla="*/ 4 h 24"/>
                <a:gd name="T12" fmla="*/ 31 w 39"/>
                <a:gd name="T13" fmla="*/ 1 h 24"/>
                <a:gd name="T14" fmla="*/ 31 w 39"/>
                <a:gd name="T15" fmla="*/ 1 h 24"/>
                <a:gd name="T16" fmla="*/ 31 w 39"/>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31" y="1"/>
                  </a:moveTo>
                  <a:cubicBezTo>
                    <a:pt x="3" y="14"/>
                    <a:pt x="3" y="14"/>
                    <a:pt x="3" y="14"/>
                  </a:cubicBezTo>
                  <a:cubicBezTo>
                    <a:pt x="1" y="15"/>
                    <a:pt x="0" y="18"/>
                    <a:pt x="1" y="21"/>
                  </a:cubicBezTo>
                  <a:cubicBezTo>
                    <a:pt x="2" y="23"/>
                    <a:pt x="5" y="24"/>
                    <a:pt x="8" y="23"/>
                  </a:cubicBezTo>
                  <a:cubicBezTo>
                    <a:pt x="35" y="11"/>
                    <a:pt x="35" y="11"/>
                    <a:pt x="35" y="11"/>
                  </a:cubicBezTo>
                  <a:cubicBezTo>
                    <a:pt x="38" y="9"/>
                    <a:pt x="39" y="6"/>
                    <a:pt x="38" y="4"/>
                  </a:cubicBezTo>
                  <a:cubicBezTo>
                    <a:pt x="36" y="1"/>
                    <a:pt x="33" y="0"/>
                    <a:pt x="31" y="1"/>
                  </a:cubicBezTo>
                  <a:close/>
                  <a:moveTo>
                    <a:pt x="31" y="1"/>
                  </a:moveTo>
                  <a:cubicBezTo>
                    <a:pt x="31" y="1"/>
                    <a:pt x="31" y="1"/>
                    <a:pt x="3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8" name="Freeform 108"/>
            <p:cNvSpPr>
              <a:spLocks noEditPoints="1"/>
            </p:cNvSpPr>
            <p:nvPr/>
          </p:nvSpPr>
          <p:spPr bwMode="auto">
            <a:xfrm>
              <a:off x="8406056" y="3659191"/>
              <a:ext cx="34807" cy="36288"/>
            </a:xfrm>
            <a:custGeom>
              <a:avLst/>
              <a:gdLst>
                <a:gd name="T0" fmla="*/ 18 w 20"/>
                <a:gd name="T1" fmla="*/ 7 h 21"/>
                <a:gd name="T2" fmla="*/ 14 w 20"/>
                <a:gd name="T3" fmla="*/ 19 h 21"/>
                <a:gd name="T4" fmla="*/ 2 w 20"/>
                <a:gd name="T5" fmla="*/ 14 h 21"/>
                <a:gd name="T6" fmla="*/ 7 w 20"/>
                <a:gd name="T7" fmla="*/ 2 h 21"/>
                <a:gd name="T8" fmla="*/ 18 w 20"/>
                <a:gd name="T9" fmla="*/ 7 h 21"/>
                <a:gd name="T10" fmla="*/ 18 w 20"/>
                <a:gd name="T11" fmla="*/ 7 h 21"/>
                <a:gd name="T12" fmla="*/ 18 w 20"/>
                <a:gd name="T13" fmla="*/ 7 h 21"/>
              </a:gdLst>
              <a:ahLst/>
              <a:cxnLst>
                <a:cxn ang="0">
                  <a:pos x="T0" y="T1"/>
                </a:cxn>
                <a:cxn ang="0">
                  <a:pos x="T2" y="T3"/>
                </a:cxn>
                <a:cxn ang="0">
                  <a:pos x="T4" y="T5"/>
                </a:cxn>
                <a:cxn ang="0">
                  <a:pos x="T6" y="T7"/>
                </a:cxn>
                <a:cxn ang="0">
                  <a:pos x="T8" y="T9"/>
                </a:cxn>
                <a:cxn ang="0">
                  <a:pos x="T10" y="T11"/>
                </a:cxn>
                <a:cxn ang="0">
                  <a:pos x="T12" y="T13"/>
                </a:cxn>
              </a:cxnLst>
              <a:rect l="0" t="0" r="r" b="b"/>
              <a:pathLst>
                <a:path w="20" h="21">
                  <a:moveTo>
                    <a:pt x="18" y="7"/>
                  </a:moveTo>
                  <a:cubicBezTo>
                    <a:pt x="20" y="11"/>
                    <a:pt x="19" y="17"/>
                    <a:pt x="14" y="19"/>
                  </a:cubicBezTo>
                  <a:cubicBezTo>
                    <a:pt x="10" y="21"/>
                    <a:pt x="4" y="19"/>
                    <a:pt x="2" y="14"/>
                  </a:cubicBezTo>
                  <a:cubicBezTo>
                    <a:pt x="0" y="10"/>
                    <a:pt x="2" y="5"/>
                    <a:pt x="7" y="2"/>
                  </a:cubicBezTo>
                  <a:cubicBezTo>
                    <a:pt x="11" y="0"/>
                    <a:pt x="16" y="2"/>
                    <a:pt x="18" y="7"/>
                  </a:cubicBezTo>
                  <a:close/>
                  <a:moveTo>
                    <a:pt x="18" y="7"/>
                  </a:moveTo>
                  <a:cubicBezTo>
                    <a:pt x="18" y="7"/>
                    <a:pt x="18" y="7"/>
                    <a:pt x="18" y="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29" name="Freeform 109"/>
            <p:cNvSpPr>
              <a:spLocks noEditPoints="1"/>
            </p:cNvSpPr>
            <p:nvPr/>
          </p:nvSpPr>
          <p:spPr bwMode="auto">
            <a:xfrm>
              <a:off x="8446048" y="3631049"/>
              <a:ext cx="68133" cy="42213"/>
            </a:xfrm>
            <a:custGeom>
              <a:avLst/>
              <a:gdLst>
                <a:gd name="T0" fmla="*/ 31 w 39"/>
                <a:gd name="T1" fmla="*/ 1 h 24"/>
                <a:gd name="T2" fmla="*/ 4 w 39"/>
                <a:gd name="T3" fmla="*/ 13 h 24"/>
                <a:gd name="T4" fmla="*/ 1 w 39"/>
                <a:gd name="T5" fmla="*/ 20 h 24"/>
                <a:gd name="T6" fmla="*/ 8 w 39"/>
                <a:gd name="T7" fmla="*/ 23 h 24"/>
                <a:gd name="T8" fmla="*/ 35 w 39"/>
                <a:gd name="T9" fmla="*/ 10 h 24"/>
                <a:gd name="T10" fmla="*/ 38 w 39"/>
                <a:gd name="T11" fmla="*/ 3 h 24"/>
                <a:gd name="T12" fmla="*/ 31 w 39"/>
                <a:gd name="T13" fmla="*/ 1 h 24"/>
                <a:gd name="T14" fmla="*/ 31 w 39"/>
                <a:gd name="T15" fmla="*/ 1 h 24"/>
                <a:gd name="T16" fmla="*/ 31 w 39"/>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31" y="1"/>
                  </a:moveTo>
                  <a:cubicBezTo>
                    <a:pt x="4" y="13"/>
                    <a:pt x="4" y="13"/>
                    <a:pt x="4" y="13"/>
                  </a:cubicBezTo>
                  <a:cubicBezTo>
                    <a:pt x="1" y="15"/>
                    <a:pt x="0" y="18"/>
                    <a:pt x="1" y="20"/>
                  </a:cubicBezTo>
                  <a:cubicBezTo>
                    <a:pt x="2" y="23"/>
                    <a:pt x="5" y="24"/>
                    <a:pt x="8" y="23"/>
                  </a:cubicBezTo>
                  <a:cubicBezTo>
                    <a:pt x="35" y="10"/>
                    <a:pt x="35" y="10"/>
                    <a:pt x="35" y="10"/>
                  </a:cubicBezTo>
                  <a:cubicBezTo>
                    <a:pt x="38" y="9"/>
                    <a:pt x="39" y="6"/>
                    <a:pt x="38" y="3"/>
                  </a:cubicBezTo>
                  <a:cubicBezTo>
                    <a:pt x="37" y="1"/>
                    <a:pt x="34" y="0"/>
                    <a:pt x="31" y="1"/>
                  </a:cubicBezTo>
                  <a:close/>
                  <a:moveTo>
                    <a:pt x="31" y="1"/>
                  </a:moveTo>
                  <a:cubicBezTo>
                    <a:pt x="31" y="1"/>
                    <a:pt x="31" y="1"/>
                    <a:pt x="3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0" name="Freeform 110"/>
            <p:cNvSpPr>
              <a:spLocks noEditPoints="1"/>
            </p:cNvSpPr>
            <p:nvPr/>
          </p:nvSpPr>
          <p:spPr bwMode="auto">
            <a:xfrm>
              <a:off x="8348291" y="2331331"/>
              <a:ext cx="232542" cy="219212"/>
            </a:xfrm>
            <a:custGeom>
              <a:avLst/>
              <a:gdLst>
                <a:gd name="T0" fmla="*/ 122 w 133"/>
                <a:gd name="T1" fmla="*/ 22 h 125"/>
                <a:gd name="T2" fmla="*/ 101 w 133"/>
                <a:gd name="T3" fmla="*/ 1 h 125"/>
                <a:gd name="T4" fmla="*/ 95 w 133"/>
                <a:gd name="T5" fmla="*/ 1 h 125"/>
                <a:gd name="T6" fmla="*/ 93 w 133"/>
                <a:gd name="T7" fmla="*/ 5 h 125"/>
                <a:gd name="T8" fmla="*/ 93 w 133"/>
                <a:gd name="T9" fmla="*/ 16 h 125"/>
                <a:gd name="T10" fmla="*/ 95 w 133"/>
                <a:gd name="T11" fmla="*/ 20 h 125"/>
                <a:gd name="T12" fmla="*/ 113 w 133"/>
                <a:gd name="T13" fmla="*/ 58 h 125"/>
                <a:gd name="T14" fmla="*/ 66 w 133"/>
                <a:gd name="T15" fmla="*/ 105 h 125"/>
                <a:gd name="T16" fmla="*/ 19 w 133"/>
                <a:gd name="T17" fmla="*/ 58 h 125"/>
                <a:gd name="T18" fmla="*/ 38 w 133"/>
                <a:gd name="T19" fmla="*/ 20 h 125"/>
                <a:gd name="T20" fmla="*/ 40 w 133"/>
                <a:gd name="T21" fmla="*/ 16 h 125"/>
                <a:gd name="T22" fmla="*/ 40 w 133"/>
                <a:gd name="T23" fmla="*/ 5 h 125"/>
                <a:gd name="T24" fmla="*/ 37 w 133"/>
                <a:gd name="T25" fmla="*/ 1 h 125"/>
                <a:gd name="T26" fmla="*/ 32 w 133"/>
                <a:gd name="T27" fmla="*/ 1 h 125"/>
                <a:gd name="T28" fmla="*/ 10 w 133"/>
                <a:gd name="T29" fmla="*/ 22 h 125"/>
                <a:gd name="T30" fmla="*/ 0 w 133"/>
                <a:gd name="T31" fmla="*/ 58 h 125"/>
                <a:gd name="T32" fmla="*/ 19 w 133"/>
                <a:gd name="T33" fmla="*/ 105 h 125"/>
                <a:gd name="T34" fmla="*/ 66 w 133"/>
                <a:gd name="T35" fmla="*/ 125 h 125"/>
                <a:gd name="T36" fmla="*/ 113 w 133"/>
                <a:gd name="T37" fmla="*/ 105 h 125"/>
                <a:gd name="T38" fmla="*/ 133 w 133"/>
                <a:gd name="T39" fmla="*/ 58 h 125"/>
                <a:gd name="T40" fmla="*/ 122 w 133"/>
                <a:gd name="T41" fmla="*/ 22 h 125"/>
                <a:gd name="T42" fmla="*/ 122 w 133"/>
                <a:gd name="T43" fmla="*/ 22 h 125"/>
                <a:gd name="T44" fmla="*/ 122 w 133"/>
                <a:gd name="T45" fmla="*/ 2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125">
                  <a:moveTo>
                    <a:pt x="122" y="22"/>
                  </a:moveTo>
                  <a:cubicBezTo>
                    <a:pt x="117" y="13"/>
                    <a:pt x="109" y="6"/>
                    <a:pt x="101" y="1"/>
                  </a:cubicBezTo>
                  <a:cubicBezTo>
                    <a:pt x="99" y="0"/>
                    <a:pt x="97" y="0"/>
                    <a:pt x="95" y="1"/>
                  </a:cubicBezTo>
                  <a:cubicBezTo>
                    <a:pt x="94" y="2"/>
                    <a:pt x="93" y="4"/>
                    <a:pt x="93" y="5"/>
                  </a:cubicBezTo>
                  <a:cubicBezTo>
                    <a:pt x="93" y="16"/>
                    <a:pt x="93" y="16"/>
                    <a:pt x="93" y="16"/>
                  </a:cubicBezTo>
                  <a:cubicBezTo>
                    <a:pt x="93" y="18"/>
                    <a:pt x="93" y="19"/>
                    <a:pt x="95" y="20"/>
                  </a:cubicBezTo>
                  <a:cubicBezTo>
                    <a:pt x="106" y="29"/>
                    <a:pt x="113" y="43"/>
                    <a:pt x="113" y="58"/>
                  </a:cubicBezTo>
                  <a:cubicBezTo>
                    <a:pt x="113" y="84"/>
                    <a:pt x="92" y="105"/>
                    <a:pt x="66" y="105"/>
                  </a:cubicBezTo>
                  <a:cubicBezTo>
                    <a:pt x="40" y="105"/>
                    <a:pt x="19" y="84"/>
                    <a:pt x="19" y="58"/>
                  </a:cubicBezTo>
                  <a:cubicBezTo>
                    <a:pt x="19" y="43"/>
                    <a:pt x="26" y="29"/>
                    <a:pt x="38" y="20"/>
                  </a:cubicBezTo>
                  <a:cubicBezTo>
                    <a:pt x="39" y="19"/>
                    <a:pt x="40" y="18"/>
                    <a:pt x="40" y="16"/>
                  </a:cubicBezTo>
                  <a:cubicBezTo>
                    <a:pt x="40" y="5"/>
                    <a:pt x="40" y="5"/>
                    <a:pt x="40" y="5"/>
                  </a:cubicBezTo>
                  <a:cubicBezTo>
                    <a:pt x="40" y="4"/>
                    <a:pt x="39" y="2"/>
                    <a:pt x="37" y="1"/>
                  </a:cubicBezTo>
                  <a:cubicBezTo>
                    <a:pt x="36" y="0"/>
                    <a:pt x="34" y="0"/>
                    <a:pt x="32" y="1"/>
                  </a:cubicBezTo>
                  <a:cubicBezTo>
                    <a:pt x="23" y="6"/>
                    <a:pt x="16" y="13"/>
                    <a:pt x="10" y="22"/>
                  </a:cubicBezTo>
                  <a:cubicBezTo>
                    <a:pt x="3" y="33"/>
                    <a:pt x="0" y="45"/>
                    <a:pt x="0" y="58"/>
                  </a:cubicBezTo>
                  <a:cubicBezTo>
                    <a:pt x="0" y="76"/>
                    <a:pt x="7" y="92"/>
                    <a:pt x="19" y="105"/>
                  </a:cubicBezTo>
                  <a:cubicBezTo>
                    <a:pt x="32" y="118"/>
                    <a:pt x="49" y="125"/>
                    <a:pt x="66" y="125"/>
                  </a:cubicBezTo>
                  <a:cubicBezTo>
                    <a:pt x="84" y="125"/>
                    <a:pt x="101" y="118"/>
                    <a:pt x="113" y="105"/>
                  </a:cubicBezTo>
                  <a:cubicBezTo>
                    <a:pt x="126" y="92"/>
                    <a:pt x="133" y="76"/>
                    <a:pt x="133" y="58"/>
                  </a:cubicBezTo>
                  <a:cubicBezTo>
                    <a:pt x="133" y="45"/>
                    <a:pt x="129" y="33"/>
                    <a:pt x="122" y="22"/>
                  </a:cubicBezTo>
                  <a:close/>
                  <a:moveTo>
                    <a:pt x="122" y="22"/>
                  </a:moveTo>
                  <a:cubicBezTo>
                    <a:pt x="122" y="22"/>
                    <a:pt x="122" y="22"/>
                    <a:pt x="122" y="2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1" name="Freeform 111"/>
            <p:cNvSpPr>
              <a:spLocks noEditPoints="1"/>
            </p:cNvSpPr>
            <p:nvPr/>
          </p:nvSpPr>
          <p:spPr bwMode="auto">
            <a:xfrm>
              <a:off x="8444567" y="2301708"/>
              <a:ext cx="38510" cy="142191"/>
            </a:xfrm>
            <a:custGeom>
              <a:avLst/>
              <a:gdLst>
                <a:gd name="T0" fmla="*/ 5 w 22"/>
                <a:gd name="T1" fmla="*/ 81 h 81"/>
                <a:gd name="T2" fmla="*/ 18 w 22"/>
                <a:gd name="T3" fmla="*/ 81 h 81"/>
                <a:gd name="T4" fmla="*/ 22 w 22"/>
                <a:gd name="T5" fmla="*/ 76 h 81"/>
                <a:gd name="T6" fmla="*/ 22 w 22"/>
                <a:gd name="T7" fmla="*/ 5 h 81"/>
                <a:gd name="T8" fmla="*/ 18 w 22"/>
                <a:gd name="T9" fmla="*/ 0 h 81"/>
                <a:gd name="T10" fmla="*/ 5 w 22"/>
                <a:gd name="T11" fmla="*/ 0 h 81"/>
                <a:gd name="T12" fmla="*/ 0 w 22"/>
                <a:gd name="T13" fmla="*/ 5 h 81"/>
                <a:gd name="T14" fmla="*/ 0 w 22"/>
                <a:gd name="T15" fmla="*/ 76 h 81"/>
                <a:gd name="T16" fmla="*/ 5 w 22"/>
                <a:gd name="T17" fmla="*/ 81 h 81"/>
                <a:gd name="T18" fmla="*/ 5 w 22"/>
                <a:gd name="T19" fmla="*/ 81 h 81"/>
                <a:gd name="T20" fmla="*/ 5 w 22"/>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81">
                  <a:moveTo>
                    <a:pt x="5" y="81"/>
                  </a:moveTo>
                  <a:cubicBezTo>
                    <a:pt x="18" y="81"/>
                    <a:pt x="18" y="81"/>
                    <a:pt x="18" y="81"/>
                  </a:cubicBezTo>
                  <a:cubicBezTo>
                    <a:pt x="20" y="81"/>
                    <a:pt x="22" y="79"/>
                    <a:pt x="22" y="76"/>
                  </a:cubicBezTo>
                  <a:cubicBezTo>
                    <a:pt x="22" y="5"/>
                    <a:pt x="22" y="5"/>
                    <a:pt x="22" y="5"/>
                  </a:cubicBezTo>
                  <a:cubicBezTo>
                    <a:pt x="22" y="2"/>
                    <a:pt x="20" y="0"/>
                    <a:pt x="18" y="0"/>
                  </a:cubicBezTo>
                  <a:cubicBezTo>
                    <a:pt x="5" y="0"/>
                    <a:pt x="5" y="0"/>
                    <a:pt x="5" y="0"/>
                  </a:cubicBezTo>
                  <a:cubicBezTo>
                    <a:pt x="3" y="0"/>
                    <a:pt x="0" y="2"/>
                    <a:pt x="0" y="5"/>
                  </a:cubicBezTo>
                  <a:cubicBezTo>
                    <a:pt x="0" y="76"/>
                    <a:pt x="0" y="76"/>
                    <a:pt x="0" y="76"/>
                  </a:cubicBezTo>
                  <a:cubicBezTo>
                    <a:pt x="0" y="79"/>
                    <a:pt x="3" y="81"/>
                    <a:pt x="5" y="81"/>
                  </a:cubicBezTo>
                  <a:close/>
                  <a:moveTo>
                    <a:pt x="5" y="81"/>
                  </a:moveTo>
                  <a:cubicBezTo>
                    <a:pt x="5" y="81"/>
                    <a:pt x="5" y="81"/>
                    <a:pt x="5" y="8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2" name="Freeform 112"/>
            <p:cNvSpPr>
              <a:spLocks noEditPoints="1"/>
            </p:cNvSpPr>
            <p:nvPr/>
          </p:nvSpPr>
          <p:spPr bwMode="auto">
            <a:xfrm>
              <a:off x="8023917" y="3180776"/>
              <a:ext cx="233283" cy="219212"/>
            </a:xfrm>
            <a:custGeom>
              <a:avLst/>
              <a:gdLst>
                <a:gd name="T0" fmla="*/ 122 w 133"/>
                <a:gd name="T1" fmla="*/ 22 h 125"/>
                <a:gd name="T2" fmla="*/ 101 w 133"/>
                <a:gd name="T3" fmla="*/ 1 h 125"/>
                <a:gd name="T4" fmla="*/ 95 w 133"/>
                <a:gd name="T5" fmla="*/ 1 h 125"/>
                <a:gd name="T6" fmla="*/ 93 w 133"/>
                <a:gd name="T7" fmla="*/ 6 h 125"/>
                <a:gd name="T8" fmla="*/ 93 w 133"/>
                <a:gd name="T9" fmla="*/ 17 h 125"/>
                <a:gd name="T10" fmla="*/ 95 w 133"/>
                <a:gd name="T11" fmla="*/ 21 h 125"/>
                <a:gd name="T12" fmla="*/ 113 w 133"/>
                <a:gd name="T13" fmla="*/ 59 h 125"/>
                <a:gd name="T14" fmla="*/ 66 w 133"/>
                <a:gd name="T15" fmla="*/ 106 h 125"/>
                <a:gd name="T16" fmla="*/ 19 w 133"/>
                <a:gd name="T17" fmla="*/ 59 h 125"/>
                <a:gd name="T18" fmla="*/ 38 w 133"/>
                <a:gd name="T19" fmla="*/ 21 h 125"/>
                <a:gd name="T20" fmla="*/ 40 w 133"/>
                <a:gd name="T21" fmla="*/ 17 h 125"/>
                <a:gd name="T22" fmla="*/ 40 w 133"/>
                <a:gd name="T23" fmla="*/ 6 h 125"/>
                <a:gd name="T24" fmla="*/ 37 w 133"/>
                <a:gd name="T25" fmla="*/ 1 h 125"/>
                <a:gd name="T26" fmla="*/ 32 w 133"/>
                <a:gd name="T27" fmla="*/ 1 h 125"/>
                <a:gd name="T28" fmla="*/ 10 w 133"/>
                <a:gd name="T29" fmla="*/ 22 h 125"/>
                <a:gd name="T30" fmla="*/ 0 w 133"/>
                <a:gd name="T31" fmla="*/ 59 h 125"/>
                <a:gd name="T32" fmla="*/ 19 w 133"/>
                <a:gd name="T33" fmla="*/ 106 h 125"/>
                <a:gd name="T34" fmla="*/ 66 w 133"/>
                <a:gd name="T35" fmla="*/ 125 h 125"/>
                <a:gd name="T36" fmla="*/ 113 w 133"/>
                <a:gd name="T37" fmla="*/ 106 h 125"/>
                <a:gd name="T38" fmla="*/ 133 w 133"/>
                <a:gd name="T39" fmla="*/ 59 h 125"/>
                <a:gd name="T40" fmla="*/ 122 w 133"/>
                <a:gd name="T41" fmla="*/ 22 h 125"/>
                <a:gd name="T42" fmla="*/ 122 w 133"/>
                <a:gd name="T43" fmla="*/ 22 h 125"/>
                <a:gd name="T44" fmla="*/ 122 w 133"/>
                <a:gd name="T45" fmla="*/ 2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125">
                  <a:moveTo>
                    <a:pt x="122" y="22"/>
                  </a:moveTo>
                  <a:cubicBezTo>
                    <a:pt x="117" y="14"/>
                    <a:pt x="109" y="7"/>
                    <a:pt x="101" y="1"/>
                  </a:cubicBezTo>
                  <a:cubicBezTo>
                    <a:pt x="99" y="0"/>
                    <a:pt x="97" y="0"/>
                    <a:pt x="95" y="1"/>
                  </a:cubicBezTo>
                  <a:cubicBezTo>
                    <a:pt x="94" y="2"/>
                    <a:pt x="93" y="4"/>
                    <a:pt x="93" y="6"/>
                  </a:cubicBezTo>
                  <a:cubicBezTo>
                    <a:pt x="93" y="17"/>
                    <a:pt x="93" y="17"/>
                    <a:pt x="93" y="17"/>
                  </a:cubicBezTo>
                  <a:cubicBezTo>
                    <a:pt x="93" y="19"/>
                    <a:pt x="93" y="20"/>
                    <a:pt x="95" y="21"/>
                  </a:cubicBezTo>
                  <a:cubicBezTo>
                    <a:pt x="106" y="30"/>
                    <a:pt x="113" y="44"/>
                    <a:pt x="113" y="59"/>
                  </a:cubicBezTo>
                  <a:cubicBezTo>
                    <a:pt x="113" y="84"/>
                    <a:pt x="92" y="106"/>
                    <a:pt x="66" y="106"/>
                  </a:cubicBezTo>
                  <a:cubicBezTo>
                    <a:pt x="40" y="106"/>
                    <a:pt x="19" y="84"/>
                    <a:pt x="19" y="59"/>
                  </a:cubicBezTo>
                  <a:cubicBezTo>
                    <a:pt x="19" y="44"/>
                    <a:pt x="26" y="30"/>
                    <a:pt x="38" y="21"/>
                  </a:cubicBezTo>
                  <a:cubicBezTo>
                    <a:pt x="39" y="20"/>
                    <a:pt x="40" y="19"/>
                    <a:pt x="40" y="17"/>
                  </a:cubicBezTo>
                  <a:cubicBezTo>
                    <a:pt x="40" y="6"/>
                    <a:pt x="40" y="6"/>
                    <a:pt x="40" y="6"/>
                  </a:cubicBezTo>
                  <a:cubicBezTo>
                    <a:pt x="40" y="4"/>
                    <a:pt x="39" y="2"/>
                    <a:pt x="37" y="1"/>
                  </a:cubicBezTo>
                  <a:cubicBezTo>
                    <a:pt x="36" y="0"/>
                    <a:pt x="34" y="0"/>
                    <a:pt x="32" y="1"/>
                  </a:cubicBezTo>
                  <a:cubicBezTo>
                    <a:pt x="23" y="7"/>
                    <a:pt x="16" y="14"/>
                    <a:pt x="10" y="22"/>
                  </a:cubicBezTo>
                  <a:cubicBezTo>
                    <a:pt x="3" y="33"/>
                    <a:pt x="0" y="46"/>
                    <a:pt x="0" y="59"/>
                  </a:cubicBezTo>
                  <a:cubicBezTo>
                    <a:pt x="0" y="76"/>
                    <a:pt x="7" y="93"/>
                    <a:pt x="19" y="106"/>
                  </a:cubicBezTo>
                  <a:cubicBezTo>
                    <a:pt x="32" y="118"/>
                    <a:pt x="48" y="125"/>
                    <a:pt x="66" y="125"/>
                  </a:cubicBezTo>
                  <a:cubicBezTo>
                    <a:pt x="84" y="125"/>
                    <a:pt x="101" y="118"/>
                    <a:pt x="113" y="106"/>
                  </a:cubicBezTo>
                  <a:cubicBezTo>
                    <a:pt x="126" y="93"/>
                    <a:pt x="133" y="76"/>
                    <a:pt x="133" y="59"/>
                  </a:cubicBezTo>
                  <a:cubicBezTo>
                    <a:pt x="133" y="46"/>
                    <a:pt x="129" y="33"/>
                    <a:pt x="122" y="22"/>
                  </a:cubicBezTo>
                  <a:close/>
                  <a:moveTo>
                    <a:pt x="122" y="22"/>
                  </a:moveTo>
                  <a:cubicBezTo>
                    <a:pt x="122" y="22"/>
                    <a:pt x="122" y="22"/>
                    <a:pt x="122" y="2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3" name="Freeform 113"/>
            <p:cNvSpPr>
              <a:spLocks noEditPoints="1"/>
            </p:cNvSpPr>
            <p:nvPr/>
          </p:nvSpPr>
          <p:spPr bwMode="auto">
            <a:xfrm>
              <a:off x="8120192" y="3152634"/>
              <a:ext cx="38510" cy="142191"/>
            </a:xfrm>
            <a:custGeom>
              <a:avLst/>
              <a:gdLst>
                <a:gd name="T0" fmla="*/ 5 w 22"/>
                <a:gd name="T1" fmla="*/ 81 h 81"/>
                <a:gd name="T2" fmla="*/ 17 w 22"/>
                <a:gd name="T3" fmla="*/ 81 h 81"/>
                <a:gd name="T4" fmla="*/ 22 w 22"/>
                <a:gd name="T5" fmla="*/ 76 h 81"/>
                <a:gd name="T6" fmla="*/ 22 w 22"/>
                <a:gd name="T7" fmla="*/ 5 h 81"/>
                <a:gd name="T8" fmla="*/ 17 w 22"/>
                <a:gd name="T9" fmla="*/ 0 h 81"/>
                <a:gd name="T10" fmla="*/ 5 w 22"/>
                <a:gd name="T11" fmla="*/ 0 h 81"/>
                <a:gd name="T12" fmla="*/ 0 w 22"/>
                <a:gd name="T13" fmla="*/ 5 h 81"/>
                <a:gd name="T14" fmla="*/ 0 w 22"/>
                <a:gd name="T15" fmla="*/ 76 h 81"/>
                <a:gd name="T16" fmla="*/ 5 w 22"/>
                <a:gd name="T17" fmla="*/ 81 h 81"/>
                <a:gd name="T18" fmla="*/ 5 w 22"/>
                <a:gd name="T19" fmla="*/ 81 h 81"/>
                <a:gd name="T20" fmla="*/ 5 w 22"/>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81">
                  <a:moveTo>
                    <a:pt x="5" y="81"/>
                  </a:moveTo>
                  <a:cubicBezTo>
                    <a:pt x="17" y="81"/>
                    <a:pt x="17" y="81"/>
                    <a:pt x="17" y="81"/>
                  </a:cubicBezTo>
                  <a:cubicBezTo>
                    <a:pt x="20" y="81"/>
                    <a:pt x="22" y="78"/>
                    <a:pt x="22" y="76"/>
                  </a:cubicBezTo>
                  <a:cubicBezTo>
                    <a:pt x="22" y="5"/>
                    <a:pt x="22" y="5"/>
                    <a:pt x="22" y="5"/>
                  </a:cubicBezTo>
                  <a:cubicBezTo>
                    <a:pt x="22" y="2"/>
                    <a:pt x="20" y="0"/>
                    <a:pt x="17" y="0"/>
                  </a:cubicBezTo>
                  <a:cubicBezTo>
                    <a:pt x="5" y="0"/>
                    <a:pt x="5" y="0"/>
                    <a:pt x="5" y="0"/>
                  </a:cubicBezTo>
                  <a:cubicBezTo>
                    <a:pt x="2" y="0"/>
                    <a:pt x="0" y="2"/>
                    <a:pt x="0" y="5"/>
                  </a:cubicBezTo>
                  <a:cubicBezTo>
                    <a:pt x="0" y="76"/>
                    <a:pt x="0" y="76"/>
                    <a:pt x="0" y="76"/>
                  </a:cubicBezTo>
                  <a:cubicBezTo>
                    <a:pt x="0" y="78"/>
                    <a:pt x="2" y="81"/>
                    <a:pt x="5" y="81"/>
                  </a:cubicBezTo>
                  <a:close/>
                  <a:moveTo>
                    <a:pt x="5" y="81"/>
                  </a:moveTo>
                  <a:cubicBezTo>
                    <a:pt x="5" y="81"/>
                    <a:pt x="5" y="81"/>
                    <a:pt x="5" y="8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4" name="Freeform 114"/>
            <p:cNvSpPr>
              <a:spLocks noEditPoints="1"/>
            </p:cNvSpPr>
            <p:nvPr/>
          </p:nvSpPr>
          <p:spPr bwMode="auto">
            <a:xfrm>
              <a:off x="6828620" y="2762349"/>
              <a:ext cx="232542" cy="219212"/>
            </a:xfrm>
            <a:custGeom>
              <a:avLst/>
              <a:gdLst>
                <a:gd name="T0" fmla="*/ 123 w 133"/>
                <a:gd name="T1" fmla="*/ 22 h 125"/>
                <a:gd name="T2" fmla="*/ 101 w 133"/>
                <a:gd name="T3" fmla="*/ 1 h 125"/>
                <a:gd name="T4" fmla="*/ 96 w 133"/>
                <a:gd name="T5" fmla="*/ 1 h 125"/>
                <a:gd name="T6" fmla="*/ 93 w 133"/>
                <a:gd name="T7" fmla="*/ 6 h 125"/>
                <a:gd name="T8" fmla="*/ 93 w 133"/>
                <a:gd name="T9" fmla="*/ 17 h 125"/>
                <a:gd name="T10" fmla="*/ 95 w 133"/>
                <a:gd name="T11" fmla="*/ 21 h 125"/>
                <a:gd name="T12" fmla="*/ 114 w 133"/>
                <a:gd name="T13" fmla="*/ 58 h 125"/>
                <a:gd name="T14" fmla="*/ 67 w 133"/>
                <a:gd name="T15" fmla="*/ 106 h 125"/>
                <a:gd name="T16" fmla="*/ 20 w 133"/>
                <a:gd name="T17" fmla="*/ 58 h 125"/>
                <a:gd name="T18" fmla="*/ 38 w 133"/>
                <a:gd name="T19" fmla="*/ 21 h 125"/>
                <a:gd name="T20" fmla="*/ 40 w 133"/>
                <a:gd name="T21" fmla="*/ 17 h 125"/>
                <a:gd name="T22" fmla="*/ 40 w 133"/>
                <a:gd name="T23" fmla="*/ 6 h 125"/>
                <a:gd name="T24" fmla="*/ 38 w 133"/>
                <a:gd name="T25" fmla="*/ 1 h 125"/>
                <a:gd name="T26" fmla="*/ 32 w 133"/>
                <a:gd name="T27" fmla="*/ 1 h 125"/>
                <a:gd name="T28" fmla="*/ 11 w 133"/>
                <a:gd name="T29" fmla="*/ 22 h 125"/>
                <a:gd name="T30" fmla="*/ 0 w 133"/>
                <a:gd name="T31" fmla="*/ 58 h 125"/>
                <a:gd name="T32" fmla="*/ 20 w 133"/>
                <a:gd name="T33" fmla="*/ 106 h 125"/>
                <a:gd name="T34" fmla="*/ 67 w 133"/>
                <a:gd name="T35" fmla="*/ 125 h 125"/>
                <a:gd name="T36" fmla="*/ 114 w 133"/>
                <a:gd name="T37" fmla="*/ 106 h 125"/>
                <a:gd name="T38" fmla="*/ 133 w 133"/>
                <a:gd name="T39" fmla="*/ 58 h 125"/>
                <a:gd name="T40" fmla="*/ 123 w 133"/>
                <a:gd name="T41" fmla="*/ 22 h 125"/>
                <a:gd name="T42" fmla="*/ 123 w 133"/>
                <a:gd name="T43" fmla="*/ 22 h 125"/>
                <a:gd name="T44" fmla="*/ 123 w 133"/>
                <a:gd name="T45" fmla="*/ 2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125">
                  <a:moveTo>
                    <a:pt x="123" y="22"/>
                  </a:moveTo>
                  <a:cubicBezTo>
                    <a:pt x="117" y="14"/>
                    <a:pt x="110" y="7"/>
                    <a:pt x="101" y="1"/>
                  </a:cubicBezTo>
                  <a:cubicBezTo>
                    <a:pt x="99" y="0"/>
                    <a:pt x="97" y="0"/>
                    <a:pt x="96" y="1"/>
                  </a:cubicBezTo>
                  <a:cubicBezTo>
                    <a:pt x="94" y="2"/>
                    <a:pt x="93" y="4"/>
                    <a:pt x="93" y="6"/>
                  </a:cubicBezTo>
                  <a:cubicBezTo>
                    <a:pt x="93" y="17"/>
                    <a:pt x="93" y="17"/>
                    <a:pt x="93" y="17"/>
                  </a:cubicBezTo>
                  <a:cubicBezTo>
                    <a:pt x="93" y="18"/>
                    <a:pt x="94" y="20"/>
                    <a:pt x="95" y="21"/>
                  </a:cubicBezTo>
                  <a:cubicBezTo>
                    <a:pt x="107" y="30"/>
                    <a:pt x="114" y="44"/>
                    <a:pt x="114" y="58"/>
                  </a:cubicBezTo>
                  <a:cubicBezTo>
                    <a:pt x="114" y="84"/>
                    <a:pt x="93" y="106"/>
                    <a:pt x="67" y="106"/>
                  </a:cubicBezTo>
                  <a:cubicBezTo>
                    <a:pt x="41" y="106"/>
                    <a:pt x="20" y="84"/>
                    <a:pt x="20" y="58"/>
                  </a:cubicBezTo>
                  <a:cubicBezTo>
                    <a:pt x="20" y="44"/>
                    <a:pt x="27" y="30"/>
                    <a:pt x="38" y="21"/>
                  </a:cubicBezTo>
                  <a:cubicBezTo>
                    <a:pt x="40" y="20"/>
                    <a:pt x="40" y="18"/>
                    <a:pt x="40" y="17"/>
                  </a:cubicBezTo>
                  <a:cubicBezTo>
                    <a:pt x="40" y="6"/>
                    <a:pt x="40" y="6"/>
                    <a:pt x="40" y="6"/>
                  </a:cubicBezTo>
                  <a:cubicBezTo>
                    <a:pt x="40" y="4"/>
                    <a:pt x="39" y="2"/>
                    <a:pt x="38" y="1"/>
                  </a:cubicBezTo>
                  <a:cubicBezTo>
                    <a:pt x="36" y="0"/>
                    <a:pt x="34" y="0"/>
                    <a:pt x="32" y="1"/>
                  </a:cubicBezTo>
                  <a:cubicBezTo>
                    <a:pt x="24" y="7"/>
                    <a:pt x="16" y="14"/>
                    <a:pt x="11" y="22"/>
                  </a:cubicBezTo>
                  <a:cubicBezTo>
                    <a:pt x="4" y="33"/>
                    <a:pt x="0" y="46"/>
                    <a:pt x="0" y="58"/>
                  </a:cubicBezTo>
                  <a:cubicBezTo>
                    <a:pt x="0" y="76"/>
                    <a:pt x="7" y="93"/>
                    <a:pt x="20" y="106"/>
                  </a:cubicBezTo>
                  <a:cubicBezTo>
                    <a:pt x="32" y="118"/>
                    <a:pt x="49" y="125"/>
                    <a:pt x="67" y="125"/>
                  </a:cubicBezTo>
                  <a:cubicBezTo>
                    <a:pt x="85" y="125"/>
                    <a:pt x="101" y="118"/>
                    <a:pt x="114" y="106"/>
                  </a:cubicBezTo>
                  <a:cubicBezTo>
                    <a:pt x="126" y="93"/>
                    <a:pt x="133" y="76"/>
                    <a:pt x="133" y="58"/>
                  </a:cubicBezTo>
                  <a:cubicBezTo>
                    <a:pt x="133" y="46"/>
                    <a:pt x="130" y="33"/>
                    <a:pt x="123" y="22"/>
                  </a:cubicBezTo>
                  <a:close/>
                  <a:moveTo>
                    <a:pt x="123" y="22"/>
                  </a:moveTo>
                  <a:cubicBezTo>
                    <a:pt x="123" y="22"/>
                    <a:pt x="123" y="22"/>
                    <a:pt x="123" y="2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5" name="Freeform 115"/>
            <p:cNvSpPr>
              <a:spLocks noEditPoints="1"/>
            </p:cNvSpPr>
            <p:nvPr/>
          </p:nvSpPr>
          <p:spPr bwMode="auto">
            <a:xfrm>
              <a:off x="6926377" y="2734207"/>
              <a:ext cx="38510" cy="139970"/>
            </a:xfrm>
            <a:custGeom>
              <a:avLst/>
              <a:gdLst>
                <a:gd name="T0" fmla="*/ 5 w 22"/>
                <a:gd name="T1" fmla="*/ 80 h 80"/>
                <a:gd name="T2" fmla="*/ 17 w 22"/>
                <a:gd name="T3" fmla="*/ 80 h 80"/>
                <a:gd name="T4" fmla="*/ 22 w 22"/>
                <a:gd name="T5" fmla="*/ 76 h 80"/>
                <a:gd name="T6" fmla="*/ 22 w 22"/>
                <a:gd name="T7" fmla="*/ 5 h 80"/>
                <a:gd name="T8" fmla="*/ 17 w 22"/>
                <a:gd name="T9" fmla="*/ 0 h 80"/>
                <a:gd name="T10" fmla="*/ 5 w 22"/>
                <a:gd name="T11" fmla="*/ 0 h 80"/>
                <a:gd name="T12" fmla="*/ 0 w 22"/>
                <a:gd name="T13" fmla="*/ 5 h 80"/>
                <a:gd name="T14" fmla="*/ 0 w 22"/>
                <a:gd name="T15" fmla="*/ 76 h 80"/>
                <a:gd name="T16" fmla="*/ 5 w 22"/>
                <a:gd name="T17" fmla="*/ 80 h 80"/>
                <a:gd name="T18" fmla="*/ 5 w 22"/>
                <a:gd name="T19" fmla="*/ 80 h 80"/>
                <a:gd name="T20" fmla="*/ 5 w 22"/>
                <a:gd name="T2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80">
                  <a:moveTo>
                    <a:pt x="5" y="80"/>
                  </a:moveTo>
                  <a:cubicBezTo>
                    <a:pt x="17" y="80"/>
                    <a:pt x="17" y="80"/>
                    <a:pt x="17" y="80"/>
                  </a:cubicBezTo>
                  <a:cubicBezTo>
                    <a:pt x="20" y="80"/>
                    <a:pt x="22" y="78"/>
                    <a:pt x="22" y="76"/>
                  </a:cubicBezTo>
                  <a:cubicBezTo>
                    <a:pt x="22" y="5"/>
                    <a:pt x="22" y="5"/>
                    <a:pt x="22" y="5"/>
                  </a:cubicBezTo>
                  <a:cubicBezTo>
                    <a:pt x="22" y="2"/>
                    <a:pt x="20" y="0"/>
                    <a:pt x="17" y="0"/>
                  </a:cubicBezTo>
                  <a:cubicBezTo>
                    <a:pt x="5" y="0"/>
                    <a:pt x="5" y="0"/>
                    <a:pt x="5" y="0"/>
                  </a:cubicBezTo>
                  <a:cubicBezTo>
                    <a:pt x="2" y="0"/>
                    <a:pt x="0" y="2"/>
                    <a:pt x="0" y="5"/>
                  </a:cubicBezTo>
                  <a:cubicBezTo>
                    <a:pt x="0" y="76"/>
                    <a:pt x="0" y="76"/>
                    <a:pt x="0" y="76"/>
                  </a:cubicBezTo>
                  <a:cubicBezTo>
                    <a:pt x="0" y="78"/>
                    <a:pt x="2" y="80"/>
                    <a:pt x="5" y="80"/>
                  </a:cubicBezTo>
                  <a:close/>
                  <a:moveTo>
                    <a:pt x="5" y="80"/>
                  </a:moveTo>
                  <a:cubicBezTo>
                    <a:pt x="5" y="80"/>
                    <a:pt x="5" y="80"/>
                    <a:pt x="5" y="8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6" name="Freeform 116"/>
            <p:cNvSpPr>
              <a:spLocks noEditPoints="1"/>
            </p:cNvSpPr>
            <p:nvPr/>
          </p:nvSpPr>
          <p:spPr bwMode="auto">
            <a:xfrm>
              <a:off x="9582839" y="2617195"/>
              <a:ext cx="108125" cy="77020"/>
            </a:xfrm>
            <a:custGeom>
              <a:avLst/>
              <a:gdLst>
                <a:gd name="T0" fmla="*/ 2 w 62"/>
                <a:gd name="T1" fmla="*/ 25 h 44"/>
                <a:gd name="T2" fmla="*/ 50 w 62"/>
                <a:gd name="T3" fmla="*/ 44 h 44"/>
                <a:gd name="T4" fmla="*/ 53 w 62"/>
                <a:gd name="T5" fmla="*/ 42 h 44"/>
                <a:gd name="T6" fmla="*/ 62 w 62"/>
                <a:gd name="T7" fmla="*/ 21 h 44"/>
                <a:gd name="T8" fmla="*/ 9 w 62"/>
                <a:gd name="T9" fmla="*/ 0 h 44"/>
                <a:gd name="T10" fmla="*/ 0 w 62"/>
                <a:gd name="T11" fmla="*/ 21 h 44"/>
                <a:gd name="T12" fmla="*/ 2 w 62"/>
                <a:gd name="T13" fmla="*/ 25 h 44"/>
                <a:gd name="T14" fmla="*/ 2 w 62"/>
                <a:gd name="T15" fmla="*/ 25 h 44"/>
                <a:gd name="T16" fmla="*/ 2 w 62"/>
                <a:gd name="T17"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4">
                  <a:moveTo>
                    <a:pt x="2" y="25"/>
                  </a:moveTo>
                  <a:cubicBezTo>
                    <a:pt x="50" y="44"/>
                    <a:pt x="50" y="44"/>
                    <a:pt x="50" y="44"/>
                  </a:cubicBezTo>
                  <a:cubicBezTo>
                    <a:pt x="51" y="44"/>
                    <a:pt x="53" y="44"/>
                    <a:pt x="53" y="42"/>
                  </a:cubicBezTo>
                  <a:cubicBezTo>
                    <a:pt x="62" y="21"/>
                    <a:pt x="62" y="21"/>
                    <a:pt x="62" y="21"/>
                  </a:cubicBezTo>
                  <a:cubicBezTo>
                    <a:pt x="9" y="0"/>
                    <a:pt x="9" y="0"/>
                    <a:pt x="9" y="0"/>
                  </a:cubicBezTo>
                  <a:cubicBezTo>
                    <a:pt x="0" y="21"/>
                    <a:pt x="0" y="21"/>
                    <a:pt x="0" y="21"/>
                  </a:cubicBezTo>
                  <a:cubicBezTo>
                    <a:pt x="0" y="22"/>
                    <a:pt x="0" y="24"/>
                    <a:pt x="2" y="25"/>
                  </a:cubicBezTo>
                  <a:close/>
                  <a:moveTo>
                    <a:pt x="2" y="25"/>
                  </a:moveTo>
                  <a:cubicBezTo>
                    <a:pt x="2" y="25"/>
                    <a:pt x="2" y="25"/>
                    <a:pt x="2" y="2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7" name="Freeform 117"/>
            <p:cNvSpPr>
              <a:spLocks noEditPoints="1"/>
            </p:cNvSpPr>
            <p:nvPr/>
          </p:nvSpPr>
          <p:spPr bwMode="auto">
            <a:xfrm>
              <a:off x="9445831" y="2594237"/>
              <a:ext cx="285864" cy="308081"/>
            </a:xfrm>
            <a:custGeom>
              <a:avLst/>
              <a:gdLst>
                <a:gd name="T0" fmla="*/ 162 w 163"/>
                <a:gd name="T1" fmla="*/ 81 h 176"/>
                <a:gd name="T2" fmla="*/ 146 w 163"/>
                <a:gd name="T3" fmla="*/ 43 h 176"/>
                <a:gd name="T4" fmla="*/ 140 w 163"/>
                <a:gd name="T5" fmla="*/ 59 h 176"/>
                <a:gd name="T6" fmla="*/ 124 w 163"/>
                <a:gd name="T7" fmla="*/ 65 h 176"/>
                <a:gd name="T8" fmla="*/ 76 w 163"/>
                <a:gd name="T9" fmla="*/ 46 h 176"/>
                <a:gd name="T10" fmla="*/ 70 w 163"/>
                <a:gd name="T11" fmla="*/ 30 h 176"/>
                <a:gd name="T12" fmla="*/ 78 w 163"/>
                <a:gd name="T13" fmla="*/ 9 h 176"/>
                <a:gd name="T14" fmla="*/ 61 w 163"/>
                <a:gd name="T15" fmla="*/ 2 h 176"/>
                <a:gd name="T16" fmla="*/ 44 w 163"/>
                <a:gd name="T17" fmla="*/ 9 h 176"/>
                <a:gd name="T18" fmla="*/ 2 w 163"/>
                <a:gd name="T19" fmla="*/ 114 h 176"/>
                <a:gd name="T20" fmla="*/ 9 w 163"/>
                <a:gd name="T21" fmla="*/ 131 h 176"/>
                <a:gd name="T22" fmla="*/ 114 w 163"/>
                <a:gd name="T23" fmla="*/ 173 h 176"/>
                <a:gd name="T24" fmla="*/ 130 w 163"/>
                <a:gd name="T25" fmla="*/ 166 h 176"/>
                <a:gd name="T26" fmla="*/ 162 w 163"/>
                <a:gd name="T27" fmla="*/ 87 h 176"/>
                <a:gd name="T28" fmla="*/ 162 w 163"/>
                <a:gd name="T29" fmla="*/ 81 h 176"/>
                <a:gd name="T30" fmla="*/ 117 w 163"/>
                <a:gd name="T31" fmla="*/ 143 h 176"/>
                <a:gd name="T32" fmla="*/ 107 w 163"/>
                <a:gd name="T33" fmla="*/ 147 h 176"/>
                <a:gd name="T34" fmla="*/ 32 w 163"/>
                <a:gd name="T35" fmla="*/ 117 h 176"/>
                <a:gd name="T36" fmla="*/ 28 w 163"/>
                <a:gd name="T37" fmla="*/ 107 h 176"/>
                <a:gd name="T38" fmla="*/ 43 w 163"/>
                <a:gd name="T39" fmla="*/ 71 h 176"/>
                <a:gd name="T40" fmla="*/ 52 w 163"/>
                <a:gd name="T41" fmla="*/ 67 h 176"/>
                <a:gd name="T42" fmla="*/ 127 w 163"/>
                <a:gd name="T43" fmla="*/ 97 h 176"/>
                <a:gd name="T44" fmla="*/ 131 w 163"/>
                <a:gd name="T45" fmla="*/ 107 h 176"/>
                <a:gd name="T46" fmla="*/ 117 w 163"/>
                <a:gd name="T47" fmla="*/ 143 h 176"/>
                <a:gd name="T48" fmla="*/ 117 w 163"/>
                <a:gd name="T49" fmla="*/ 143 h 176"/>
                <a:gd name="T50" fmla="*/ 117 w 163"/>
                <a:gd name="T51" fmla="*/ 14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176">
                  <a:moveTo>
                    <a:pt x="162" y="81"/>
                  </a:moveTo>
                  <a:cubicBezTo>
                    <a:pt x="146" y="43"/>
                    <a:pt x="146" y="43"/>
                    <a:pt x="146" y="43"/>
                  </a:cubicBezTo>
                  <a:cubicBezTo>
                    <a:pt x="140" y="59"/>
                    <a:pt x="140" y="59"/>
                    <a:pt x="140" y="59"/>
                  </a:cubicBezTo>
                  <a:cubicBezTo>
                    <a:pt x="137" y="65"/>
                    <a:pt x="130" y="68"/>
                    <a:pt x="124" y="65"/>
                  </a:cubicBezTo>
                  <a:cubicBezTo>
                    <a:pt x="76" y="46"/>
                    <a:pt x="76" y="46"/>
                    <a:pt x="76" y="46"/>
                  </a:cubicBezTo>
                  <a:cubicBezTo>
                    <a:pt x="70" y="44"/>
                    <a:pt x="67" y="37"/>
                    <a:pt x="70" y="30"/>
                  </a:cubicBezTo>
                  <a:cubicBezTo>
                    <a:pt x="78" y="9"/>
                    <a:pt x="78" y="9"/>
                    <a:pt x="78" y="9"/>
                  </a:cubicBezTo>
                  <a:cubicBezTo>
                    <a:pt x="61" y="2"/>
                    <a:pt x="61" y="2"/>
                    <a:pt x="61" y="2"/>
                  </a:cubicBezTo>
                  <a:cubicBezTo>
                    <a:pt x="54" y="0"/>
                    <a:pt x="47" y="3"/>
                    <a:pt x="44" y="9"/>
                  </a:cubicBezTo>
                  <a:cubicBezTo>
                    <a:pt x="2" y="114"/>
                    <a:pt x="2" y="114"/>
                    <a:pt x="2" y="114"/>
                  </a:cubicBezTo>
                  <a:cubicBezTo>
                    <a:pt x="0" y="121"/>
                    <a:pt x="3" y="128"/>
                    <a:pt x="9" y="131"/>
                  </a:cubicBezTo>
                  <a:cubicBezTo>
                    <a:pt x="114" y="173"/>
                    <a:pt x="114" y="173"/>
                    <a:pt x="114" y="173"/>
                  </a:cubicBezTo>
                  <a:cubicBezTo>
                    <a:pt x="120" y="176"/>
                    <a:pt x="128" y="172"/>
                    <a:pt x="130" y="166"/>
                  </a:cubicBezTo>
                  <a:cubicBezTo>
                    <a:pt x="162" y="87"/>
                    <a:pt x="162" y="87"/>
                    <a:pt x="162" y="87"/>
                  </a:cubicBezTo>
                  <a:cubicBezTo>
                    <a:pt x="163" y="85"/>
                    <a:pt x="163" y="83"/>
                    <a:pt x="162" y="81"/>
                  </a:cubicBezTo>
                  <a:close/>
                  <a:moveTo>
                    <a:pt x="117" y="143"/>
                  </a:moveTo>
                  <a:cubicBezTo>
                    <a:pt x="115" y="146"/>
                    <a:pt x="111" y="148"/>
                    <a:pt x="107" y="147"/>
                  </a:cubicBezTo>
                  <a:cubicBezTo>
                    <a:pt x="32" y="117"/>
                    <a:pt x="32" y="117"/>
                    <a:pt x="32" y="117"/>
                  </a:cubicBezTo>
                  <a:cubicBezTo>
                    <a:pt x="29" y="115"/>
                    <a:pt x="27" y="111"/>
                    <a:pt x="28" y="107"/>
                  </a:cubicBezTo>
                  <a:cubicBezTo>
                    <a:pt x="43" y="71"/>
                    <a:pt x="43" y="71"/>
                    <a:pt x="43" y="71"/>
                  </a:cubicBezTo>
                  <a:cubicBezTo>
                    <a:pt x="44" y="67"/>
                    <a:pt x="49" y="66"/>
                    <a:pt x="52" y="67"/>
                  </a:cubicBezTo>
                  <a:cubicBezTo>
                    <a:pt x="127" y="97"/>
                    <a:pt x="127" y="97"/>
                    <a:pt x="127" y="97"/>
                  </a:cubicBezTo>
                  <a:cubicBezTo>
                    <a:pt x="131" y="99"/>
                    <a:pt x="133" y="103"/>
                    <a:pt x="131" y="107"/>
                  </a:cubicBezTo>
                  <a:lnTo>
                    <a:pt x="117" y="143"/>
                  </a:lnTo>
                  <a:close/>
                  <a:moveTo>
                    <a:pt x="117" y="143"/>
                  </a:moveTo>
                  <a:cubicBezTo>
                    <a:pt x="117" y="143"/>
                    <a:pt x="117" y="143"/>
                    <a:pt x="117" y="14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8" name="Freeform 118"/>
            <p:cNvSpPr>
              <a:spLocks noEditPoints="1"/>
            </p:cNvSpPr>
            <p:nvPr/>
          </p:nvSpPr>
          <p:spPr bwMode="auto">
            <a:xfrm>
              <a:off x="9531739" y="2734207"/>
              <a:ext cx="120715" cy="61468"/>
            </a:xfrm>
            <a:custGeom>
              <a:avLst/>
              <a:gdLst>
                <a:gd name="T0" fmla="*/ 66 w 69"/>
                <a:gd name="T1" fmla="*/ 25 h 35"/>
                <a:gd name="T2" fmla="*/ 7 w 69"/>
                <a:gd name="T3" fmla="*/ 1 h 35"/>
                <a:gd name="T4" fmla="*/ 1 w 69"/>
                <a:gd name="T5" fmla="*/ 4 h 35"/>
                <a:gd name="T6" fmla="*/ 3 w 69"/>
                <a:gd name="T7" fmla="*/ 10 h 35"/>
                <a:gd name="T8" fmla="*/ 62 w 69"/>
                <a:gd name="T9" fmla="*/ 34 h 35"/>
                <a:gd name="T10" fmla="*/ 68 w 69"/>
                <a:gd name="T11" fmla="*/ 31 h 35"/>
                <a:gd name="T12" fmla="*/ 66 w 69"/>
                <a:gd name="T13" fmla="*/ 25 h 35"/>
                <a:gd name="T14" fmla="*/ 66 w 69"/>
                <a:gd name="T15" fmla="*/ 25 h 35"/>
                <a:gd name="T16" fmla="*/ 66 w 69"/>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35">
                  <a:moveTo>
                    <a:pt x="66" y="25"/>
                  </a:moveTo>
                  <a:cubicBezTo>
                    <a:pt x="7" y="1"/>
                    <a:pt x="7" y="1"/>
                    <a:pt x="7" y="1"/>
                  </a:cubicBezTo>
                  <a:cubicBezTo>
                    <a:pt x="4" y="0"/>
                    <a:pt x="2" y="1"/>
                    <a:pt x="1" y="4"/>
                  </a:cubicBezTo>
                  <a:cubicBezTo>
                    <a:pt x="0" y="6"/>
                    <a:pt x="1" y="9"/>
                    <a:pt x="3" y="10"/>
                  </a:cubicBezTo>
                  <a:cubicBezTo>
                    <a:pt x="62" y="34"/>
                    <a:pt x="62" y="34"/>
                    <a:pt x="62" y="34"/>
                  </a:cubicBezTo>
                  <a:cubicBezTo>
                    <a:pt x="65" y="35"/>
                    <a:pt x="67" y="33"/>
                    <a:pt x="68" y="31"/>
                  </a:cubicBezTo>
                  <a:cubicBezTo>
                    <a:pt x="69" y="29"/>
                    <a:pt x="68" y="26"/>
                    <a:pt x="66" y="25"/>
                  </a:cubicBezTo>
                  <a:close/>
                  <a:moveTo>
                    <a:pt x="66" y="25"/>
                  </a:moveTo>
                  <a:cubicBezTo>
                    <a:pt x="66" y="25"/>
                    <a:pt x="66" y="25"/>
                    <a:pt x="66" y="2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9" name="Freeform 119"/>
            <p:cNvSpPr>
              <a:spLocks noEditPoints="1"/>
            </p:cNvSpPr>
            <p:nvPr/>
          </p:nvSpPr>
          <p:spPr bwMode="auto">
            <a:xfrm>
              <a:off x="9533220" y="2771236"/>
              <a:ext cx="93313" cy="47397"/>
            </a:xfrm>
            <a:custGeom>
              <a:avLst/>
              <a:gdLst>
                <a:gd name="T0" fmla="*/ 49 w 53"/>
                <a:gd name="T1" fmla="*/ 18 h 27"/>
                <a:gd name="T2" fmla="*/ 7 w 53"/>
                <a:gd name="T3" fmla="*/ 1 h 27"/>
                <a:gd name="T4" fmla="*/ 1 w 53"/>
                <a:gd name="T5" fmla="*/ 3 h 27"/>
                <a:gd name="T6" fmla="*/ 4 w 53"/>
                <a:gd name="T7" fmla="*/ 9 h 27"/>
                <a:gd name="T8" fmla="*/ 46 w 53"/>
                <a:gd name="T9" fmla="*/ 26 h 27"/>
                <a:gd name="T10" fmla="*/ 52 w 53"/>
                <a:gd name="T11" fmla="*/ 24 h 27"/>
                <a:gd name="T12" fmla="*/ 49 w 53"/>
                <a:gd name="T13" fmla="*/ 18 h 27"/>
                <a:gd name="T14" fmla="*/ 49 w 53"/>
                <a:gd name="T15" fmla="*/ 18 h 27"/>
                <a:gd name="T16" fmla="*/ 49 w 53"/>
                <a:gd name="T17"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7">
                  <a:moveTo>
                    <a:pt x="49" y="18"/>
                  </a:moveTo>
                  <a:cubicBezTo>
                    <a:pt x="7" y="1"/>
                    <a:pt x="7" y="1"/>
                    <a:pt x="7" y="1"/>
                  </a:cubicBezTo>
                  <a:cubicBezTo>
                    <a:pt x="5" y="0"/>
                    <a:pt x="2" y="1"/>
                    <a:pt x="1" y="3"/>
                  </a:cubicBezTo>
                  <a:cubicBezTo>
                    <a:pt x="0" y="6"/>
                    <a:pt x="2" y="8"/>
                    <a:pt x="4" y="9"/>
                  </a:cubicBezTo>
                  <a:cubicBezTo>
                    <a:pt x="46" y="26"/>
                    <a:pt x="46" y="26"/>
                    <a:pt x="46" y="26"/>
                  </a:cubicBezTo>
                  <a:cubicBezTo>
                    <a:pt x="48" y="27"/>
                    <a:pt x="51" y="26"/>
                    <a:pt x="52" y="24"/>
                  </a:cubicBezTo>
                  <a:cubicBezTo>
                    <a:pt x="53" y="21"/>
                    <a:pt x="52" y="19"/>
                    <a:pt x="49" y="18"/>
                  </a:cubicBezTo>
                  <a:close/>
                  <a:moveTo>
                    <a:pt x="49" y="18"/>
                  </a:moveTo>
                  <a:cubicBezTo>
                    <a:pt x="49" y="18"/>
                    <a:pt x="49" y="18"/>
                    <a:pt x="49" y="1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0" name="Freeform 120"/>
            <p:cNvSpPr>
              <a:spLocks noEditPoints="1"/>
            </p:cNvSpPr>
            <p:nvPr/>
          </p:nvSpPr>
          <p:spPr bwMode="auto">
            <a:xfrm>
              <a:off x="7062643" y="2960084"/>
              <a:ext cx="110346" cy="79242"/>
            </a:xfrm>
            <a:custGeom>
              <a:avLst/>
              <a:gdLst>
                <a:gd name="T0" fmla="*/ 60 w 63"/>
                <a:gd name="T1" fmla="*/ 25 h 45"/>
                <a:gd name="T2" fmla="*/ 62 w 63"/>
                <a:gd name="T3" fmla="*/ 21 h 45"/>
                <a:gd name="T4" fmla="*/ 53 w 63"/>
                <a:gd name="T5" fmla="*/ 0 h 45"/>
                <a:gd name="T6" fmla="*/ 0 w 63"/>
                <a:gd name="T7" fmla="*/ 22 h 45"/>
                <a:gd name="T8" fmla="*/ 9 w 63"/>
                <a:gd name="T9" fmla="*/ 43 h 45"/>
                <a:gd name="T10" fmla="*/ 13 w 63"/>
                <a:gd name="T11" fmla="*/ 44 h 45"/>
                <a:gd name="T12" fmla="*/ 60 w 63"/>
                <a:gd name="T13" fmla="*/ 25 h 45"/>
                <a:gd name="T14" fmla="*/ 60 w 63"/>
                <a:gd name="T15" fmla="*/ 25 h 45"/>
                <a:gd name="T16" fmla="*/ 60 w 63"/>
                <a:gd name="T17"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5">
                  <a:moveTo>
                    <a:pt x="60" y="25"/>
                  </a:moveTo>
                  <a:cubicBezTo>
                    <a:pt x="62" y="24"/>
                    <a:pt x="63" y="23"/>
                    <a:pt x="62" y="21"/>
                  </a:cubicBezTo>
                  <a:cubicBezTo>
                    <a:pt x="53" y="0"/>
                    <a:pt x="53" y="0"/>
                    <a:pt x="53" y="0"/>
                  </a:cubicBezTo>
                  <a:cubicBezTo>
                    <a:pt x="0" y="22"/>
                    <a:pt x="0" y="22"/>
                    <a:pt x="0" y="22"/>
                  </a:cubicBezTo>
                  <a:cubicBezTo>
                    <a:pt x="9" y="43"/>
                    <a:pt x="9" y="43"/>
                    <a:pt x="9" y="43"/>
                  </a:cubicBezTo>
                  <a:cubicBezTo>
                    <a:pt x="9" y="44"/>
                    <a:pt x="11" y="45"/>
                    <a:pt x="13" y="44"/>
                  </a:cubicBezTo>
                  <a:cubicBezTo>
                    <a:pt x="60" y="25"/>
                    <a:pt x="60" y="25"/>
                    <a:pt x="60" y="25"/>
                  </a:cubicBezTo>
                  <a:close/>
                  <a:moveTo>
                    <a:pt x="60" y="25"/>
                  </a:moveTo>
                  <a:cubicBezTo>
                    <a:pt x="60" y="25"/>
                    <a:pt x="60" y="25"/>
                    <a:pt x="60" y="2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1" name="Freeform 121"/>
            <p:cNvSpPr>
              <a:spLocks noEditPoints="1"/>
            </p:cNvSpPr>
            <p:nvPr/>
          </p:nvSpPr>
          <p:spPr bwMode="auto">
            <a:xfrm>
              <a:off x="7022652" y="2937126"/>
              <a:ext cx="287345" cy="308822"/>
            </a:xfrm>
            <a:custGeom>
              <a:avLst/>
              <a:gdLst>
                <a:gd name="T0" fmla="*/ 1 w 164"/>
                <a:gd name="T1" fmla="*/ 81 h 176"/>
                <a:gd name="T2" fmla="*/ 1 w 164"/>
                <a:gd name="T3" fmla="*/ 87 h 176"/>
                <a:gd name="T4" fmla="*/ 33 w 164"/>
                <a:gd name="T5" fmla="*/ 166 h 176"/>
                <a:gd name="T6" fmla="*/ 49 w 164"/>
                <a:gd name="T7" fmla="*/ 173 h 176"/>
                <a:gd name="T8" fmla="*/ 154 w 164"/>
                <a:gd name="T9" fmla="*/ 131 h 176"/>
                <a:gd name="T10" fmla="*/ 161 w 164"/>
                <a:gd name="T11" fmla="*/ 114 h 176"/>
                <a:gd name="T12" fmla="*/ 119 w 164"/>
                <a:gd name="T13" fmla="*/ 10 h 176"/>
                <a:gd name="T14" fmla="*/ 102 w 164"/>
                <a:gd name="T15" fmla="*/ 3 h 176"/>
                <a:gd name="T16" fmla="*/ 85 w 164"/>
                <a:gd name="T17" fmla="*/ 10 h 176"/>
                <a:gd name="T18" fmla="*/ 94 w 164"/>
                <a:gd name="T19" fmla="*/ 31 h 176"/>
                <a:gd name="T20" fmla="*/ 87 w 164"/>
                <a:gd name="T21" fmla="*/ 46 h 176"/>
                <a:gd name="T22" fmla="*/ 39 w 164"/>
                <a:gd name="T23" fmla="*/ 66 h 176"/>
                <a:gd name="T24" fmla="*/ 23 w 164"/>
                <a:gd name="T25" fmla="*/ 59 h 176"/>
                <a:gd name="T26" fmla="*/ 17 w 164"/>
                <a:gd name="T27" fmla="*/ 43 h 176"/>
                <a:gd name="T28" fmla="*/ 1 w 164"/>
                <a:gd name="T29" fmla="*/ 81 h 176"/>
                <a:gd name="T30" fmla="*/ 32 w 164"/>
                <a:gd name="T31" fmla="*/ 107 h 176"/>
                <a:gd name="T32" fmla="*/ 36 w 164"/>
                <a:gd name="T33" fmla="*/ 98 h 176"/>
                <a:gd name="T34" fmla="*/ 111 w 164"/>
                <a:gd name="T35" fmla="*/ 67 h 176"/>
                <a:gd name="T36" fmla="*/ 121 w 164"/>
                <a:gd name="T37" fmla="*/ 71 h 176"/>
                <a:gd name="T38" fmla="*/ 135 w 164"/>
                <a:gd name="T39" fmla="*/ 107 h 176"/>
                <a:gd name="T40" fmla="*/ 131 w 164"/>
                <a:gd name="T41" fmla="*/ 117 h 176"/>
                <a:gd name="T42" fmla="*/ 56 w 164"/>
                <a:gd name="T43" fmla="*/ 147 h 176"/>
                <a:gd name="T44" fmla="*/ 47 w 164"/>
                <a:gd name="T45" fmla="*/ 143 h 176"/>
                <a:gd name="T46" fmla="*/ 32 w 164"/>
                <a:gd name="T47" fmla="*/ 107 h 176"/>
                <a:gd name="T48" fmla="*/ 47 w 164"/>
                <a:gd name="T49" fmla="*/ 143 h 176"/>
                <a:gd name="T50" fmla="*/ 47 w 164"/>
                <a:gd name="T51" fmla="*/ 14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176">
                  <a:moveTo>
                    <a:pt x="1" y="81"/>
                  </a:moveTo>
                  <a:cubicBezTo>
                    <a:pt x="0" y="83"/>
                    <a:pt x="0" y="85"/>
                    <a:pt x="1" y="87"/>
                  </a:cubicBezTo>
                  <a:cubicBezTo>
                    <a:pt x="33" y="166"/>
                    <a:pt x="33" y="166"/>
                    <a:pt x="33" y="166"/>
                  </a:cubicBezTo>
                  <a:cubicBezTo>
                    <a:pt x="35" y="173"/>
                    <a:pt x="43" y="176"/>
                    <a:pt x="49" y="173"/>
                  </a:cubicBezTo>
                  <a:cubicBezTo>
                    <a:pt x="154" y="131"/>
                    <a:pt x="154" y="131"/>
                    <a:pt x="154" y="131"/>
                  </a:cubicBezTo>
                  <a:cubicBezTo>
                    <a:pt x="161" y="128"/>
                    <a:pt x="164" y="121"/>
                    <a:pt x="161" y="114"/>
                  </a:cubicBezTo>
                  <a:cubicBezTo>
                    <a:pt x="119" y="10"/>
                    <a:pt x="119" y="10"/>
                    <a:pt x="119" y="10"/>
                  </a:cubicBezTo>
                  <a:cubicBezTo>
                    <a:pt x="116" y="3"/>
                    <a:pt x="109" y="0"/>
                    <a:pt x="102" y="3"/>
                  </a:cubicBezTo>
                  <a:cubicBezTo>
                    <a:pt x="85" y="10"/>
                    <a:pt x="85" y="10"/>
                    <a:pt x="85" y="10"/>
                  </a:cubicBezTo>
                  <a:cubicBezTo>
                    <a:pt x="94" y="31"/>
                    <a:pt x="94" y="31"/>
                    <a:pt x="94" y="31"/>
                  </a:cubicBezTo>
                  <a:cubicBezTo>
                    <a:pt x="96" y="37"/>
                    <a:pt x="93" y="44"/>
                    <a:pt x="87" y="46"/>
                  </a:cubicBezTo>
                  <a:cubicBezTo>
                    <a:pt x="39" y="66"/>
                    <a:pt x="39" y="66"/>
                    <a:pt x="39" y="66"/>
                  </a:cubicBezTo>
                  <a:cubicBezTo>
                    <a:pt x="33" y="68"/>
                    <a:pt x="26" y="65"/>
                    <a:pt x="23" y="59"/>
                  </a:cubicBezTo>
                  <a:cubicBezTo>
                    <a:pt x="17" y="43"/>
                    <a:pt x="17" y="43"/>
                    <a:pt x="17" y="43"/>
                  </a:cubicBezTo>
                  <a:cubicBezTo>
                    <a:pt x="1" y="81"/>
                    <a:pt x="1" y="81"/>
                    <a:pt x="1" y="81"/>
                  </a:cubicBezTo>
                  <a:close/>
                  <a:moveTo>
                    <a:pt x="32" y="107"/>
                  </a:moveTo>
                  <a:cubicBezTo>
                    <a:pt x="31" y="103"/>
                    <a:pt x="32" y="99"/>
                    <a:pt x="36" y="98"/>
                  </a:cubicBezTo>
                  <a:cubicBezTo>
                    <a:pt x="111" y="67"/>
                    <a:pt x="111" y="67"/>
                    <a:pt x="111" y="67"/>
                  </a:cubicBezTo>
                  <a:cubicBezTo>
                    <a:pt x="115" y="66"/>
                    <a:pt x="119" y="68"/>
                    <a:pt x="121" y="71"/>
                  </a:cubicBezTo>
                  <a:cubicBezTo>
                    <a:pt x="135" y="107"/>
                    <a:pt x="135" y="107"/>
                    <a:pt x="135" y="107"/>
                  </a:cubicBezTo>
                  <a:cubicBezTo>
                    <a:pt x="137" y="111"/>
                    <a:pt x="135" y="115"/>
                    <a:pt x="131" y="117"/>
                  </a:cubicBezTo>
                  <a:cubicBezTo>
                    <a:pt x="56" y="147"/>
                    <a:pt x="56" y="147"/>
                    <a:pt x="56" y="147"/>
                  </a:cubicBezTo>
                  <a:cubicBezTo>
                    <a:pt x="53" y="149"/>
                    <a:pt x="48" y="147"/>
                    <a:pt x="47" y="143"/>
                  </a:cubicBezTo>
                  <a:lnTo>
                    <a:pt x="32" y="107"/>
                  </a:lnTo>
                  <a:close/>
                  <a:moveTo>
                    <a:pt x="47" y="143"/>
                  </a:moveTo>
                  <a:cubicBezTo>
                    <a:pt x="47" y="143"/>
                    <a:pt x="47" y="143"/>
                    <a:pt x="47" y="14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2" name="Freeform 122"/>
            <p:cNvSpPr>
              <a:spLocks noEditPoints="1"/>
            </p:cNvSpPr>
            <p:nvPr/>
          </p:nvSpPr>
          <p:spPr bwMode="auto">
            <a:xfrm>
              <a:off x="7101154" y="3079317"/>
              <a:ext cx="121455" cy="59246"/>
            </a:xfrm>
            <a:custGeom>
              <a:avLst/>
              <a:gdLst>
                <a:gd name="T0" fmla="*/ 4 w 69"/>
                <a:gd name="T1" fmla="*/ 24 h 34"/>
                <a:gd name="T2" fmla="*/ 1 w 69"/>
                <a:gd name="T3" fmla="*/ 30 h 34"/>
                <a:gd name="T4" fmla="*/ 7 w 69"/>
                <a:gd name="T5" fmla="*/ 33 h 34"/>
                <a:gd name="T6" fmla="*/ 66 w 69"/>
                <a:gd name="T7" fmla="*/ 9 h 34"/>
                <a:gd name="T8" fmla="*/ 69 w 69"/>
                <a:gd name="T9" fmla="*/ 3 h 34"/>
                <a:gd name="T10" fmla="*/ 63 w 69"/>
                <a:gd name="T11" fmla="*/ 1 h 34"/>
                <a:gd name="T12" fmla="*/ 4 w 69"/>
                <a:gd name="T13" fmla="*/ 24 h 34"/>
                <a:gd name="T14" fmla="*/ 4 w 69"/>
                <a:gd name="T15" fmla="*/ 24 h 34"/>
                <a:gd name="T16" fmla="*/ 4 w 69"/>
                <a:gd name="T17"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34">
                  <a:moveTo>
                    <a:pt x="4" y="24"/>
                  </a:moveTo>
                  <a:cubicBezTo>
                    <a:pt x="1" y="25"/>
                    <a:pt x="0" y="28"/>
                    <a:pt x="1" y="30"/>
                  </a:cubicBezTo>
                  <a:cubicBezTo>
                    <a:pt x="2" y="33"/>
                    <a:pt x="5" y="34"/>
                    <a:pt x="7" y="33"/>
                  </a:cubicBezTo>
                  <a:cubicBezTo>
                    <a:pt x="66" y="9"/>
                    <a:pt x="66" y="9"/>
                    <a:pt x="66" y="9"/>
                  </a:cubicBezTo>
                  <a:cubicBezTo>
                    <a:pt x="68" y="8"/>
                    <a:pt x="69" y="5"/>
                    <a:pt x="69" y="3"/>
                  </a:cubicBezTo>
                  <a:cubicBezTo>
                    <a:pt x="68" y="1"/>
                    <a:pt x="65" y="0"/>
                    <a:pt x="63" y="1"/>
                  </a:cubicBezTo>
                  <a:cubicBezTo>
                    <a:pt x="4" y="24"/>
                    <a:pt x="4" y="24"/>
                    <a:pt x="4" y="24"/>
                  </a:cubicBezTo>
                  <a:close/>
                  <a:moveTo>
                    <a:pt x="4" y="24"/>
                  </a:moveTo>
                  <a:cubicBezTo>
                    <a:pt x="4" y="24"/>
                    <a:pt x="4" y="24"/>
                    <a:pt x="4" y="2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3" name="Freeform 123"/>
            <p:cNvSpPr>
              <a:spLocks noEditPoints="1"/>
            </p:cNvSpPr>
            <p:nvPr/>
          </p:nvSpPr>
          <p:spPr bwMode="auto">
            <a:xfrm>
              <a:off x="7129296" y="3114124"/>
              <a:ext cx="91091" cy="48878"/>
            </a:xfrm>
            <a:custGeom>
              <a:avLst/>
              <a:gdLst>
                <a:gd name="T0" fmla="*/ 3 w 52"/>
                <a:gd name="T1" fmla="*/ 18 h 28"/>
                <a:gd name="T2" fmla="*/ 0 w 52"/>
                <a:gd name="T3" fmla="*/ 24 h 28"/>
                <a:gd name="T4" fmla="*/ 6 w 52"/>
                <a:gd name="T5" fmla="*/ 27 h 28"/>
                <a:gd name="T6" fmla="*/ 48 w 52"/>
                <a:gd name="T7" fmla="*/ 10 h 28"/>
                <a:gd name="T8" fmla="*/ 51 w 52"/>
                <a:gd name="T9" fmla="*/ 4 h 28"/>
                <a:gd name="T10" fmla="*/ 45 w 52"/>
                <a:gd name="T11" fmla="*/ 1 h 28"/>
                <a:gd name="T12" fmla="*/ 3 w 52"/>
                <a:gd name="T13" fmla="*/ 18 h 28"/>
                <a:gd name="T14" fmla="*/ 3 w 52"/>
                <a:gd name="T15" fmla="*/ 18 h 28"/>
                <a:gd name="T16" fmla="*/ 3 w 52"/>
                <a:gd name="T1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3" y="18"/>
                  </a:moveTo>
                  <a:cubicBezTo>
                    <a:pt x="1" y="19"/>
                    <a:pt x="0" y="22"/>
                    <a:pt x="0" y="24"/>
                  </a:cubicBezTo>
                  <a:cubicBezTo>
                    <a:pt x="1" y="26"/>
                    <a:pt x="4" y="28"/>
                    <a:pt x="6" y="27"/>
                  </a:cubicBezTo>
                  <a:cubicBezTo>
                    <a:pt x="48" y="10"/>
                    <a:pt x="48" y="10"/>
                    <a:pt x="48" y="10"/>
                  </a:cubicBezTo>
                  <a:cubicBezTo>
                    <a:pt x="51" y="9"/>
                    <a:pt x="52" y="6"/>
                    <a:pt x="51" y="4"/>
                  </a:cubicBezTo>
                  <a:cubicBezTo>
                    <a:pt x="50" y="1"/>
                    <a:pt x="47" y="0"/>
                    <a:pt x="45" y="1"/>
                  </a:cubicBezTo>
                  <a:cubicBezTo>
                    <a:pt x="3" y="18"/>
                    <a:pt x="3" y="18"/>
                    <a:pt x="3" y="18"/>
                  </a:cubicBezTo>
                  <a:close/>
                  <a:moveTo>
                    <a:pt x="3" y="18"/>
                  </a:moveTo>
                  <a:cubicBezTo>
                    <a:pt x="3" y="18"/>
                    <a:pt x="3" y="18"/>
                    <a:pt x="3" y="1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4" name="Freeform 124"/>
            <p:cNvSpPr>
              <a:spLocks noEditPoints="1"/>
            </p:cNvSpPr>
            <p:nvPr/>
          </p:nvSpPr>
          <p:spPr bwMode="auto">
            <a:xfrm>
              <a:off x="7833588" y="3758429"/>
              <a:ext cx="108125" cy="79242"/>
            </a:xfrm>
            <a:custGeom>
              <a:avLst/>
              <a:gdLst>
                <a:gd name="T0" fmla="*/ 2 w 62"/>
                <a:gd name="T1" fmla="*/ 25 h 45"/>
                <a:gd name="T2" fmla="*/ 50 w 62"/>
                <a:gd name="T3" fmla="*/ 44 h 45"/>
                <a:gd name="T4" fmla="*/ 54 w 62"/>
                <a:gd name="T5" fmla="*/ 43 h 45"/>
                <a:gd name="T6" fmla="*/ 62 w 62"/>
                <a:gd name="T7" fmla="*/ 21 h 45"/>
                <a:gd name="T8" fmla="*/ 9 w 62"/>
                <a:gd name="T9" fmla="*/ 0 h 45"/>
                <a:gd name="T10" fmla="*/ 1 w 62"/>
                <a:gd name="T11" fmla="*/ 21 h 45"/>
                <a:gd name="T12" fmla="*/ 2 w 62"/>
                <a:gd name="T13" fmla="*/ 25 h 45"/>
                <a:gd name="T14" fmla="*/ 2 w 62"/>
                <a:gd name="T15" fmla="*/ 25 h 45"/>
                <a:gd name="T16" fmla="*/ 2 w 62"/>
                <a:gd name="T17"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5">
                  <a:moveTo>
                    <a:pt x="2" y="25"/>
                  </a:moveTo>
                  <a:cubicBezTo>
                    <a:pt x="50" y="44"/>
                    <a:pt x="50" y="44"/>
                    <a:pt x="50" y="44"/>
                  </a:cubicBezTo>
                  <a:cubicBezTo>
                    <a:pt x="52" y="45"/>
                    <a:pt x="53" y="44"/>
                    <a:pt x="54" y="43"/>
                  </a:cubicBezTo>
                  <a:cubicBezTo>
                    <a:pt x="62" y="21"/>
                    <a:pt x="62" y="21"/>
                    <a:pt x="62" y="21"/>
                  </a:cubicBezTo>
                  <a:cubicBezTo>
                    <a:pt x="9" y="0"/>
                    <a:pt x="9" y="0"/>
                    <a:pt x="9" y="0"/>
                  </a:cubicBezTo>
                  <a:cubicBezTo>
                    <a:pt x="1" y="21"/>
                    <a:pt x="1" y="21"/>
                    <a:pt x="1" y="21"/>
                  </a:cubicBezTo>
                  <a:cubicBezTo>
                    <a:pt x="0" y="23"/>
                    <a:pt x="1" y="24"/>
                    <a:pt x="2" y="25"/>
                  </a:cubicBezTo>
                  <a:close/>
                  <a:moveTo>
                    <a:pt x="2" y="25"/>
                  </a:moveTo>
                  <a:cubicBezTo>
                    <a:pt x="2" y="25"/>
                    <a:pt x="2" y="25"/>
                    <a:pt x="2" y="2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5" name="Freeform 125"/>
            <p:cNvSpPr>
              <a:spLocks noEditPoints="1"/>
            </p:cNvSpPr>
            <p:nvPr/>
          </p:nvSpPr>
          <p:spPr bwMode="auto">
            <a:xfrm>
              <a:off x="7696580" y="3736212"/>
              <a:ext cx="287345" cy="308081"/>
            </a:xfrm>
            <a:custGeom>
              <a:avLst/>
              <a:gdLst>
                <a:gd name="T0" fmla="*/ 163 w 164"/>
                <a:gd name="T1" fmla="*/ 81 h 176"/>
                <a:gd name="T2" fmla="*/ 147 w 164"/>
                <a:gd name="T3" fmla="*/ 43 h 176"/>
                <a:gd name="T4" fmla="*/ 140 w 164"/>
                <a:gd name="T5" fmla="*/ 59 h 176"/>
                <a:gd name="T6" fmla="*/ 125 w 164"/>
                <a:gd name="T7" fmla="*/ 66 h 176"/>
                <a:gd name="T8" fmla="*/ 77 w 164"/>
                <a:gd name="T9" fmla="*/ 46 h 176"/>
                <a:gd name="T10" fmla="*/ 70 w 164"/>
                <a:gd name="T11" fmla="*/ 31 h 176"/>
                <a:gd name="T12" fmla="*/ 79 w 164"/>
                <a:gd name="T13" fmla="*/ 10 h 176"/>
                <a:gd name="T14" fmla="*/ 61 w 164"/>
                <a:gd name="T15" fmla="*/ 3 h 176"/>
                <a:gd name="T16" fmla="*/ 45 w 164"/>
                <a:gd name="T17" fmla="*/ 10 h 176"/>
                <a:gd name="T18" fmla="*/ 3 w 164"/>
                <a:gd name="T19" fmla="*/ 114 h 176"/>
                <a:gd name="T20" fmla="*/ 10 w 164"/>
                <a:gd name="T21" fmla="*/ 131 h 176"/>
                <a:gd name="T22" fmla="*/ 114 w 164"/>
                <a:gd name="T23" fmla="*/ 173 h 176"/>
                <a:gd name="T24" fmla="*/ 131 w 164"/>
                <a:gd name="T25" fmla="*/ 166 h 176"/>
                <a:gd name="T26" fmla="*/ 163 w 164"/>
                <a:gd name="T27" fmla="*/ 87 h 176"/>
                <a:gd name="T28" fmla="*/ 163 w 164"/>
                <a:gd name="T29" fmla="*/ 81 h 176"/>
                <a:gd name="T30" fmla="*/ 117 w 164"/>
                <a:gd name="T31" fmla="*/ 143 h 176"/>
                <a:gd name="T32" fmla="*/ 107 w 164"/>
                <a:gd name="T33" fmla="*/ 147 h 176"/>
                <a:gd name="T34" fmla="*/ 33 w 164"/>
                <a:gd name="T35" fmla="*/ 117 h 176"/>
                <a:gd name="T36" fmla="*/ 29 w 164"/>
                <a:gd name="T37" fmla="*/ 107 h 176"/>
                <a:gd name="T38" fmla="*/ 43 w 164"/>
                <a:gd name="T39" fmla="*/ 71 h 176"/>
                <a:gd name="T40" fmla="*/ 53 w 164"/>
                <a:gd name="T41" fmla="*/ 67 h 176"/>
                <a:gd name="T42" fmla="*/ 127 w 164"/>
                <a:gd name="T43" fmla="*/ 97 h 176"/>
                <a:gd name="T44" fmla="*/ 132 w 164"/>
                <a:gd name="T45" fmla="*/ 107 h 176"/>
                <a:gd name="T46" fmla="*/ 117 w 164"/>
                <a:gd name="T47" fmla="*/ 143 h 176"/>
                <a:gd name="T48" fmla="*/ 117 w 164"/>
                <a:gd name="T49" fmla="*/ 143 h 176"/>
                <a:gd name="T50" fmla="*/ 117 w 164"/>
                <a:gd name="T51" fmla="*/ 14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176">
                  <a:moveTo>
                    <a:pt x="163" y="81"/>
                  </a:moveTo>
                  <a:cubicBezTo>
                    <a:pt x="147" y="43"/>
                    <a:pt x="147" y="43"/>
                    <a:pt x="147" y="43"/>
                  </a:cubicBezTo>
                  <a:cubicBezTo>
                    <a:pt x="140" y="59"/>
                    <a:pt x="140" y="59"/>
                    <a:pt x="140" y="59"/>
                  </a:cubicBezTo>
                  <a:cubicBezTo>
                    <a:pt x="138" y="65"/>
                    <a:pt x="131" y="68"/>
                    <a:pt x="125" y="66"/>
                  </a:cubicBezTo>
                  <a:cubicBezTo>
                    <a:pt x="77" y="46"/>
                    <a:pt x="77" y="46"/>
                    <a:pt x="77" y="46"/>
                  </a:cubicBezTo>
                  <a:cubicBezTo>
                    <a:pt x="71" y="44"/>
                    <a:pt x="68" y="37"/>
                    <a:pt x="70" y="31"/>
                  </a:cubicBezTo>
                  <a:cubicBezTo>
                    <a:pt x="79" y="10"/>
                    <a:pt x="79" y="10"/>
                    <a:pt x="79" y="10"/>
                  </a:cubicBezTo>
                  <a:cubicBezTo>
                    <a:pt x="61" y="3"/>
                    <a:pt x="61" y="3"/>
                    <a:pt x="61" y="3"/>
                  </a:cubicBezTo>
                  <a:cubicBezTo>
                    <a:pt x="55" y="0"/>
                    <a:pt x="48" y="3"/>
                    <a:pt x="45" y="10"/>
                  </a:cubicBezTo>
                  <a:cubicBezTo>
                    <a:pt x="3" y="114"/>
                    <a:pt x="3" y="114"/>
                    <a:pt x="3" y="114"/>
                  </a:cubicBezTo>
                  <a:cubicBezTo>
                    <a:pt x="0" y="121"/>
                    <a:pt x="3" y="128"/>
                    <a:pt x="10" y="131"/>
                  </a:cubicBezTo>
                  <a:cubicBezTo>
                    <a:pt x="114" y="173"/>
                    <a:pt x="114" y="173"/>
                    <a:pt x="114" y="173"/>
                  </a:cubicBezTo>
                  <a:cubicBezTo>
                    <a:pt x="121" y="176"/>
                    <a:pt x="128" y="173"/>
                    <a:pt x="131" y="166"/>
                  </a:cubicBezTo>
                  <a:cubicBezTo>
                    <a:pt x="163" y="87"/>
                    <a:pt x="163" y="87"/>
                    <a:pt x="163" y="87"/>
                  </a:cubicBezTo>
                  <a:cubicBezTo>
                    <a:pt x="164" y="85"/>
                    <a:pt x="164" y="83"/>
                    <a:pt x="163" y="81"/>
                  </a:cubicBezTo>
                  <a:close/>
                  <a:moveTo>
                    <a:pt x="117" y="143"/>
                  </a:moveTo>
                  <a:cubicBezTo>
                    <a:pt x="116" y="147"/>
                    <a:pt x="111" y="148"/>
                    <a:pt x="107" y="147"/>
                  </a:cubicBezTo>
                  <a:cubicBezTo>
                    <a:pt x="33" y="117"/>
                    <a:pt x="33" y="117"/>
                    <a:pt x="33" y="117"/>
                  </a:cubicBezTo>
                  <a:cubicBezTo>
                    <a:pt x="29" y="115"/>
                    <a:pt x="27" y="111"/>
                    <a:pt x="29" y="107"/>
                  </a:cubicBezTo>
                  <a:cubicBezTo>
                    <a:pt x="43" y="71"/>
                    <a:pt x="43" y="71"/>
                    <a:pt x="43" y="71"/>
                  </a:cubicBezTo>
                  <a:cubicBezTo>
                    <a:pt x="45" y="68"/>
                    <a:pt x="49" y="66"/>
                    <a:pt x="53" y="67"/>
                  </a:cubicBezTo>
                  <a:cubicBezTo>
                    <a:pt x="127" y="97"/>
                    <a:pt x="127" y="97"/>
                    <a:pt x="127" y="97"/>
                  </a:cubicBezTo>
                  <a:cubicBezTo>
                    <a:pt x="131" y="99"/>
                    <a:pt x="133" y="103"/>
                    <a:pt x="132" y="107"/>
                  </a:cubicBezTo>
                  <a:lnTo>
                    <a:pt x="117" y="143"/>
                  </a:lnTo>
                  <a:close/>
                  <a:moveTo>
                    <a:pt x="117" y="143"/>
                  </a:moveTo>
                  <a:cubicBezTo>
                    <a:pt x="117" y="143"/>
                    <a:pt x="117" y="143"/>
                    <a:pt x="117" y="14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6" name="Freeform 126"/>
            <p:cNvSpPr>
              <a:spLocks noEditPoints="1"/>
            </p:cNvSpPr>
            <p:nvPr/>
          </p:nvSpPr>
          <p:spPr bwMode="auto">
            <a:xfrm>
              <a:off x="7782488" y="3876181"/>
              <a:ext cx="122936" cy="61468"/>
            </a:xfrm>
            <a:custGeom>
              <a:avLst/>
              <a:gdLst>
                <a:gd name="T0" fmla="*/ 66 w 70"/>
                <a:gd name="T1" fmla="*/ 25 h 35"/>
                <a:gd name="T2" fmla="*/ 7 w 70"/>
                <a:gd name="T3" fmla="*/ 1 h 35"/>
                <a:gd name="T4" fmla="*/ 1 w 70"/>
                <a:gd name="T5" fmla="*/ 4 h 35"/>
                <a:gd name="T6" fmla="*/ 4 w 70"/>
                <a:gd name="T7" fmla="*/ 10 h 35"/>
                <a:gd name="T8" fmla="*/ 63 w 70"/>
                <a:gd name="T9" fmla="*/ 34 h 35"/>
                <a:gd name="T10" fmla="*/ 69 w 70"/>
                <a:gd name="T11" fmla="*/ 31 h 35"/>
                <a:gd name="T12" fmla="*/ 66 w 70"/>
                <a:gd name="T13" fmla="*/ 25 h 35"/>
                <a:gd name="T14" fmla="*/ 66 w 70"/>
                <a:gd name="T15" fmla="*/ 25 h 35"/>
                <a:gd name="T16" fmla="*/ 66 w 70"/>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5">
                  <a:moveTo>
                    <a:pt x="66" y="25"/>
                  </a:moveTo>
                  <a:cubicBezTo>
                    <a:pt x="7" y="1"/>
                    <a:pt x="7" y="1"/>
                    <a:pt x="7" y="1"/>
                  </a:cubicBezTo>
                  <a:cubicBezTo>
                    <a:pt x="5" y="0"/>
                    <a:pt x="2" y="2"/>
                    <a:pt x="1" y="4"/>
                  </a:cubicBezTo>
                  <a:cubicBezTo>
                    <a:pt x="0" y="6"/>
                    <a:pt x="1" y="9"/>
                    <a:pt x="4" y="10"/>
                  </a:cubicBezTo>
                  <a:cubicBezTo>
                    <a:pt x="63" y="34"/>
                    <a:pt x="63" y="34"/>
                    <a:pt x="63" y="34"/>
                  </a:cubicBezTo>
                  <a:cubicBezTo>
                    <a:pt x="65" y="35"/>
                    <a:pt x="68" y="34"/>
                    <a:pt x="69" y="31"/>
                  </a:cubicBezTo>
                  <a:cubicBezTo>
                    <a:pt x="70" y="29"/>
                    <a:pt x="69" y="26"/>
                    <a:pt x="66" y="25"/>
                  </a:cubicBezTo>
                  <a:close/>
                  <a:moveTo>
                    <a:pt x="66" y="25"/>
                  </a:moveTo>
                  <a:cubicBezTo>
                    <a:pt x="66" y="25"/>
                    <a:pt x="66" y="25"/>
                    <a:pt x="66" y="2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7" name="Freeform 127"/>
            <p:cNvSpPr>
              <a:spLocks noEditPoints="1"/>
            </p:cNvSpPr>
            <p:nvPr/>
          </p:nvSpPr>
          <p:spPr bwMode="auto">
            <a:xfrm>
              <a:off x="7786190" y="3913211"/>
              <a:ext cx="91091" cy="46657"/>
            </a:xfrm>
            <a:custGeom>
              <a:avLst/>
              <a:gdLst>
                <a:gd name="T0" fmla="*/ 49 w 52"/>
                <a:gd name="T1" fmla="*/ 18 h 27"/>
                <a:gd name="T2" fmla="*/ 7 w 52"/>
                <a:gd name="T3" fmla="*/ 1 h 27"/>
                <a:gd name="T4" fmla="*/ 1 w 52"/>
                <a:gd name="T5" fmla="*/ 4 h 27"/>
                <a:gd name="T6" fmla="*/ 3 w 52"/>
                <a:gd name="T7" fmla="*/ 10 h 27"/>
                <a:gd name="T8" fmla="*/ 45 w 52"/>
                <a:gd name="T9" fmla="*/ 26 h 27"/>
                <a:gd name="T10" fmla="*/ 51 w 52"/>
                <a:gd name="T11" fmla="*/ 24 h 27"/>
                <a:gd name="T12" fmla="*/ 49 w 52"/>
                <a:gd name="T13" fmla="*/ 18 h 27"/>
                <a:gd name="T14" fmla="*/ 49 w 52"/>
                <a:gd name="T15" fmla="*/ 18 h 27"/>
                <a:gd name="T16" fmla="*/ 49 w 52"/>
                <a:gd name="T17"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7">
                  <a:moveTo>
                    <a:pt x="49" y="18"/>
                  </a:moveTo>
                  <a:cubicBezTo>
                    <a:pt x="7" y="1"/>
                    <a:pt x="7" y="1"/>
                    <a:pt x="7" y="1"/>
                  </a:cubicBezTo>
                  <a:cubicBezTo>
                    <a:pt x="5" y="0"/>
                    <a:pt x="2" y="1"/>
                    <a:pt x="1" y="4"/>
                  </a:cubicBezTo>
                  <a:cubicBezTo>
                    <a:pt x="0" y="6"/>
                    <a:pt x="1" y="9"/>
                    <a:pt x="3" y="10"/>
                  </a:cubicBezTo>
                  <a:cubicBezTo>
                    <a:pt x="45" y="26"/>
                    <a:pt x="45" y="26"/>
                    <a:pt x="45" y="26"/>
                  </a:cubicBezTo>
                  <a:cubicBezTo>
                    <a:pt x="48" y="27"/>
                    <a:pt x="50" y="26"/>
                    <a:pt x="51" y="24"/>
                  </a:cubicBezTo>
                  <a:cubicBezTo>
                    <a:pt x="52" y="22"/>
                    <a:pt x="51" y="19"/>
                    <a:pt x="49" y="18"/>
                  </a:cubicBezTo>
                  <a:close/>
                  <a:moveTo>
                    <a:pt x="49" y="18"/>
                  </a:moveTo>
                  <a:cubicBezTo>
                    <a:pt x="49" y="18"/>
                    <a:pt x="49" y="18"/>
                    <a:pt x="49" y="1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8" name="Freeform 128"/>
            <p:cNvSpPr>
              <a:spLocks noEditPoints="1"/>
            </p:cNvSpPr>
            <p:nvPr/>
          </p:nvSpPr>
          <p:spPr bwMode="auto">
            <a:xfrm>
              <a:off x="9892401" y="3310378"/>
              <a:ext cx="191070" cy="182183"/>
            </a:xfrm>
            <a:custGeom>
              <a:avLst/>
              <a:gdLst>
                <a:gd name="T0" fmla="*/ 29 w 109"/>
                <a:gd name="T1" fmla="*/ 8 h 104"/>
                <a:gd name="T2" fmla="*/ 22 w 109"/>
                <a:gd name="T3" fmla="*/ 1 h 104"/>
                <a:gd name="T4" fmla="*/ 0 w 109"/>
                <a:gd name="T5" fmla="*/ 41 h 104"/>
                <a:gd name="T6" fmla="*/ 10 w 109"/>
                <a:gd name="T7" fmla="*/ 41 h 104"/>
                <a:gd name="T8" fmla="*/ 29 w 109"/>
                <a:gd name="T9" fmla="*/ 8 h 104"/>
                <a:gd name="T10" fmla="*/ 99 w 109"/>
                <a:gd name="T11" fmla="*/ 41 h 104"/>
                <a:gd name="T12" fmla="*/ 109 w 109"/>
                <a:gd name="T13" fmla="*/ 41 h 104"/>
                <a:gd name="T14" fmla="*/ 88 w 109"/>
                <a:gd name="T15" fmla="*/ 1 h 104"/>
                <a:gd name="T16" fmla="*/ 81 w 109"/>
                <a:gd name="T17" fmla="*/ 8 h 104"/>
                <a:gd name="T18" fmla="*/ 99 w 109"/>
                <a:gd name="T19" fmla="*/ 41 h 104"/>
                <a:gd name="T20" fmla="*/ 88 w 109"/>
                <a:gd name="T21" fmla="*/ 44 h 104"/>
                <a:gd name="T22" fmla="*/ 62 w 109"/>
                <a:gd name="T23" fmla="*/ 11 h 104"/>
                <a:gd name="T24" fmla="*/ 62 w 109"/>
                <a:gd name="T25" fmla="*/ 7 h 104"/>
                <a:gd name="T26" fmla="*/ 55 w 109"/>
                <a:gd name="T27" fmla="*/ 0 h 104"/>
                <a:gd name="T28" fmla="*/ 47 w 109"/>
                <a:gd name="T29" fmla="*/ 7 h 104"/>
                <a:gd name="T30" fmla="*/ 47 w 109"/>
                <a:gd name="T31" fmla="*/ 11 h 104"/>
                <a:gd name="T32" fmla="*/ 21 w 109"/>
                <a:gd name="T33" fmla="*/ 44 h 104"/>
                <a:gd name="T34" fmla="*/ 21 w 109"/>
                <a:gd name="T35" fmla="*/ 73 h 104"/>
                <a:gd name="T36" fmla="*/ 10 w 109"/>
                <a:gd name="T37" fmla="*/ 83 h 104"/>
                <a:gd name="T38" fmla="*/ 10 w 109"/>
                <a:gd name="T39" fmla="*/ 88 h 104"/>
                <a:gd name="T40" fmla="*/ 99 w 109"/>
                <a:gd name="T41" fmla="*/ 88 h 104"/>
                <a:gd name="T42" fmla="*/ 99 w 109"/>
                <a:gd name="T43" fmla="*/ 83 h 104"/>
                <a:gd name="T44" fmla="*/ 88 w 109"/>
                <a:gd name="T45" fmla="*/ 73 h 104"/>
                <a:gd name="T46" fmla="*/ 88 w 109"/>
                <a:gd name="T47" fmla="*/ 44 h 104"/>
                <a:gd name="T48" fmla="*/ 55 w 109"/>
                <a:gd name="T49" fmla="*/ 104 h 104"/>
                <a:gd name="T50" fmla="*/ 57 w 109"/>
                <a:gd name="T51" fmla="*/ 104 h 104"/>
                <a:gd name="T52" fmla="*/ 64 w 109"/>
                <a:gd name="T53" fmla="*/ 98 h 104"/>
                <a:gd name="T54" fmla="*/ 65 w 109"/>
                <a:gd name="T55" fmla="*/ 93 h 104"/>
                <a:gd name="T56" fmla="*/ 44 w 109"/>
                <a:gd name="T57" fmla="*/ 93 h 104"/>
                <a:gd name="T58" fmla="*/ 55 w 109"/>
                <a:gd name="T59" fmla="*/ 104 h 104"/>
                <a:gd name="T60" fmla="*/ 55 w 109"/>
                <a:gd name="T61" fmla="*/ 104 h 104"/>
                <a:gd name="T62" fmla="*/ 55 w 109"/>
                <a:gd name="T6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9" h="104">
                  <a:moveTo>
                    <a:pt x="29" y="8"/>
                  </a:moveTo>
                  <a:cubicBezTo>
                    <a:pt x="22" y="1"/>
                    <a:pt x="22" y="1"/>
                    <a:pt x="22" y="1"/>
                  </a:cubicBezTo>
                  <a:cubicBezTo>
                    <a:pt x="9" y="10"/>
                    <a:pt x="1" y="25"/>
                    <a:pt x="0" y="41"/>
                  </a:cubicBezTo>
                  <a:cubicBezTo>
                    <a:pt x="10" y="41"/>
                    <a:pt x="10" y="41"/>
                    <a:pt x="10" y="41"/>
                  </a:cubicBezTo>
                  <a:cubicBezTo>
                    <a:pt x="11" y="27"/>
                    <a:pt x="18" y="15"/>
                    <a:pt x="29" y="8"/>
                  </a:cubicBezTo>
                  <a:close/>
                  <a:moveTo>
                    <a:pt x="99" y="41"/>
                  </a:moveTo>
                  <a:cubicBezTo>
                    <a:pt x="109" y="41"/>
                    <a:pt x="109" y="41"/>
                    <a:pt x="109" y="41"/>
                  </a:cubicBezTo>
                  <a:cubicBezTo>
                    <a:pt x="108" y="25"/>
                    <a:pt x="100" y="10"/>
                    <a:pt x="88" y="1"/>
                  </a:cubicBezTo>
                  <a:cubicBezTo>
                    <a:pt x="81" y="8"/>
                    <a:pt x="81" y="8"/>
                    <a:pt x="81" y="8"/>
                  </a:cubicBezTo>
                  <a:cubicBezTo>
                    <a:pt x="91" y="15"/>
                    <a:pt x="98" y="27"/>
                    <a:pt x="99" y="41"/>
                  </a:cubicBezTo>
                  <a:close/>
                  <a:moveTo>
                    <a:pt x="88" y="44"/>
                  </a:moveTo>
                  <a:cubicBezTo>
                    <a:pt x="88" y="28"/>
                    <a:pt x="78" y="15"/>
                    <a:pt x="62" y="11"/>
                  </a:cubicBezTo>
                  <a:cubicBezTo>
                    <a:pt x="62" y="7"/>
                    <a:pt x="62" y="7"/>
                    <a:pt x="62" y="7"/>
                  </a:cubicBezTo>
                  <a:cubicBezTo>
                    <a:pt x="62" y="3"/>
                    <a:pt x="59" y="0"/>
                    <a:pt x="55" y="0"/>
                  </a:cubicBezTo>
                  <a:cubicBezTo>
                    <a:pt x="50" y="0"/>
                    <a:pt x="47" y="3"/>
                    <a:pt x="47" y="7"/>
                  </a:cubicBezTo>
                  <a:cubicBezTo>
                    <a:pt x="47" y="11"/>
                    <a:pt x="47" y="11"/>
                    <a:pt x="47" y="11"/>
                  </a:cubicBezTo>
                  <a:cubicBezTo>
                    <a:pt x="32" y="15"/>
                    <a:pt x="21" y="28"/>
                    <a:pt x="21" y="44"/>
                  </a:cubicBezTo>
                  <a:cubicBezTo>
                    <a:pt x="21" y="73"/>
                    <a:pt x="21" y="73"/>
                    <a:pt x="21" y="73"/>
                  </a:cubicBezTo>
                  <a:cubicBezTo>
                    <a:pt x="10" y="83"/>
                    <a:pt x="10" y="83"/>
                    <a:pt x="10" y="83"/>
                  </a:cubicBezTo>
                  <a:cubicBezTo>
                    <a:pt x="10" y="88"/>
                    <a:pt x="10" y="88"/>
                    <a:pt x="10" y="88"/>
                  </a:cubicBezTo>
                  <a:cubicBezTo>
                    <a:pt x="99" y="88"/>
                    <a:pt x="99" y="88"/>
                    <a:pt x="99" y="88"/>
                  </a:cubicBezTo>
                  <a:cubicBezTo>
                    <a:pt x="99" y="83"/>
                    <a:pt x="99" y="83"/>
                    <a:pt x="99" y="83"/>
                  </a:cubicBezTo>
                  <a:cubicBezTo>
                    <a:pt x="88" y="73"/>
                    <a:pt x="88" y="73"/>
                    <a:pt x="88" y="73"/>
                  </a:cubicBezTo>
                  <a:lnTo>
                    <a:pt x="88" y="44"/>
                  </a:lnTo>
                  <a:close/>
                  <a:moveTo>
                    <a:pt x="55" y="104"/>
                  </a:moveTo>
                  <a:cubicBezTo>
                    <a:pt x="57" y="104"/>
                    <a:pt x="57" y="104"/>
                    <a:pt x="57" y="104"/>
                  </a:cubicBezTo>
                  <a:cubicBezTo>
                    <a:pt x="60" y="103"/>
                    <a:pt x="63" y="101"/>
                    <a:pt x="64" y="98"/>
                  </a:cubicBezTo>
                  <a:cubicBezTo>
                    <a:pt x="64" y="96"/>
                    <a:pt x="65" y="95"/>
                    <a:pt x="65" y="93"/>
                  </a:cubicBezTo>
                  <a:cubicBezTo>
                    <a:pt x="44" y="93"/>
                    <a:pt x="44" y="93"/>
                    <a:pt x="44" y="93"/>
                  </a:cubicBezTo>
                  <a:cubicBezTo>
                    <a:pt x="44" y="99"/>
                    <a:pt x="49" y="104"/>
                    <a:pt x="55" y="104"/>
                  </a:cubicBezTo>
                  <a:close/>
                  <a:moveTo>
                    <a:pt x="55" y="104"/>
                  </a:moveTo>
                  <a:cubicBezTo>
                    <a:pt x="55" y="104"/>
                    <a:pt x="55" y="104"/>
                    <a:pt x="55" y="10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9" name="Freeform 129"/>
            <p:cNvSpPr>
              <a:spLocks noEditPoints="1"/>
            </p:cNvSpPr>
            <p:nvPr/>
          </p:nvSpPr>
          <p:spPr bwMode="auto">
            <a:xfrm>
              <a:off x="7420344" y="2280971"/>
              <a:ext cx="192551" cy="182183"/>
            </a:xfrm>
            <a:custGeom>
              <a:avLst/>
              <a:gdLst>
                <a:gd name="T0" fmla="*/ 29 w 110"/>
                <a:gd name="T1" fmla="*/ 8 h 104"/>
                <a:gd name="T2" fmla="*/ 22 w 110"/>
                <a:gd name="T3" fmla="*/ 1 h 104"/>
                <a:gd name="T4" fmla="*/ 0 w 110"/>
                <a:gd name="T5" fmla="*/ 42 h 104"/>
                <a:gd name="T6" fmla="*/ 11 w 110"/>
                <a:gd name="T7" fmla="*/ 42 h 104"/>
                <a:gd name="T8" fmla="*/ 29 w 110"/>
                <a:gd name="T9" fmla="*/ 8 h 104"/>
                <a:gd name="T10" fmla="*/ 99 w 110"/>
                <a:gd name="T11" fmla="*/ 42 h 104"/>
                <a:gd name="T12" fmla="*/ 110 w 110"/>
                <a:gd name="T13" fmla="*/ 42 h 104"/>
                <a:gd name="T14" fmla="*/ 88 w 110"/>
                <a:gd name="T15" fmla="*/ 1 h 104"/>
                <a:gd name="T16" fmla="*/ 81 w 110"/>
                <a:gd name="T17" fmla="*/ 8 h 104"/>
                <a:gd name="T18" fmla="*/ 99 w 110"/>
                <a:gd name="T19" fmla="*/ 42 h 104"/>
                <a:gd name="T20" fmla="*/ 89 w 110"/>
                <a:gd name="T21" fmla="*/ 44 h 104"/>
                <a:gd name="T22" fmla="*/ 63 w 110"/>
                <a:gd name="T23" fmla="*/ 12 h 104"/>
                <a:gd name="T24" fmla="*/ 63 w 110"/>
                <a:gd name="T25" fmla="*/ 8 h 104"/>
                <a:gd name="T26" fmla="*/ 55 w 110"/>
                <a:gd name="T27" fmla="*/ 0 h 104"/>
                <a:gd name="T28" fmla="*/ 47 w 110"/>
                <a:gd name="T29" fmla="*/ 8 h 104"/>
                <a:gd name="T30" fmla="*/ 47 w 110"/>
                <a:gd name="T31" fmla="*/ 12 h 104"/>
                <a:gd name="T32" fmla="*/ 21 w 110"/>
                <a:gd name="T33" fmla="*/ 44 h 104"/>
                <a:gd name="T34" fmla="*/ 21 w 110"/>
                <a:gd name="T35" fmla="*/ 73 h 104"/>
                <a:gd name="T36" fmla="*/ 11 w 110"/>
                <a:gd name="T37" fmla="*/ 84 h 104"/>
                <a:gd name="T38" fmla="*/ 11 w 110"/>
                <a:gd name="T39" fmla="*/ 89 h 104"/>
                <a:gd name="T40" fmla="*/ 99 w 110"/>
                <a:gd name="T41" fmla="*/ 89 h 104"/>
                <a:gd name="T42" fmla="*/ 99 w 110"/>
                <a:gd name="T43" fmla="*/ 84 h 104"/>
                <a:gd name="T44" fmla="*/ 89 w 110"/>
                <a:gd name="T45" fmla="*/ 73 h 104"/>
                <a:gd name="T46" fmla="*/ 89 w 110"/>
                <a:gd name="T47" fmla="*/ 44 h 104"/>
                <a:gd name="T48" fmla="*/ 55 w 110"/>
                <a:gd name="T49" fmla="*/ 104 h 104"/>
                <a:gd name="T50" fmla="*/ 57 w 110"/>
                <a:gd name="T51" fmla="*/ 104 h 104"/>
                <a:gd name="T52" fmla="*/ 64 w 110"/>
                <a:gd name="T53" fmla="*/ 98 h 104"/>
                <a:gd name="T54" fmla="*/ 65 w 110"/>
                <a:gd name="T55" fmla="*/ 94 h 104"/>
                <a:gd name="T56" fmla="*/ 45 w 110"/>
                <a:gd name="T57" fmla="*/ 94 h 104"/>
                <a:gd name="T58" fmla="*/ 55 w 110"/>
                <a:gd name="T59" fmla="*/ 104 h 104"/>
                <a:gd name="T60" fmla="*/ 55 w 110"/>
                <a:gd name="T61" fmla="*/ 104 h 104"/>
                <a:gd name="T62" fmla="*/ 55 w 110"/>
                <a:gd name="T6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104">
                  <a:moveTo>
                    <a:pt x="29" y="8"/>
                  </a:moveTo>
                  <a:cubicBezTo>
                    <a:pt x="22" y="1"/>
                    <a:pt x="22" y="1"/>
                    <a:pt x="22" y="1"/>
                  </a:cubicBezTo>
                  <a:cubicBezTo>
                    <a:pt x="10" y="11"/>
                    <a:pt x="1" y="25"/>
                    <a:pt x="0" y="42"/>
                  </a:cubicBezTo>
                  <a:cubicBezTo>
                    <a:pt x="11" y="42"/>
                    <a:pt x="11" y="42"/>
                    <a:pt x="11" y="42"/>
                  </a:cubicBezTo>
                  <a:cubicBezTo>
                    <a:pt x="12" y="28"/>
                    <a:pt x="18" y="16"/>
                    <a:pt x="29" y="8"/>
                  </a:cubicBezTo>
                  <a:close/>
                  <a:moveTo>
                    <a:pt x="99" y="42"/>
                  </a:moveTo>
                  <a:cubicBezTo>
                    <a:pt x="110" y="42"/>
                    <a:pt x="110" y="42"/>
                    <a:pt x="110" y="42"/>
                  </a:cubicBezTo>
                  <a:cubicBezTo>
                    <a:pt x="109" y="25"/>
                    <a:pt x="101" y="11"/>
                    <a:pt x="88" y="1"/>
                  </a:cubicBezTo>
                  <a:cubicBezTo>
                    <a:pt x="81" y="8"/>
                    <a:pt x="81" y="8"/>
                    <a:pt x="81" y="8"/>
                  </a:cubicBezTo>
                  <a:cubicBezTo>
                    <a:pt x="91" y="16"/>
                    <a:pt x="98" y="28"/>
                    <a:pt x="99" y="42"/>
                  </a:cubicBezTo>
                  <a:close/>
                  <a:moveTo>
                    <a:pt x="89" y="44"/>
                  </a:moveTo>
                  <a:cubicBezTo>
                    <a:pt x="89" y="28"/>
                    <a:pt x="78" y="15"/>
                    <a:pt x="63" y="12"/>
                  </a:cubicBezTo>
                  <a:cubicBezTo>
                    <a:pt x="63" y="8"/>
                    <a:pt x="63" y="8"/>
                    <a:pt x="63" y="8"/>
                  </a:cubicBezTo>
                  <a:cubicBezTo>
                    <a:pt x="63" y="4"/>
                    <a:pt x="59" y="0"/>
                    <a:pt x="55" y="0"/>
                  </a:cubicBezTo>
                  <a:cubicBezTo>
                    <a:pt x="51" y="0"/>
                    <a:pt x="47" y="4"/>
                    <a:pt x="47" y="8"/>
                  </a:cubicBezTo>
                  <a:cubicBezTo>
                    <a:pt x="47" y="12"/>
                    <a:pt x="47" y="12"/>
                    <a:pt x="47" y="12"/>
                  </a:cubicBezTo>
                  <a:cubicBezTo>
                    <a:pt x="32" y="15"/>
                    <a:pt x="21" y="28"/>
                    <a:pt x="21" y="44"/>
                  </a:cubicBezTo>
                  <a:cubicBezTo>
                    <a:pt x="21" y="73"/>
                    <a:pt x="21" y="73"/>
                    <a:pt x="21" y="73"/>
                  </a:cubicBezTo>
                  <a:cubicBezTo>
                    <a:pt x="11" y="84"/>
                    <a:pt x="11" y="84"/>
                    <a:pt x="11" y="84"/>
                  </a:cubicBezTo>
                  <a:cubicBezTo>
                    <a:pt x="11" y="89"/>
                    <a:pt x="11" y="89"/>
                    <a:pt x="11" y="89"/>
                  </a:cubicBezTo>
                  <a:cubicBezTo>
                    <a:pt x="99" y="89"/>
                    <a:pt x="99" y="89"/>
                    <a:pt x="99" y="89"/>
                  </a:cubicBezTo>
                  <a:cubicBezTo>
                    <a:pt x="99" y="84"/>
                    <a:pt x="99" y="84"/>
                    <a:pt x="99" y="84"/>
                  </a:cubicBezTo>
                  <a:cubicBezTo>
                    <a:pt x="89" y="73"/>
                    <a:pt x="89" y="73"/>
                    <a:pt x="89" y="73"/>
                  </a:cubicBezTo>
                  <a:lnTo>
                    <a:pt x="89" y="44"/>
                  </a:lnTo>
                  <a:close/>
                  <a:moveTo>
                    <a:pt x="55" y="104"/>
                  </a:moveTo>
                  <a:cubicBezTo>
                    <a:pt x="57" y="104"/>
                    <a:pt x="57" y="104"/>
                    <a:pt x="57" y="104"/>
                  </a:cubicBezTo>
                  <a:cubicBezTo>
                    <a:pt x="61" y="104"/>
                    <a:pt x="63" y="101"/>
                    <a:pt x="64" y="98"/>
                  </a:cubicBezTo>
                  <a:cubicBezTo>
                    <a:pt x="65" y="97"/>
                    <a:pt x="65" y="96"/>
                    <a:pt x="65" y="94"/>
                  </a:cubicBezTo>
                  <a:cubicBezTo>
                    <a:pt x="45" y="94"/>
                    <a:pt x="45" y="94"/>
                    <a:pt x="45" y="94"/>
                  </a:cubicBezTo>
                  <a:cubicBezTo>
                    <a:pt x="45" y="100"/>
                    <a:pt x="49" y="104"/>
                    <a:pt x="55" y="104"/>
                  </a:cubicBezTo>
                  <a:close/>
                  <a:moveTo>
                    <a:pt x="55" y="104"/>
                  </a:moveTo>
                  <a:cubicBezTo>
                    <a:pt x="55" y="104"/>
                    <a:pt x="55" y="104"/>
                    <a:pt x="55" y="10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0" name="Freeform 130"/>
            <p:cNvSpPr>
              <a:spLocks noEditPoints="1"/>
            </p:cNvSpPr>
            <p:nvPr/>
          </p:nvSpPr>
          <p:spPr bwMode="auto">
            <a:xfrm>
              <a:off x="8551210" y="3732509"/>
              <a:ext cx="192551" cy="182183"/>
            </a:xfrm>
            <a:custGeom>
              <a:avLst/>
              <a:gdLst>
                <a:gd name="T0" fmla="*/ 29 w 110"/>
                <a:gd name="T1" fmla="*/ 8 h 104"/>
                <a:gd name="T2" fmla="*/ 22 w 110"/>
                <a:gd name="T3" fmla="*/ 1 h 104"/>
                <a:gd name="T4" fmla="*/ 0 w 110"/>
                <a:gd name="T5" fmla="*/ 42 h 104"/>
                <a:gd name="T6" fmla="*/ 11 w 110"/>
                <a:gd name="T7" fmla="*/ 42 h 104"/>
                <a:gd name="T8" fmla="*/ 29 w 110"/>
                <a:gd name="T9" fmla="*/ 8 h 104"/>
                <a:gd name="T10" fmla="*/ 99 w 110"/>
                <a:gd name="T11" fmla="*/ 42 h 104"/>
                <a:gd name="T12" fmla="*/ 110 w 110"/>
                <a:gd name="T13" fmla="*/ 42 h 104"/>
                <a:gd name="T14" fmla="*/ 88 w 110"/>
                <a:gd name="T15" fmla="*/ 1 h 104"/>
                <a:gd name="T16" fmla="*/ 81 w 110"/>
                <a:gd name="T17" fmla="*/ 8 h 104"/>
                <a:gd name="T18" fmla="*/ 99 w 110"/>
                <a:gd name="T19" fmla="*/ 42 h 104"/>
                <a:gd name="T20" fmla="*/ 89 w 110"/>
                <a:gd name="T21" fmla="*/ 44 h 104"/>
                <a:gd name="T22" fmla="*/ 63 w 110"/>
                <a:gd name="T23" fmla="*/ 12 h 104"/>
                <a:gd name="T24" fmla="*/ 63 w 110"/>
                <a:gd name="T25" fmla="*/ 8 h 104"/>
                <a:gd name="T26" fmla="*/ 55 w 110"/>
                <a:gd name="T27" fmla="*/ 0 h 104"/>
                <a:gd name="T28" fmla="*/ 47 w 110"/>
                <a:gd name="T29" fmla="*/ 8 h 104"/>
                <a:gd name="T30" fmla="*/ 47 w 110"/>
                <a:gd name="T31" fmla="*/ 12 h 104"/>
                <a:gd name="T32" fmla="*/ 21 w 110"/>
                <a:gd name="T33" fmla="*/ 44 h 104"/>
                <a:gd name="T34" fmla="*/ 21 w 110"/>
                <a:gd name="T35" fmla="*/ 73 h 104"/>
                <a:gd name="T36" fmla="*/ 11 w 110"/>
                <a:gd name="T37" fmla="*/ 84 h 104"/>
                <a:gd name="T38" fmla="*/ 11 w 110"/>
                <a:gd name="T39" fmla="*/ 89 h 104"/>
                <a:gd name="T40" fmla="*/ 99 w 110"/>
                <a:gd name="T41" fmla="*/ 89 h 104"/>
                <a:gd name="T42" fmla="*/ 99 w 110"/>
                <a:gd name="T43" fmla="*/ 84 h 104"/>
                <a:gd name="T44" fmla="*/ 89 w 110"/>
                <a:gd name="T45" fmla="*/ 73 h 104"/>
                <a:gd name="T46" fmla="*/ 89 w 110"/>
                <a:gd name="T47" fmla="*/ 44 h 104"/>
                <a:gd name="T48" fmla="*/ 55 w 110"/>
                <a:gd name="T49" fmla="*/ 104 h 104"/>
                <a:gd name="T50" fmla="*/ 57 w 110"/>
                <a:gd name="T51" fmla="*/ 104 h 104"/>
                <a:gd name="T52" fmla="*/ 64 w 110"/>
                <a:gd name="T53" fmla="*/ 98 h 104"/>
                <a:gd name="T54" fmla="*/ 65 w 110"/>
                <a:gd name="T55" fmla="*/ 94 h 104"/>
                <a:gd name="T56" fmla="*/ 45 w 110"/>
                <a:gd name="T57" fmla="*/ 94 h 104"/>
                <a:gd name="T58" fmla="*/ 55 w 110"/>
                <a:gd name="T59" fmla="*/ 104 h 104"/>
                <a:gd name="T60" fmla="*/ 55 w 110"/>
                <a:gd name="T61" fmla="*/ 104 h 104"/>
                <a:gd name="T62" fmla="*/ 55 w 110"/>
                <a:gd name="T6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104">
                  <a:moveTo>
                    <a:pt x="29" y="8"/>
                  </a:moveTo>
                  <a:cubicBezTo>
                    <a:pt x="22" y="1"/>
                    <a:pt x="22" y="1"/>
                    <a:pt x="22" y="1"/>
                  </a:cubicBezTo>
                  <a:cubicBezTo>
                    <a:pt x="10" y="11"/>
                    <a:pt x="1" y="25"/>
                    <a:pt x="0" y="42"/>
                  </a:cubicBezTo>
                  <a:cubicBezTo>
                    <a:pt x="11" y="42"/>
                    <a:pt x="11" y="42"/>
                    <a:pt x="11" y="42"/>
                  </a:cubicBezTo>
                  <a:cubicBezTo>
                    <a:pt x="12" y="28"/>
                    <a:pt x="18" y="16"/>
                    <a:pt x="29" y="8"/>
                  </a:cubicBezTo>
                  <a:close/>
                  <a:moveTo>
                    <a:pt x="99" y="42"/>
                  </a:moveTo>
                  <a:cubicBezTo>
                    <a:pt x="110" y="42"/>
                    <a:pt x="110" y="42"/>
                    <a:pt x="110" y="42"/>
                  </a:cubicBezTo>
                  <a:cubicBezTo>
                    <a:pt x="109" y="25"/>
                    <a:pt x="101" y="11"/>
                    <a:pt x="88" y="1"/>
                  </a:cubicBezTo>
                  <a:cubicBezTo>
                    <a:pt x="81" y="8"/>
                    <a:pt x="81" y="8"/>
                    <a:pt x="81" y="8"/>
                  </a:cubicBezTo>
                  <a:cubicBezTo>
                    <a:pt x="91" y="16"/>
                    <a:pt x="98" y="28"/>
                    <a:pt x="99" y="42"/>
                  </a:cubicBezTo>
                  <a:close/>
                  <a:moveTo>
                    <a:pt x="89" y="44"/>
                  </a:moveTo>
                  <a:cubicBezTo>
                    <a:pt x="89" y="28"/>
                    <a:pt x="78" y="15"/>
                    <a:pt x="63" y="12"/>
                  </a:cubicBezTo>
                  <a:cubicBezTo>
                    <a:pt x="63" y="8"/>
                    <a:pt x="63" y="8"/>
                    <a:pt x="63" y="8"/>
                  </a:cubicBezTo>
                  <a:cubicBezTo>
                    <a:pt x="63" y="4"/>
                    <a:pt x="59" y="0"/>
                    <a:pt x="55" y="0"/>
                  </a:cubicBezTo>
                  <a:cubicBezTo>
                    <a:pt x="51" y="0"/>
                    <a:pt x="47" y="4"/>
                    <a:pt x="47" y="8"/>
                  </a:cubicBezTo>
                  <a:cubicBezTo>
                    <a:pt x="47" y="12"/>
                    <a:pt x="47" y="12"/>
                    <a:pt x="47" y="12"/>
                  </a:cubicBezTo>
                  <a:cubicBezTo>
                    <a:pt x="32" y="15"/>
                    <a:pt x="21" y="28"/>
                    <a:pt x="21" y="44"/>
                  </a:cubicBezTo>
                  <a:cubicBezTo>
                    <a:pt x="21" y="73"/>
                    <a:pt x="21" y="73"/>
                    <a:pt x="21" y="73"/>
                  </a:cubicBezTo>
                  <a:cubicBezTo>
                    <a:pt x="11" y="84"/>
                    <a:pt x="11" y="84"/>
                    <a:pt x="11" y="84"/>
                  </a:cubicBezTo>
                  <a:cubicBezTo>
                    <a:pt x="11" y="89"/>
                    <a:pt x="11" y="89"/>
                    <a:pt x="11" y="89"/>
                  </a:cubicBezTo>
                  <a:cubicBezTo>
                    <a:pt x="99" y="89"/>
                    <a:pt x="99" y="89"/>
                    <a:pt x="99" y="89"/>
                  </a:cubicBezTo>
                  <a:cubicBezTo>
                    <a:pt x="99" y="84"/>
                    <a:pt x="99" y="84"/>
                    <a:pt x="99" y="84"/>
                  </a:cubicBezTo>
                  <a:cubicBezTo>
                    <a:pt x="89" y="73"/>
                    <a:pt x="89" y="73"/>
                    <a:pt x="89" y="73"/>
                  </a:cubicBezTo>
                  <a:lnTo>
                    <a:pt x="89" y="44"/>
                  </a:lnTo>
                  <a:close/>
                  <a:moveTo>
                    <a:pt x="55" y="104"/>
                  </a:moveTo>
                  <a:cubicBezTo>
                    <a:pt x="57" y="104"/>
                    <a:pt x="57" y="104"/>
                    <a:pt x="57" y="104"/>
                  </a:cubicBezTo>
                  <a:cubicBezTo>
                    <a:pt x="61" y="104"/>
                    <a:pt x="63" y="101"/>
                    <a:pt x="64" y="98"/>
                  </a:cubicBezTo>
                  <a:cubicBezTo>
                    <a:pt x="65" y="97"/>
                    <a:pt x="65" y="96"/>
                    <a:pt x="65" y="94"/>
                  </a:cubicBezTo>
                  <a:cubicBezTo>
                    <a:pt x="45" y="94"/>
                    <a:pt x="45" y="94"/>
                    <a:pt x="45" y="94"/>
                  </a:cubicBezTo>
                  <a:cubicBezTo>
                    <a:pt x="45" y="100"/>
                    <a:pt x="49" y="104"/>
                    <a:pt x="55" y="104"/>
                  </a:cubicBezTo>
                  <a:close/>
                  <a:moveTo>
                    <a:pt x="55" y="104"/>
                  </a:moveTo>
                  <a:cubicBezTo>
                    <a:pt x="55" y="104"/>
                    <a:pt x="55" y="104"/>
                    <a:pt x="55" y="10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1" name="Freeform 131"/>
            <p:cNvSpPr>
              <a:spLocks noEditPoints="1"/>
            </p:cNvSpPr>
            <p:nvPr/>
          </p:nvSpPr>
          <p:spPr bwMode="auto">
            <a:xfrm>
              <a:off x="8680812" y="2189880"/>
              <a:ext cx="191070" cy="182183"/>
            </a:xfrm>
            <a:custGeom>
              <a:avLst/>
              <a:gdLst>
                <a:gd name="T0" fmla="*/ 29 w 109"/>
                <a:gd name="T1" fmla="*/ 8 h 104"/>
                <a:gd name="T2" fmla="*/ 22 w 109"/>
                <a:gd name="T3" fmla="*/ 1 h 104"/>
                <a:gd name="T4" fmla="*/ 0 w 109"/>
                <a:gd name="T5" fmla="*/ 42 h 104"/>
                <a:gd name="T6" fmla="*/ 10 w 109"/>
                <a:gd name="T7" fmla="*/ 42 h 104"/>
                <a:gd name="T8" fmla="*/ 29 w 109"/>
                <a:gd name="T9" fmla="*/ 8 h 104"/>
                <a:gd name="T10" fmla="*/ 99 w 109"/>
                <a:gd name="T11" fmla="*/ 42 h 104"/>
                <a:gd name="T12" fmla="*/ 109 w 109"/>
                <a:gd name="T13" fmla="*/ 42 h 104"/>
                <a:gd name="T14" fmla="*/ 88 w 109"/>
                <a:gd name="T15" fmla="*/ 1 h 104"/>
                <a:gd name="T16" fmla="*/ 80 w 109"/>
                <a:gd name="T17" fmla="*/ 8 h 104"/>
                <a:gd name="T18" fmla="*/ 99 w 109"/>
                <a:gd name="T19" fmla="*/ 42 h 104"/>
                <a:gd name="T20" fmla="*/ 88 w 109"/>
                <a:gd name="T21" fmla="*/ 44 h 104"/>
                <a:gd name="T22" fmla="*/ 62 w 109"/>
                <a:gd name="T23" fmla="*/ 11 h 104"/>
                <a:gd name="T24" fmla="*/ 62 w 109"/>
                <a:gd name="T25" fmla="*/ 8 h 104"/>
                <a:gd name="T26" fmla="*/ 54 w 109"/>
                <a:gd name="T27" fmla="*/ 0 h 104"/>
                <a:gd name="T28" fmla="*/ 47 w 109"/>
                <a:gd name="T29" fmla="*/ 8 h 104"/>
                <a:gd name="T30" fmla="*/ 47 w 109"/>
                <a:gd name="T31" fmla="*/ 11 h 104"/>
                <a:gd name="T32" fmla="*/ 21 w 109"/>
                <a:gd name="T33" fmla="*/ 44 h 104"/>
                <a:gd name="T34" fmla="*/ 21 w 109"/>
                <a:gd name="T35" fmla="*/ 73 h 104"/>
                <a:gd name="T36" fmla="*/ 10 w 109"/>
                <a:gd name="T37" fmla="*/ 83 h 104"/>
                <a:gd name="T38" fmla="*/ 10 w 109"/>
                <a:gd name="T39" fmla="*/ 89 h 104"/>
                <a:gd name="T40" fmla="*/ 99 w 109"/>
                <a:gd name="T41" fmla="*/ 89 h 104"/>
                <a:gd name="T42" fmla="*/ 99 w 109"/>
                <a:gd name="T43" fmla="*/ 83 h 104"/>
                <a:gd name="T44" fmla="*/ 88 w 109"/>
                <a:gd name="T45" fmla="*/ 73 h 104"/>
                <a:gd name="T46" fmla="*/ 88 w 109"/>
                <a:gd name="T47" fmla="*/ 44 h 104"/>
                <a:gd name="T48" fmla="*/ 54 w 109"/>
                <a:gd name="T49" fmla="*/ 104 h 104"/>
                <a:gd name="T50" fmla="*/ 57 w 109"/>
                <a:gd name="T51" fmla="*/ 104 h 104"/>
                <a:gd name="T52" fmla="*/ 64 w 109"/>
                <a:gd name="T53" fmla="*/ 98 h 104"/>
                <a:gd name="T54" fmla="*/ 65 w 109"/>
                <a:gd name="T55" fmla="*/ 94 h 104"/>
                <a:gd name="T56" fmla="*/ 44 w 109"/>
                <a:gd name="T57" fmla="*/ 94 h 104"/>
                <a:gd name="T58" fmla="*/ 54 w 109"/>
                <a:gd name="T59" fmla="*/ 104 h 104"/>
                <a:gd name="T60" fmla="*/ 54 w 109"/>
                <a:gd name="T61" fmla="*/ 104 h 104"/>
                <a:gd name="T62" fmla="*/ 54 w 109"/>
                <a:gd name="T6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9" h="104">
                  <a:moveTo>
                    <a:pt x="29" y="8"/>
                  </a:moveTo>
                  <a:cubicBezTo>
                    <a:pt x="22" y="1"/>
                    <a:pt x="22" y="1"/>
                    <a:pt x="22" y="1"/>
                  </a:cubicBezTo>
                  <a:cubicBezTo>
                    <a:pt x="9" y="10"/>
                    <a:pt x="1" y="25"/>
                    <a:pt x="0" y="42"/>
                  </a:cubicBezTo>
                  <a:cubicBezTo>
                    <a:pt x="10" y="42"/>
                    <a:pt x="10" y="42"/>
                    <a:pt x="10" y="42"/>
                  </a:cubicBezTo>
                  <a:cubicBezTo>
                    <a:pt x="11" y="28"/>
                    <a:pt x="18" y="16"/>
                    <a:pt x="29" y="8"/>
                  </a:cubicBezTo>
                  <a:close/>
                  <a:moveTo>
                    <a:pt x="99" y="42"/>
                  </a:moveTo>
                  <a:cubicBezTo>
                    <a:pt x="109" y="42"/>
                    <a:pt x="109" y="42"/>
                    <a:pt x="109" y="42"/>
                  </a:cubicBezTo>
                  <a:cubicBezTo>
                    <a:pt x="108" y="25"/>
                    <a:pt x="100" y="10"/>
                    <a:pt x="88" y="1"/>
                  </a:cubicBezTo>
                  <a:cubicBezTo>
                    <a:pt x="80" y="8"/>
                    <a:pt x="80" y="8"/>
                    <a:pt x="80" y="8"/>
                  </a:cubicBezTo>
                  <a:cubicBezTo>
                    <a:pt x="91" y="16"/>
                    <a:pt x="98" y="28"/>
                    <a:pt x="99" y="42"/>
                  </a:cubicBezTo>
                  <a:close/>
                  <a:moveTo>
                    <a:pt x="88" y="44"/>
                  </a:moveTo>
                  <a:cubicBezTo>
                    <a:pt x="88" y="28"/>
                    <a:pt x="77" y="15"/>
                    <a:pt x="62" y="11"/>
                  </a:cubicBezTo>
                  <a:cubicBezTo>
                    <a:pt x="62" y="8"/>
                    <a:pt x="62" y="8"/>
                    <a:pt x="62" y="8"/>
                  </a:cubicBezTo>
                  <a:cubicBezTo>
                    <a:pt x="62" y="4"/>
                    <a:pt x="59" y="0"/>
                    <a:pt x="54" y="0"/>
                  </a:cubicBezTo>
                  <a:cubicBezTo>
                    <a:pt x="50" y="0"/>
                    <a:pt x="47" y="4"/>
                    <a:pt x="47" y="8"/>
                  </a:cubicBezTo>
                  <a:cubicBezTo>
                    <a:pt x="47" y="11"/>
                    <a:pt x="47" y="11"/>
                    <a:pt x="47" y="11"/>
                  </a:cubicBezTo>
                  <a:cubicBezTo>
                    <a:pt x="31" y="15"/>
                    <a:pt x="21" y="28"/>
                    <a:pt x="21" y="44"/>
                  </a:cubicBezTo>
                  <a:cubicBezTo>
                    <a:pt x="21" y="73"/>
                    <a:pt x="21" y="73"/>
                    <a:pt x="21" y="73"/>
                  </a:cubicBezTo>
                  <a:cubicBezTo>
                    <a:pt x="10" y="83"/>
                    <a:pt x="10" y="83"/>
                    <a:pt x="10" y="83"/>
                  </a:cubicBezTo>
                  <a:cubicBezTo>
                    <a:pt x="10" y="89"/>
                    <a:pt x="10" y="89"/>
                    <a:pt x="10" y="89"/>
                  </a:cubicBezTo>
                  <a:cubicBezTo>
                    <a:pt x="99" y="89"/>
                    <a:pt x="99" y="89"/>
                    <a:pt x="99" y="89"/>
                  </a:cubicBezTo>
                  <a:cubicBezTo>
                    <a:pt x="99" y="83"/>
                    <a:pt x="99" y="83"/>
                    <a:pt x="99" y="83"/>
                  </a:cubicBezTo>
                  <a:cubicBezTo>
                    <a:pt x="88" y="73"/>
                    <a:pt x="88" y="73"/>
                    <a:pt x="88" y="73"/>
                  </a:cubicBezTo>
                  <a:lnTo>
                    <a:pt x="88" y="44"/>
                  </a:lnTo>
                  <a:close/>
                  <a:moveTo>
                    <a:pt x="54" y="104"/>
                  </a:moveTo>
                  <a:cubicBezTo>
                    <a:pt x="57" y="104"/>
                    <a:pt x="57" y="104"/>
                    <a:pt x="57" y="104"/>
                  </a:cubicBezTo>
                  <a:cubicBezTo>
                    <a:pt x="60" y="104"/>
                    <a:pt x="63" y="101"/>
                    <a:pt x="64" y="98"/>
                  </a:cubicBezTo>
                  <a:cubicBezTo>
                    <a:pt x="64" y="97"/>
                    <a:pt x="65" y="95"/>
                    <a:pt x="65" y="94"/>
                  </a:cubicBezTo>
                  <a:cubicBezTo>
                    <a:pt x="44" y="94"/>
                    <a:pt x="44" y="94"/>
                    <a:pt x="44" y="94"/>
                  </a:cubicBezTo>
                  <a:cubicBezTo>
                    <a:pt x="44" y="100"/>
                    <a:pt x="49" y="104"/>
                    <a:pt x="54" y="104"/>
                  </a:cubicBezTo>
                  <a:close/>
                  <a:moveTo>
                    <a:pt x="54" y="104"/>
                  </a:moveTo>
                  <a:cubicBezTo>
                    <a:pt x="54" y="104"/>
                    <a:pt x="54" y="104"/>
                    <a:pt x="54" y="10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2" name="Freeform 132"/>
            <p:cNvSpPr>
              <a:spLocks noEditPoints="1"/>
            </p:cNvSpPr>
            <p:nvPr/>
          </p:nvSpPr>
          <p:spPr bwMode="auto">
            <a:xfrm>
              <a:off x="9765021" y="2868992"/>
              <a:ext cx="276237" cy="302897"/>
            </a:xfrm>
            <a:custGeom>
              <a:avLst/>
              <a:gdLst>
                <a:gd name="T0" fmla="*/ 120 w 158"/>
                <a:gd name="T1" fmla="*/ 24 h 173"/>
                <a:gd name="T2" fmla="*/ 108 w 158"/>
                <a:gd name="T3" fmla="*/ 23 h 173"/>
                <a:gd name="T4" fmla="*/ 111 w 158"/>
                <a:gd name="T5" fmla="*/ 28 h 173"/>
                <a:gd name="T6" fmla="*/ 102 w 158"/>
                <a:gd name="T7" fmla="*/ 26 h 173"/>
                <a:gd name="T8" fmla="*/ 92 w 158"/>
                <a:gd name="T9" fmla="*/ 39 h 173"/>
                <a:gd name="T10" fmla="*/ 93 w 158"/>
                <a:gd name="T11" fmla="*/ 28 h 173"/>
                <a:gd name="T12" fmla="*/ 101 w 158"/>
                <a:gd name="T13" fmla="*/ 13 h 173"/>
                <a:gd name="T14" fmla="*/ 91 w 158"/>
                <a:gd name="T15" fmla="*/ 8 h 173"/>
                <a:gd name="T16" fmla="*/ 9 w 158"/>
                <a:gd name="T17" fmla="*/ 48 h 173"/>
                <a:gd name="T18" fmla="*/ 14 w 158"/>
                <a:gd name="T19" fmla="*/ 47 h 173"/>
                <a:gd name="T20" fmla="*/ 19 w 158"/>
                <a:gd name="T21" fmla="*/ 40 h 173"/>
                <a:gd name="T22" fmla="*/ 22 w 158"/>
                <a:gd name="T23" fmla="*/ 44 h 173"/>
                <a:gd name="T24" fmla="*/ 26 w 158"/>
                <a:gd name="T25" fmla="*/ 35 h 173"/>
                <a:gd name="T26" fmla="*/ 33 w 158"/>
                <a:gd name="T27" fmla="*/ 32 h 173"/>
                <a:gd name="T28" fmla="*/ 51 w 158"/>
                <a:gd name="T29" fmla="*/ 27 h 173"/>
                <a:gd name="T30" fmla="*/ 45 w 158"/>
                <a:gd name="T31" fmla="*/ 31 h 173"/>
                <a:gd name="T32" fmla="*/ 37 w 158"/>
                <a:gd name="T33" fmla="*/ 36 h 173"/>
                <a:gd name="T34" fmla="*/ 35 w 158"/>
                <a:gd name="T35" fmla="*/ 41 h 173"/>
                <a:gd name="T36" fmla="*/ 30 w 158"/>
                <a:gd name="T37" fmla="*/ 53 h 173"/>
                <a:gd name="T38" fmla="*/ 38 w 158"/>
                <a:gd name="T39" fmla="*/ 42 h 173"/>
                <a:gd name="T40" fmla="*/ 52 w 158"/>
                <a:gd name="T41" fmla="*/ 40 h 173"/>
                <a:gd name="T42" fmla="*/ 56 w 158"/>
                <a:gd name="T43" fmla="*/ 45 h 173"/>
                <a:gd name="T44" fmla="*/ 59 w 158"/>
                <a:gd name="T45" fmla="*/ 48 h 173"/>
                <a:gd name="T46" fmla="*/ 53 w 158"/>
                <a:gd name="T47" fmla="*/ 45 h 173"/>
                <a:gd name="T48" fmla="*/ 49 w 158"/>
                <a:gd name="T49" fmla="*/ 48 h 173"/>
                <a:gd name="T50" fmla="*/ 50 w 158"/>
                <a:gd name="T51" fmla="*/ 50 h 173"/>
                <a:gd name="T52" fmla="*/ 47 w 158"/>
                <a:gd name="T53" fmla="*/ 57 h 173"/>
                <a:gd name="T54" fmla="*/ 42 w 158"/>
                <a:gd name="T55" fmla="*/ 84 h 173"/>
                <a:gd name="T56" fmla="*/ 27 w 158"/>
                <a:gd name="T57" fmla="*/ 99 h 173"/>
                <a:gd name="T58" fmla="*/ 43 w 158"/>
                <a:gd name="T59" fmla="*/ 96 h 173"/>
                <a:gd name="T60" fmla="*/ 65 w 158"/>
                <a:gd name="T61" fmla="*/ 91 h 173"/>
                <a:gd name="T62" fmla="*/ 82 w 158"/>
                <a:gd name="T63" fmla="*/ 94 h 173"/>
                <a:gd name="T64" fmla="*/ 102 w 158"/>
                <a:gd name="T65" fmla="*/ 94 h 173"/>
                <a:gd name="T66" fmla="*/ 100 w 158"/>
                <a:gd name="T67" fmla="*/ 117 h 173"/>
                <a:gd name="T68" fmla="*/ 97 w 158"/>
                <a:gd name="T69" fmla="*/ 138 h 173"/>
                <a:gd name="T70" fmla="*/ 104 w 158"/>
                <a:gd name="T71" fmla="*/ 142 h 173"/>
                <a:gd name="T72" fmla="*/ 106 w 158"/>
                <a:gd name="T73" fmla="*/ 152 h 173"/>
                <a:gd name="T74" fmla="*/ 83 w 158"/>
                <a:gd name="T75" fmla="*/ 134 h 173"/>
                <a:gd name="T76" fmla="*/ 55 w 158"/>
                <a:gd name="T77" fmla="*/ 115 h 173"/>
                <a:gd name="T78" fmla="*/ 36 w 158"/>
                <a:gd name="T79" fmla="*/ 104 h 173"/>
                <a:gd name="T80" fmla="*/ 20 w 158"/>
                <a:gd name="T81" fmla="*/ 104 h 173"/>
                <a:gd name="T82" fmla="*/ 16 w 158"/>
                <a:gd name="T83" fmla="*/ 102 h 173"/>
                <a:gd name="T84" fmla="*/ 0 w 158"/>
                <a:gd name="T85" fmla="*/ 93 h 173"/>
                <a:gd name="T86" fmla="*/ 153 w 158"/>
                <a:gd name="T87" fmla="*/ 90 h 173"/>
                <a:gd name="T88" fmla="*/ 130 w 158"/>
                <a:gd name="T89" fmla="*/ 68 h 173"/>
                <a:gd name="T90" fmla="*/ 111 w 158"/>
                <a:gd name="T91" fmla="*/ 70 h 173"/>
                <a:gd name="T92" fmla="*/ 94 w 158"/>
                <a:gd name="T93" fmla="*/ 60 h 173"/>
                <a:gd name="T94" fmla="*/ 97 w 158"/>
                <a:gd name="T95" fmla="*/ 40 h 173"/>
                <a:gd name="T96" fmla="*/ 120 w 158"/>
                <a:gd name="T97" fmla="*/ 32 h 173"/>
                <a:gd name="T98" fmla="*/ 133 w 158"/>
                <a:gd name="T99" fmla="*/ 23 h 173"/>
                <a:gd name="T100" fmla="*/ 91 w 158"/>
                <a:gd name="T101" fmla="*/ 19 h 173"/>
                <a:gd name="T102" fmla="*/ 88 w 158"/>
                <a:gd name="T103" fmla="*/ 22 h 173"/>
                <a:gd name="T104" fmla="*/ 83 w 158"/>
                <a:gd name="T105" fmla="*/ 25 h 173"/>
                <a:gd name="T106" fmla="*/ 84 w 158"/>
                <a:gd name="T107" fmla="*/ 27 h 173"/>
                <a:gd name="T108" fmla="*/ 50 w 158"/>
                <a:gd name="T109" fmla="*/ 55 h 173"/>
                <a:gd name="T110" fmla="*/ 52 w 158"/>
                <a:gd name="T111" fmla="*/ 55 h 173"/>
                <a:gd name="T112" fmla="*/ 53 w 158"/>
                <a:gd name="T113" fmla="*/ 5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8" h="173">
                  <a:moveTo>
                    <a:pt x="128" y="19"/>
                  </a:moveTo>
                  <a:cubicBezTo>
                    <a:pt x="125" y="21"/>
                    <a:pt x="125" y="21"/>
                    <a:pt x="125" y="21"/>
                  </a:cubicBezTo>
                  <a:cubicBezTo>
                    <a:pt x="122" y="20"/>
                    <a:pt x="122" y="20"/>
                    <a:pt x="122" y="20"/>
                  </a:cubicBezTo>
                  <a:cubicBezTo>
                    <a:pt x="119" y="17"/>
                    <a:pt x="119" y="17"/>
                    <a:pt x="119" y="17"/>
                  </a:cubicBezTo>
                  <a:cubicBezTo>
                    <a:pt x="118" y="19"/>
                    <a:pt x="118" y="19"/>
                    <a:pt x="118" y="19"/>
                  </a:cubicBezTo>
                  <a:cubicBezTo>
                    <a:pt x="120" y="24"/>
                    <a:pt x="120" y="24"/>
                    <a:pt x="120" y="24"/>
                  </a:cubicBezTo>
                  <a:cubicBezTo>
                    <a:pt x="115" y="22"/>
                    <a:pt x="115" y="22"/>
                    <a:pt x="115" y="22"/>
                  </a:cubicBezTo>
                  <a:cubicBezTo>
                    <a:pt x="113" y="20"/>
                    <a:pt x="113" y="20"/>
                    <a:pt x="113" y="20"/>
                  </a:cubicBezTo>
                  <a:cubicBezTo>
                    <a:pt x="110" y="19"/>
                    <a:pt x="110" y="19"/>
                    <a:pt x="110" y="19"/>
                  </a:cubicBezTo>
                  <a:cubicBezTo>
                    <a:pt x="108" y="19"/>
                    <a:pt x="108" y="19"/>
                    <a:pt x="108" y="19"/>
                  </a:cubicBezTo>
                  <a:cubicBezTo>
                    <a:pt x="105" y="21"/>
                    <a:pt x="105" y="21"/>
                    <a:pt x="105" y="21"/>
                  </a:cubicBezTo>
                  <a:cubicBezTo>
                    <a:pt x="108" y="23"/>
                    <a:pt x="108" y="23"/>
                    <a:pt x="108" y="23"/>
                  </a:cubicBezTo>
                  <a:cubicBezTo>
                    <a:pt x="112" y="23"/>
                    <a:pt x="112" y="23"/>
                    <a:pt x="112" y="23"/>
                  </a:cubicBezTo>
                  <a:cubicBezTo>
                    <a:pt x="113" y="23"/>
                    <a:pt x="113" y="23"/>
                    <a:pt x="113" y="23"/>
                  </a:cubicBezTo>
                  <a:cubicBezTo>
                    <a:pt x="113" y="24"/>
                    <a:pt x="113" y="24"/>
                    <a:pt x="113" y="24"/>
                  </a:cubicBezTo>
                  <a:cubicBezTo>
                    <a:pt x="114" y="26"/>
                    <a:pt x="114" y="26"/>
                    <a:pt x="114" y="26"/>
                  </a:cubicBezTo>
                  <a:cubicBezTo>
                    <a:pt x="113" y="28"/>
                    <a:pt x="113" y="28"/>
                    <a:pt x="113" y="28"/>
                  </a:cubicBezTo>
                  <a:cubicBezTo>
                    <a:pt x="111" y="28"/>
                    <a:pt x="111" y="28"/>
                    <a:pt x="111" y="28"/>
                  </a:cubicBezTo>
                  <a:cubicBezTo>
                    <a:pt x="109" y="27"/>
                    <a:pt x="109" y="27"/>
                    <a:pt x="109" y="27"/>
                  </a:cubicBezTo>
                  <a:cubicBezTo>
                    <a:pt x="112" y="26"/>
                    <a:pt x="112" y="26"/>
                    <a:pt x="112" y="26"/>
                  </a:cubicBezTo>
                  <a:cubicBezTo>
                    <a:pt x="112" y="25"/>
                    <a:pt x="112" y="25"/>
                    <a:pt x="112" y="25"/>
                  </a:cubicBezTo>
                  <a:cubicBezTo>
                    <a:pt x="105" y="24"/>
                    <a:pt x="105" y="24"/>
                    <a:pt x="105" y="24"/>
                  </a:cubicBezTo>
                  <a:cubicBezTo>
                    <a:pt x="103" y="23"/>
                    <a:pt x="103" y="23"/>
                    <a:pt x="103" y="23"/>
                  </a:cubicBezTo>
                  <a:cubicBezTo>
                    <a:pt x="102" y="26"/>
                    <a:pt x="102" y="26"/>
                    <a:pt x="102" y="26"/>
                  </a:cubicBezTo>
                  <a:cubicBezTo>
                    <a:pt x="100" y="27"/>
                    <a:pt x="100" y="27"/>
                    <a:pt x="100" y="27"/>
                  </a:cubicBezTo>
                  <a:cubicBezTo>
                    <a:pt x="99" y="34"/>
                    <a:pt x="99" y="34"/>
                    <a:pt x="99" y="34"/>
                  </a:cubicBezTo>
                  <a:cubicBezTo>
                    <a:pt x="99" y="36"/>
                    <a:pt x="99" y="36"/>
                    <a:pt x="99" y="36"/>
                  </a:cubicBezTo>
                  <a:cubicBezTo>
                    <a:pt x="97" y="37"/>
                    <a:pt x="97" y="37"/>
                    <a:pt x="97" y="37"/>
                  </a:cubicBezTo>
                  <a:cubicBezTo>
                    <a:pt x="94" y="39"/>
                    <a:pt x="94" y="39"/>
                    <a:pt x="94" y="39"/>
                  </a:cubicBezTo>
                  <a:cubicBezTo>
                    <a:pt x="92" y="39"/>
                    <a:pt x="92" y="39"/>
                    <a:pt x="92" y="39"/>
                  </a:cubicBezTo>
                  <a:cubicBezTo>
                    <a:pt x="89" y="36"/>
                    <a:pt x="89" y="36"/>
                    <a:pt x="89" y="36"/>
                  </a:cubicBezTo>
                  <a:cubicBezTo>
                    <a:pt x="88" y="34"/>
                    <a:pt x="88" y="34"/>
                    <a:pt x="88" y="34"/>
                  </a:cubicBezTo>
                  <a:cubicBezTo>
                    <a:pt x="91" y="31"/>
                    <a:pt x="91" y="31"/>
                    <a:pt x="91" y="31"/>
                  </a:cubicBezTo>
                  <a:cubicBezTo>
                    <a:pt x="95" y="30"/>
                    <a:pt x="95" y="30"/>
                    <a:pt x="95" y="30"/>
                  </a:cubicBezTo>
                  <a:cubicBezTo>
                    <a:pt x="95" y="27"/>
                    <a:pt x="95" y="27"/>
                    <a:pt x="95" y="27"/>
                  </a:cubicBezTo>
                  <a:cubicBezTo>
                    <a:pt x="93" y="28"/>
                    <a:pt x="93" y="28"/>
                    <a:pt x="93" y="28"/>
                  </a:cubicBezTo>
                  <a:cubicBezTo>
                    <a:pt x="91" y="25"/>
                    <a:pt x="91" y="25"/>
                    <a:pt x="91" y="25"/>
                  </a:cubicBezTo>
                  <a:cubicBezTo>
                    <a:pt x="95" y="22"/>
                    <a:pt x="95" y="22"/>
                    <a:pt x="95" y="22"/>
                  </a:cubicBezTo>
                  <a:cubicBezTo>
                    <a:pt x="95" y="17"/>
                    <a:pt x="95" y="17"/>
                    <a:pt x="95" y="17"/>
                  </a:cubicBezTo>
                  <a:cubicBezTo>
                    <a:pt x="97" y="15"/>
                    <a:pt x="97" y="15"/>
                    <a:pt x="97" y="15"/>
                  </a:cubicBezTo>
                  <a:cubicBezTo>
                    <a:pt x="100" y="14"/>
                    <a:pt x="100" y="14"/>
                    <a:pt x="100" y="14"/>
                  </a:cubicBezTo>
                  <a:cubicBezTo>
                    <a:pt x="101" y="13"/>
                    <a:pt x="101" y="13"/>
                    <a:pt x="101" y="13"/>
                  </a:cubicBezTo>
                  <a:cubicBezTo>
                    <a:pt x="98" y="10"/>
                    <a:pt x="98" y="10"/>
                    <a:pt x="98" y="10"/>
                  </a:cubicBezTo>
                  <a:cubicBezTo>
                    <a:pt x="96" y="13"/>
                    <a:pt x="96" y="13"/>
                    <a:pt x="96" y="13"/>
                  </a:cubicBezTo>
                  <a:cubicBezTo>
                    <a:pt x="94" y="11"/>
                    <a:pt x="94" y="11"/>
                    <a:pt x="94" y="11"/>
                  </a:cubicBezTo>
                  <a:cubicBezTo>
                    <a:pt x="92" y="12"/>
                    <a:pt x="92" y="12"/>
                    <a:pt x="92" y="12"/>
                  </a:cubicBezTo>
                  <a:cubicBezTo>
                    <a:pt x="91" y="11"/>
                    <a:pt x="91" y="11"/>
                    <a:pt x="91" y="11"/>
                  </a:cubicBezTo>
                  <a:cubicBezTo>
                    <a:pt x="91" y="8"/>
                    <a:pt x="91" y="8"/>
                    <a:pt x="91" y="8"/>
                  </a:cubicBezTo>
                  <a:cubicBezTo>
                    <a:pt x="94" y="5"/>
                    <a:pt x="94" y="5"/>
                    <a:pt x="94" y="5"/>
                  </a:cubicBezTo>
                  <a:cubicBezTo>
                    <a:pt x="94" y="3"/>
                    <a:pt x="94" y="3"/>
                    <a:pt x="94" y="3"/>
                  </a:cubicBezTo>
                  <a:cubicBezTo>
                    <a:pt x="75" y="0"/>
                    <a:pt x="55" y="3"/>
                    <a:pt x="38" y="13"/>
                  </a:cubicBezTo>
                  <a:cubicBezTo>
                    <a:pt x="38" y="13"/>
                    <a:pt x="38" y="13"/>
                    <a:pt x="38" y="13"/>
                  </a:cubicBezTo>
                  <a:cubicBezTo>
                    <a:pt x="23" y="22"/>
                    <a:pt x="12" y="35"/>
                    <a:pt x="5" y="50"/>
                  </a:cubicBezTo>
                  <a:cubicBezTo>
                    <a:pt x="9" y="48"/>
                    <a:pt x="9" y="48"/>
                    <a:pt x="9" y="48"/>
                  </a:cubicBezTo>
                  <a:cubicBezTo>
                    <a:pt x="11" y="48"/>
                    <a:pt x="11" y="48"/>
                    <a:pt x="11" y="48"/>
                  </a:cubicBezTo>
                  <a:cubicBezTo>
                    <a:pt x="14" y="47"/>
                    <a:pt x="14" y="47"/>
                    <a:pt x="14" y="47"/>
                  </a:cubicBezTo>
                  <a:cubicBezTo>
                    <a:pt x="15" y="48"/>
                    <a:pt x="15" y="48"/>
                    <a:pt x="15" y="48"/>
                  </a:cubicBezTo>
                  <a:cubicBezTo>
                    <a:pt x="20" y="46"/>
                    <a:pt x="20" y="46"/>
                    <a:pt x="20" y="46"/>
                  </a:cubicBezTo>
                  <a:cubicBezTo>
                    <a:pt x="18" y="44"/>
                    <a:pt x="18" y="44"/>
                    <a:pt x="18" y="44"/>
                  </a:cubicBezTo>
                  <a:cubicBezTo>
                    <a:pt x="14" y="47"/>
                    <a:pt x="14" y="47"/>
                    <a:pt x="14" y="47"/>
                  </a:cubicBezTo>
                  <a:cubicBezTo>
                    <a:pt x="14" y="45"/>
                    <a:pt x="14" y="45"/>
                    <a:pt x="14" y="45"/>
                  </a:cubicBezTo>
                  <a:cubicBezTo>
                    <a:pt x="13" y="44"/>
                    <a:pt x="13" y="44"/>
                    <a:pt x="13" y="44"/>
                  </a:cubicBezTo>
                  <a:cubicBezTo>
                    <a:pt x="10" y="47"/>
                    <a:pt x="10" y="47"/>
                    <a:pt x="10" y="47"/>
                  </a:cubicBezTo>
                  <a:cubicBezTo>
                    <a:pt x="12" y="41"/>
                    <a:pt x="12" y="41"/>
                    <a:pt x="12" y="41"/>
                  </a:cubicBezTo>
                  <a:cubicBezTo>
                    <a:pt x="16" y="39"/>
                    <a:pt x="16" y="39"/>
                    <a:pt x="16" y="39"/>
                  </a:cubicBezTo>
                  <a:cubicBezTo>
                    <a:pt x="19" y="40"/>
                    <a:pt x="19" y="40"/>
                    <a:pt x="19" y="40"/>
                  </a:cubicBezTo>
                  <a:cubicBezTo>
                    <a:pt x="22" y="39"/>
                    <a:pt x="22" y="39"/>
                    <a:pt x="22" y="39"/>
                  </a:cubicBezTo>
                  <a:cubicBezTo>
                    <a:pt x="23" y="36"/>
                    <a:pt x="23" y="36"/>
                    <a:pt x="23" y="36"/>
                  </a:cubicBezTo>
                  <a:cubicBezTo>
                    <a:pt x="25" y="36"/>
                    <a:pt x="25" y="36"/>
                    <a:pt x="25" y="36"/>
                  </a:cubicBezTo>
                  <a:cubicBezTo>
                    <a:pt x="24" y="40"/>
                    <a:pt x="24" y="40"/>
                    <a:pt x="24" y="40"/>
                  </a:cubicBezTo>
                  <a:cubicBezTo>
                    <a:pt x="24" y="40"/>
                    <a:pt x="20" y="42"/>
                    <a:pt x="21" y="42"/>
                  </a:cubicBezTo>
                  <a:cubicBezTo>
                    <a:pt x="21" y="42"/>
                    <a:pt x="22" y="44"/>
                    <a:pt x="22" y="44"/>
                  </a:cubicBezTo>
                  <a:cubicBezTo>
                    <a:pt x="26" y="41"/>
                    <a:pt x="26" y="41"/>
                    <a:pt x="26" y="41"/>
                  </a:cubicBezTo>
                  <a:cubicBezTo>
                    <a:pt x="26" y="40"/>
                    <a:pt x="26" y="40"/>
                    <a:pt x="26" y="40"/>
                  </a:cubicBezTo>
                  <a:cubicBezTo>
                    <a:pt x="29" y="38"/>
                    <a:pt x="29" y="38"/>
                    <a:pt x="29" y="38"/>
                  </a:cubicBezTo>
                  <a:cubicBezTo>
                    <a:pt x="28" y="36"/>
                    <a:pt x="28" y="36"/>
                    <a:pt x="28" y="36"/>
                  </a:cubicBezTo>
                  <a:cubicBezTo>
                    <a:pt x="26" y="37"/>
                    <a:pt x="26" y="37"/>
                    <a:pt x="26" y="37"/>
                  </a:cubicBezTo>
                  <a:cubicBezTo>
                    <a:pt x="26" y="35"/>
                    <a:pt x="26" y="35"/>
                    <a:pt x="26" y="35"/>
                  </a:cubicBezTo>
                  <a:cubicBezTo>
                    <a:pt x="27" y="34"/>
                    <a:pt x="27" y="34"/>
                    <a:pt x="27" y="34"/>
                  </a:cubicBezTo>
                  <a:cubicBezTo>
                    <a:pt x="32" y="31"/>
                    <a:pt x="32" y="31"/>
                    <a:pt x="32" y="31"/>
                  </a:cubicBezTo>
                  <a:cubicBezTo>
                    <a:pt x="31" y="35"/>
                    <a:pt x="31" y="35"/>
                    <a:pt x="31" y="35"/>
                  </a:cubicBezTo>
                  <a:cubicBezTo>
                    <a:pt x="32" y="36"/>
                    <a:pt x="32" y="36"/>
                    <a:pt x="32" y="36"/>
                  </a:cubicBezTo>
                  <a:cubicBezTo>
                    <a:pt x="35" y="35"/>
                    <a:pt x="35" y="35"/>
                    <a:pt x="35" y="35"/>
                  </a:cubicBezTo>
                  <a:cubicBezTo>
                    <a:pt x="33" y="32"/>
                    <a:pt x="33" y="32"/>
                    <a:pt x="33" y="32"/>
                  </a:cubicBezTo>
                  <a:cubicBezTo>
                    <a:pt x="35" y="29"/>
                    <a:pt x="35" y="29"/>
                    <a:pt x="35" y="29"/>
                  </a:cubicBezTo>
                  <a:cubicBezTo>
                    <a:pt x="39" y="26"/>
                    <a:pt x="39" y="26"/>
                    <a:pt x="39" y="26"/>
                  </a:cubicBezTo>
                  <a:cubicBezTo>
                    <a:pt x="45" y="25"/>
                    <a:pt x="45" y="25"/>
                    <a:pt x="45" y="25"/>
                  </a:cubicBezTo>
                  <a:cubicBezTo>
                    <a:pt x="47" y="25"/>
                    <a:pt x="47" y="25"/>
                    <a:pt x="47" y="25"/>
                  </a:cubicBezTo>
                  <a:cubicBezTo>
                    <a:pt x="49" y="28"/>
                    <a:pt x="49" y="28"/>
                    <a:pt x="49" y="28"/>
                  </a:cubicBezTo>
                  <a:cubicBezTo>
                    <a:pt x="51" y="27"/>
                    <a:pt x="51" y="27"/>
                    <a:pt x="51" y="27"/>
                  </a:cubicBezTo>
                  <a:cubicBezTo>
                    <a:pt x="51" y="30"/>
                    <a:pt x="51" y="30"/>
                    <a:pt x="51" y="30"/>
                  </a:cubicBezTo>
                  <a:cubicBezTo>
                    <a:pt x="49" y="31"/>
                    <a:pt x="49" y="31"/>
                    <a:pt x="49" y="31"/>
                  </a:cubicBezTo>
                  <a:cubicBezTo>
                    <a:pt x="48" y="31"/>
                    <a:pt x="48" y="31"/>
                    <a:pt x="48" y="31"/>
                  </a:cubicBezTo>
                  <a:cubicBezTo>
                    <a:pt x="49" y="34"/>
                    <a:pt x="49" y="34"/>
                    <a:pt x="49" y="34"/>
                  </a:cubicBezTo>
                  <a:cubicBezTo>
                    <a:pt x="41" y="36"/>
                    <a:pt x="41" y="36"/>
                    <a:pt x="41" y="36"/>
                  </a:cubicBezTo>
                  <a:cubicBezTo>
                    <a:pt x="45" y="31"/>
                    <a:pt x="45" y="31"/>
                    <a:pt x="45" y="31"/>
                  </a:cubicBezTo>
                  <a:cubicBezTo>
                    <a:pt x="42" y="30"/>
                    <a:pt x="42" y="30"/>
                    <a:pt x="42" y="30"/>
                  </a:cubicBezTo>
                  <a:cubicBezTo>
                    <a:pt x="37" y="33"/>
                    <a:pt x="37" y="33"/>
                    <a:pt x="37" y="33"/>
                  </a:cubicBezTo>
                  <a:cubicBezTo>
                    <a:pt x="37" y="34"/>
                    <a:pt x="37" y="34"/>
                    <a:pt x="37" y="34"/>
                  </a:cubicBezTo>
                  <a:cubicBezTo>
                    <a:pt x="37" y="34"/>
                    <a:pt x="37" y="34"/>
                    <a:pt x="37" y="34"/>
                  </a:cubicBezTo>
                  <a:cubicBezTo>
                    <a:pt x="37" y="34"/>
                    <a:pt x="37" y="34"/>
                    <a:pt x="37" y="34"/>
                  </a:cubicBezTo>
                  <a:cubicBezTo>
                    <a:pt x="37" y="36"/>
                    <a:pt x="37" y="36"/>
                    <a:pt x="37" y="36"/>
                  </a:cubicBezTo>
                  <a:cubicBezTo>
                    <a:pt x="35" y="38"/>
                    <a:pt x="35" y="38"/>
                    <a:pt x="35" y="38"/>
                  </a:cubicBezTo>
                  <a:cubicBezTo>
                    <a:pt x="35" y="39"/>
                    <a:pt x="35" y="39"/>
                    <a:pt x="35" y="39"/>
                  </a:cubicBezTo>
                  <a:cubicBezTo>
                    <a:pt x="36" y="38"/>
                    <a:pt x="36" y="38"/>
                    <a:pt x="36" y="38"/>
                  </a:cubicBezTo>
                  <a:cubicBezTo>
                    <a:pt x="37" y="39"/>
                    <a:pt x="37" y="39"/>
                    <a:pt x="37" y="39"/>
                  </a:cubicBezTo>
                  <a:cubicBezTo>
                    <a:pt x="35" y="40"/>
                    <a:pt x="35" y="40"/>
                    <a:pt x="35" y="40"/>
                  </a:cubicBezTo>
                  <a:cubicBezTo>
                    <a:pt x="35" y="41"/>
                    <a:pt x="35" y="41"/>
                    <a:pt x="35" y="41"/>
                  </a:cubicBezTo>
                  <a:cubicBezTo>
                    <a:pt x="34" y="42"/>
                    <a:pt x="34" y="42"/>
                    <a:pt x="34" y="42"/>
                  </a:cubicBezTo>
                  <a:cubicBezTo>
                    <a:pt x="32" y="40"/>
                    <a:pt x="32" y="40"/>
                    <a:pt x="32" y="40"/>
                  </a:cubicBezTo>
                  <a:cubicBezTo>
                    <a:pt x="30" y="43"/>
                    <a:pt x="30" y="43"/>
                    <a:pt x="30" y="43"/>
                  </a:cubicBezTo>
                  <a:cubicBezTo>
                    <a:pt x="26" y="50"/>
                    <a:pt x="26" y="50"/>
                    <a:pt x="26" y="50"/>
                  </a:cubicBezTo>
                  <a:cubicBezTo>
                    <a:pt x="28" y="53"/>
                    <a:pt x="28" y="53"/>
                    <a:pt x="28" y="53"/>
                  </a:cubicBezTo>
                  <a:cubicBezTo>
                    <a:pt x="30" y="53"/>
                    <a:pt x="30" y="53"/>
                    <a:pt x="30" y="53"/>
                  </a:cubicBezTo>
                  <a:cubicBezTo>
                    <a:pt x="34" y="51"/>
                    <a:pt x="34" y="51"/>
                    <a:pt x="34" y="51"/>
                  </a:cubicBezTo>
                  <a:cubicBezTo>
                    <a:pt x="36" y="55"/>
                    <a:pt x="36" y="55"/>
                    <a:pt x="36" y="55"/>
                  </a:cubicBezTo>
                  <a:cubicBezTo>
                    <a:pt x="38" y="54"/>
                    <a:pt x="38" y="54"/>
                    <a:pt x="38" y="54"/>
                  </a:cubicBezTo>
                  <a:cubicBezTo>
                    <a:pt x="38" y="50"/>
                    <a:pt x="38" y="50"/>
                    <a:pt x="38" y="50"/>
                  </a:cubicBezTo>
                  <a:cubicBezTo>
                    <a:pt x="41" y="47"/>
                    <a:pt x="41" y="47"/>
                    <a:pt x="41" y="47"/>
                  </a:cubicBezTo>
                  <a:cubicBezTo>
                    <a:pt x="38" y="42"/>
                    <a:pt x="38" y="42"/>
                    <a:pt x="38" y="42"/>
                  </a:cubicBezTo>
                  <a:cubicBezTo>
                    <a:pt x="39" y="39"/>
                    <a:pt x="39" y="39"/>
                    <a:pt x="39" y="39"/>
                  </a:cubicBezTo>
                  <a:cubicBezTo>
                    <a:pt x="44" y="37"/>
                    <a:pt x="44" y="37"/>
                    <a:pt x="44" y="37"/>
                  </a:cubicBezTo>
                  <a:cubicBezTo>
                    <a:pt x="46" y="41"/>
                    <a:pt x="46" y="41"/>
                    <a:pt x="46" y="41"/>
                  </a:cubicBezTo>
                  <a:cubicBezTo>
                    <a:pt x="47" y="40"/>
                    <a:pt x="47" y="40"/>
                    <a:pt x="47" y="40"/>
                  </a:cubicBezTo>
                  <a:cubicBezTo>
                    <a:pt x="50" y="36"/>
                    <a:pt x="50" y="36"/>
                    <a:pt x="50" y="36"/>
                  </a:cubicBezTo>
                  <a:cubicBezTo>
                    <a:pt x="52" y="40"/>
                    <a:pt x="52" y="40"/>
                    <a:pt x="52" y="40"/>
                  </a:cubicBezTo>
                  <a:cubicBezTo>
                    <a:pt x="54" y="40"/>
                    <a:pt x="54" y="40"/>
                    <a:pt x="54" y="40"/>
                  </a:cubicBezTo>
                  <a:cubicBezTo>
                    <a:pt x="56" y="40"/>
                    <a:pt x="56" y="40"/>
                    <a:pt x="56" y="40"/>
                  </a:cubicBezTo>
                  <a:cubicBezTo>
                    <a:pt x="57" y="42"/>
                    <a:pt x="57" y="42"/>
                    <a:pt x="57" y="42"/>
                  </a:cubicBezTo>
                  <a:cubicBezTo>
                    <a:pt x="56" y="44"/>
                    <a:pt x="56" y="44"/>
                    <a:pt x="56" y="44"/>
                  </a:cubicBezTo>
                  <a:cubicBezTo>
                    <a:pt x="55" y="45"/>
                    <a:pt x="55" y="45"/>
                    <a:pt x="55" y="45"/>
                  </a:cubicBezTo>
                  <a:cubicBezTo>
                    <a:pt x="56" y="45"/>
                    <a:pt x="56" y="45"/>
                    <a:pt x="56" y="45"/>
                  </a:cubicBezTo>
                  <a:cubicBezTo>
                    <a:pt x="57" y="45"/>
                    <a:pt x="57" y="45"/>
                    <a:pt x="57" y="45"/>
                  </a:cubicBezTo>
                  <a:cubicBezTo>
                    <a:pt x="60" y="45"/>
                    <a:pt x="60" y="45"/>
                    <a:pt x="60" y="45"/>
                  </a:cubicBezTo>
                  <a:cubicBezTo>
                    <a:pt x="61" y="47"/>
                    <a:pt x="61" y="47"/>
                    <a:pt x="61" y="47"/>
                  </a:cubicBezTo>
                  <a:cubicBezTo>
                    <a:pt x="60" y="47"/>
                    <a:pt x="60" y="47"/>
                    <a:pt x="60" y="47"/>
                  </a:cubicBezTo>
                  <a:cubicBezTo>
                    <a:pt x="60" y="47"/>
                    <a:pt x="60" y="47"/>
                    <a:pt x="60" y="47"/>
                  </a:cubicBezTo>
                  <a:cubicBezTo>
                    <a:pt x="59" y="48"/>
                    <a:pt x="59" y="48"/>
                    <a:pt x="59" y="48"/>
                  </a:cubicBezTo>
                  <a:cubicBezTo>
                    <a:pt x="55" y="48"/>
                    <a:pt x="55" y="48"/>
                    <a:pt x="55" y="48"/>
                  </a:cubicBezTo>
                  <a:cubicBezTo>
                    <a:pt x="54" y="47"/>
                    <a:pt x="54" y="47"/>
                    <a:pt x="54" y="47"/>
                  </a:cubicBezTo>
                  <a:cubicBezTo>
                    <a:pt x="54" y="47"/>
                    <a:pt x="54" y="47"/>
                    <a:pt x="54" y="47"/>
                  </a:cubicBezTo>
                  <a:cubicBezTo>
                    <a:pt x="55" y="46"/>
                    <a:pt x="55" y="46"/>
                    <a:pt x="55" y="46"/>
                  </a:cubicBezTo>
                  <a:cubicBezTo>
                    <a:pt x="54" y="45"/>
                    <a:pt x="54" y="45"/>
                    <a:pt x="54" y="45"/>
                  </a:cubicBezTo>
                  <a:cubicBezTo>
                    <a:pt x="53" y="45"/>
                    <a:pt x="53" y="45"/>
                    <a:pt x="53" y="45"/>
                  </a:cubicBezTo>
                  <a:cubicBezTo>
                    <a:pt x="53" y="46"/>
                    <a:pt x="53" y="46"/>
                    <a:pt x="53" y="46"/>
                  </a:cubicBezTo>
                  <a:cubicBezTo>
                    <a:pt x="51" y="48"/>
                    <a:pt x="51" y="48"/>
                    <a:pt x="51" y="48"/>
                  </a:cubicBezTo>
                  <a:cubicBezTo>
                    <a:pt x="51" y="48"/>
                    <a:pt x="51" y="48"/>
                    <a:pt x="51" y="48"/>
                  </a:cubicBezTo>
                  <a:cubicBezTo>
                    <a:pt x="51" y="48"/>
                    <a:pt x="51" y="48"/>
                    <a:pt x="51" y="48"/>
                  </a:cubicBezTo>
                  <a:cubicBezTo>
                    <a:pt x="51" y="49"/>
                    <a:pt x="51" y="49"/>
                    <a:pt x="51" y="49"/>
                  </a:cubicBezTo>
                  <a:cubicBezTo>
                    <a:pt x="49" y="48"/>
                    <a:pt x="49" y="48"/>
                    <a:pt x="49" y="48"/>
                  </a:cubicBezTo>
                  <a:cubicBezTo>
                    <a:pt x="48" y="48"/>
                    <a:pt x="48" y="48"/>
                    <a:pt x="48" y="48"/>
                  </a:cubicBezTo>
                  <a:cubicBezTo>
                    <a:pt x="47" y="49"/>
                    <a:pt x="47" y="49"/>
                    <a:pt x="47" y="49"/>
                  </a:cubicBezTo>
                  <a:cubicBezTo>
                    <a:pt x="47" y="50"/>
                    <a:pt x="47" y="50"/>
                    <a:pt x="47" y="50"/>
                  </a:cubicBezTo>
                  <a:cubicBezTo>
                    <a:pt x="47" y="51"/>
                    <a:pt x="47" y="51"/>
                    <a:pt x="47" y="51"/>
                  </a:cubicBezTo>
                  <a:cubicBezTo>
                    <a:pt x="49" y="51"/>
                    <a:pt x="49" y="51"/>
                    <a:pt x="49" y="51"/>
                  </a:cubicBezTo>
                  <a:cubicBezTo>
                    <a:pt x="50" y="50"/>
                    <a:pt x="50" y="50"/>
                    <a:pt x="50" y="50"/>
                  </a:cubicBezTo>
                  <a:cubicBezTo>
                    <a:pt x="50" y="50"/>
                    <a:pt x="50" y="50"/>
                    <a:pt x="50" y="50"/>
                  </a:cubicBezTo>
                  <a:cubicBezTo>
                    <a:pt x="50" y="52"/>
                    <a:pt x="50" y="52"/>
                    <a:pt x="50" y="52"/>
                  </a:cubicBezTo>
                  <a:cubicBezTo>
                    <a:pt x="49" y="52"/>
                    <a:pt x="49" y="52"/>
                    <a:pt x="49" y="52"/>
                  </a:cubicBezTo>
                  <a:cubicBezTo>
                    <a:pt x="47" y="52"/>
                    <a:pt x="47" y="52"/>
                    <a:pt x="47" y="52"/>
                  </a:cubicBezTo>
                  <a:cubicBezTo>
                    <a:pt x="46" y="57"/>
                    <a:pt x="46" y="57"/>
                    <a:pt x="46" y="57"/>
                  </a:cubicBezTo>
                  <a:cubicBezTo>
                    <a:pt x="47" y="57"/>
                    <a:pt x="47" y="57"/>
                    <a:pt x="47" y="57"/>
                  </a:cubicBezTo>
                  <a:cubicBezTo>
                    <a:pt x="44" y="62"/>
                    <a:pt x="44" y="62"/>
                    <a:pt x="44" y="62"/>
                  </a:cubicBezTo>
                  <a:cubicBezTo>
                    <a:pt x="42" y="69"/>
                    <a:pt x="42" y="69"/>
                    <a:pt x="42" y="69"/>
                  </a:cubicBezTo>
                  <a:cubicBezTo>
                    <a:pt x="43" y="71"/>
                    <a:pt x="43" y="71"/>
                    <a:pt x="43" y="71"/>
                  </a:cubicBezTo>
                  <a:cubicBezTo>
                    <a:pt x="40" y="77"/>
                    <a:pt x="40" y="77"/>
                    <a:pt x="40" y="77"/>
                  </a:cubicBezTo>
                  <a:cubicBezTo>
                    <a:pt x="40" y="80"/>
                    <a:pt x="40" y="80"/>
                    <a:pt x="40" y="80"/>
                  </a:cubicBezTo>
                  <a:cubicBezTo>
                    <a:pt x="42" y="84"/>
                    <a:pt x="42" y="84"/>
                    <a:pt x="42" y="84"/>
                  </a:cubicBezTo>
                  <a:cubicBezTo>
                    <a:pt x="39" y="85"/>
                    <a:pt x="39" y="85"/>
                    <a:pt x="39" y="85"/>
                  </a:cubicBezTo>
                  <a:cubicBezTo>
                    <a:pt x="37" y="82"/>
                    <a:pt x="37" y="82"/>
                    <a:pt x="37" y="82"/>
                  </a:cubicBezTo>
                  <a:cubicBezTo>
                    <a:pt x="29" y="87"/>
                    <a:pt x="29" y="87"/>
                    <a:pt x="29" y="87"/>
                  </a:cubicBezTo>
                  <a:cubicBezTo>
                    <a:pt x="26" y="92"/>
                    <a:pt x="26" y="92"/>
                    <a:pt x="26" y="92"/>
                  </a:cubicBezTo>
                  <a:cubicBezTo>
                    <a:pt x="26" y="96"/>
                    <a:pt x="26" y="96"/>
                    <a:pt x="26" y="96"/>
                  </a:cubicBezTo>
                  <a:cubicBezTo>
                    <a:pt x="27" y="99"/>
                    <a:pt x="27" y="99"/>
                    <a:pt x="27" y="99"/>
                  </a:cubicBezTo>
                  <a:cubicBezTo>
                    <a:pt x="30" y="101"/>
                    <a:pt x="30" y="101"/>
                    <a:pt x="30" y="101"/>
                  </a:cubicBezTo>
                  <a:cubicBezTo>
                    <a:pt x="33" y="99"/>
                    <a:pt x="33" y="99"/>
                    <a:pt x="33" y="99"/>
                  </a:cubicBezTo>
                  <a:cubicBezTo>
                    <a:pt x="37" y="93"/>
                    <a:pt x="37" y="93"/>
                    <a:pt x="37" y="93"/>
                  </a:cubicBezTo>
                  <a:cubicBezTo>
                    <a:pt x="38" y="94"/>
                    <a:pt x="38" y="94"/>
                    <a:pt x="38" y="94"/>
                  </a:cubicBezTo>
                  <a:cubicBezTo>
                    <a:pt x="38" y="98"/>
                    <a:pt x="38" y="98"/>
                    <a:pt x="38" y="98"/>
                  </a:cubicBezTo>
                  <a:cubicBezTo>
                    <a:pt x="43" y="96"/>
                    <a:pt x="43" y="96"/>
                    <a:pt x="43" y="96"/>
                  </a:cubicBezTo>
                  <a:cubicBezTo>
                    <a:pt x="47" y="102"/>
                    <a:pt x="47" y="102"/>
                    <a:pt x="47" y="102"/>
                  </a:cubicBezTo>
                  <a:cubicBezTo>
                    <a:pt x="53" y="100"/>
                    <a:pt x="53" y="100"/>
                    <a:pt x="53" y="100"/>
                  </a:cubicBezTo>
                  <a:cubicBezTo>
                    <a:pt x="54" y="94"/>
                    <a:pt x="54" y="94"/>
                    <a:pt x="54" y="94"/>
                  </a:cubicBezTo>
                  <a:cubicBezTo>
                    <a:pt x="59" y="92"/>
                    <a:pt x="59" y="92"/>
                    <a:pt x="59" y="92"/>
                  </a:cubicBezTo>
                  <a:cubicBezTo>
                    <a:pt x="61" y="93"/>
                    <a:pt x="61" y="93"/>
                    <a:pt x="61" y="93"/>
                  </a:cubicBezTo>
                  <a:cubicBezTo>
                    <a:pt x="65" y="91"/>
                    <a:pt x="65" y="91"/>
                    <a:pt x="65" y="91"/>
                  </a:cubicBezTo>
                  <a:cubicBezTo>
                    <a:pt x="65" y="90"/>
                    <a:pt x="65" y="90"/>
                    <a:pt x="65" y="90"/>
                  </a:cubicBezTo>
                  <a:cubicBezTo>
                    <a:pt x="68" y="89"/>
                    <a:pt x="68" y="89"/>
                    <a:pt x="68" y="89"/>
                  </a:cubicBezTo>
                  <a:cubicBezTo>
                    <a:pt x="72" y="92"/>
                    <a:pt x="72" y="92"/>
                    <a:pt x="72" y="92"/>
                  </a:cubicBezTo>
                  <a:cubicBezTo>
                    <a:pt x="77" y="89"/>
                    <a:pt x="77" y="89"/>
                    <a:pt x="77" y="89"/>
                  </a:cubicBezTo>
                  <a:cubicBezTo>
                    <a:pt x="80" y="91"/>
                    <a:pt x="80" y="91"/>
                    <a:pt x="80" y="91"/>
                  </a:cubicBezTo>
                  <a:cubicBezTo>
                    <a:pt x="82" y="94"/>
                    <a:pt x="82" y="94"/>
                    <a:pt x="82" y="94"/>
                  </a:cubicBezTo>
                  <a:cubicBezTo>
                    <a:pt x="86" y="94"/>
                    <a:pt x="86" y="94"/>
                    <a:pt x="86" y="94"/>
                  </a:cubicBezTo>
                  <a:cubicBezTo>
                    <a:pt x="88" y="93"/>
                    <a:pt x="88" y="93"/>
                    <a:pt x="88" y="93"/>
                  </a:cubicBezTo>
                  <a:cubicBezTo>
                    <a:pt x="94" y="90"/>
                    <a:pt x="94" y="90"/>
                    <a:pt x="94" y="90"/>
                  </a:cubicBezTo>
                  <a:cubicBezTo>
                    <a:pt x="98" y="92"/>
                    <a:pt x="98" y="92"/>
                    <a:pt x="98" y="92"/>
                  </a:cubicBezTo>
                  <a:cubicBezTo>
                    <a:pt x="101" y="91"/>
                    <a:pt x="101" y="91"/>
                    <a:pt x="101" y="91"/>
                  </a:cubicBezTo>
                  <a:cubicBezTo>
                    <a:pt x="102" y="94"/>
                    <a:pt x="102" y="94"/>
                    <a:pt x="102" y="94"/>
                  </a:cubicBezTo>
                  <a:cubicBezTo>
                    <a:pt x="101" y="99"/>
                    <a:pt x="101" y="99"/>
                    <a:pt x="101" y="99"/>
                  </a:cubicBezTo>
                  <a:cubicBezTo>
                    <a:pt x="105" y="108"/>
                    <a:pt x="105" y="108"/>
                    <a:pt x="105" y="108"/>
                  </a:cubicBezTo>
                  <a:cubicBezTo>
                    <a:pt x="104" y="112"/>
                    <a:pt x="104" y="112"/>
                    <a:pt x="104" y="112"/>
                  </a:cubicBezTo>
                  <a:cubicBezTo>
                    <a:pt x="100" y="114"/>
                    <a:pt x="100" y="114"/>
                    <a:pt x="100" y="114"/>
                  </a:cubicBezTo>
                  <a:cubicBezTo>
                    <a:pt x="100" y="117"/>
                    <a:pt x="100" y="117"/>
                    <a:pt x="100" y="117"/>
                  </a:cubicBezTo>
                  <a:cubicBezTo>
                    <a:pt x="100" y="117"/>
                    <a:pt x="100" y="117"/>
                    <a:pt x="100" y="117"/>
                  </a:cubicBezTo>
                  <a:cubicBezTo>
                    <a:pt x="104" y="121"/>
                    <a:pt x="104" y="121"/>
                    <a:pt x="104" y="121"/>
                  </a:cubicBezTo>
                  <a:cubicBezTo>
                    <a:pt x="103" y="122"/>
                    <a:pt x="103" y="122"/>
                    <a:pt x="103" y="122"/>
                  </a:cubicBezTo>
                  <a:cubicBezTo>
                    <a:pt x="103" y="129"/>
                    <a:pt x="103" y="129"/>
                    <a:pt x="103" y="129"/>
                  </a:cubicBezTo>
                  <a:cubicBezTo>
                    <a:pt x="103" y="132"/>
                    <a:pt x="103" y="132"/>
                    <a:pt x="103" y="132"/>
                  </a:cubicBezTo>
                  <a:cubicBezTo>
                    <a:pt x="100" y="136"/>
                    <a:pt x="100" y="136"/>
                    <a:pt x="100" y="136"/>
                  </a:cubicBezTo>
                  <a:cubicBezTo>
                    <a:pt x="97" y="138"/>
                    <a:pt x="97" y="138"/>
                    <a:pt x="97" y="138"/>
                  </a:cubicBezTo>
                  <a:cubicBezTo>
                    <a:pt x="98" y="140"/>
                    <a:pt x="98" y="140"/>
                    <a:pt x="98" y="140"/>
                  </a:cubicBezTo>
                  <a:cubicBezTo>
                    <a:pt x="100" y="139"/>
                    <a:pt x="100" y="139"/>
                    <a:pt x="100" y="139"/>
                  </a:cubicBezTo>
                  <a:cubicBezTo>
                    <a:pt x="101" y="140"/>
                    <a:pt x="101" y="140"/>
                    <a:pt x="101" y="140"/>
                  </a:cubicBezTo>
                  <a:cubicBezTo>
                    <a:pt x="100" y="143"/>
                    <a:pt x="100" y="143"/>
                    <a:pt x="100" y="143"/>
                  </a:cubicBezTo>
                  <a:cubicBezTo>
                    <a:pt x="102" y="144"/>
                    <a:pt x="102" y="144"/>
                    <a:pt x="102" y="144"/>
                  </a:cubicBezTo>
                  <a:cubicBezTo>
                    <a:pt x="104" y="142"/>
                    <a:pt x="104" y="142"/>
                    <a:pt x="104" y="142"/>
                  </a:cubicBezTo>
                  <a:cubicBezTo>
                    <a:pt x="105" y="144"/>
                    <a:pt x="105" y="144"/>
                    <a:pt x="105" y="144"/>
                  </a:cubicBezTo>
                  <a:cubicBezTo>
                    <a:pt x="105" y="146"/>
                    <a:pt x="105" y="146"/>
                    <a:pt x="105" y="146"/>
                  </a:cubicBezTo>
                  <a:cubicBezTo>
                    <a:pt x="105" y="147"/>
                    <a:pt x="105" y="147"/>
                    <a:pt x="105" y="147"/>
                  </a:cubicBezTo>
                  <a:cubicBezTo>
                    <a:pt x="110" y="148"/>
                    <a:pt x="110" y="148"/>
                    <a:pt x="110" y="148"/>
                  </a:cubicBezTo>
                  <a:cubicBezTo>
                    <a:pt x="110" y="150"/>
                    <a:pt x="110" y="150"/>
                    <a:pt x="110" y="150"/>
                  </a:cubicBezTo>
                  <a:cubicBezTo>
                    <a:pt x="106" y="152"/>
                    <a:pt x="106" y="152"/>
                    <a:pt x="106" y="152"/>
                  </a:cubicBezTo>
                  <a:cubicBezTo>
                    <a:pt x="100" y="151"/>
                    <a:pt x="100" y="151"/>
                    <a:pt x="100" y="151"/>
                  </a:cubicBezTo>
                  <a:cubicBezTo>
                    <a:pt x="94" y="147"/>
                    <a:pt x="94" y="147"/>
                    <a:pt x="94" y="147"/>
                  </a:cubicBezTo>
                  <a:cubicBezTo>
                    <a:pt x="91" y="142"/>
                    <a:pt x="91" y="142"/>
                    <a:pt x="91" y="142"/>
                  </a:cubicBezTo>
                  <a:cubicBezTo>
                    <a:pt x="86" y="140"/>
                    <a:pt x="86" y="140"/>
                    <a:pt x="86" y="140"/>
                  </a:cubicBezTo>
                  <a:cubicBezTo>
                    <a:pt x="84" y="134"/>
                    <a:pt x="84" y="134"/>
                    <a:pt x="84" y="134"/>
                  </a:cubicBezTo>
                  <a:cubicBezTo>
                    <a:pt x="83" y="134"/>
                    <a:pt x="83" y="134"/>
                    <a:pt x="83" y="134"/>
                  </a:cubicBezTo>
                  <a:cubicBezTo>
                    <a:pt x="76" y="122"/>
                    <a:pt x="76" y="122"/>
                    <a:pt x="76" y="122"/>
                  </a:cubicBezTo>
                  <a:cubicBezTo>
                    <a:pt x="76" y="122"/>
                    <a:pt x="70" y="122"/>
                    <a:pt x="69" y="122"/>
                  </a:cubicBezTo>
                  <a:cubicBezTo>
                    <a:pt x="69" y="122"/>
                    <a:pt x="67" y="123"/>
                    <a:pt x="67" y="123"/>
                  </a:cubicBezTo>
                  <a:cubicBezTo>
                    <a:pt x="65" y="121"/>
                    <a:pt x="65" y="121"/>
                    <a:pt x="65" y="121"/>
                  </a:cubicBezTo>
                  <a:cubicBezTo>
                    <a:pt x="56" y="117"/>
                    <a:pt x="56" y="117"/>
                    <a:pt x="56" y="117"/>
                  </a:cubicBezTo>
                  <a:cubicBezTo>
                    <a:pt x="55" y="115"/>
                    <a:pt x="55" y="115"/>
                    <a:pt x="55" y="115"/>
                  </a:cubicBezTo>
                  <a:cubicBezTo>
                    <a:pt x="53" y="111"/>
                    <a:pt x="53" y="111"/>
                    <a:pt x="53" y="111"/>
                  </a:cubicBezTo>
                  <a:cubicBezTo>
                    <a:pt x="55" y="106"/>
                    <a:pt x="55" y="106"/>
                    <a:pt x="55" y="106"/>
                  </a:cubicBezTo>
                  <a:cubicBezTo>
                    <a:pt x="52" y="102"/>
                    <a:pt x="52" y="102"/>
                    <a:pt x="52" y="102"/>
                  </a:cubicBezTo>
                  <a:cubicBezTo>
                    <a:pt x="47" y="105"/>
                    <a:pt x="47" y="105"/>
                    <a:pt x="47" y="105"/>
                  </a:cubicBezTo>
                  <a:cubicBezTo>
                    <a:pt x="40" y="103"/>
                    <a:pt x="40" y="103"/>
                    <a:pt x="40" y="103"/>
                  </a:cubicBezTo>
                  <a:cubicBezTo>
                    <a:pt x="36" y="104"/>
                    <a:pt x="36" y="104"/>
                    <a:pt x="36" y="104"/>
                  </a:cubicBezTo>
                  <a:cubicBezTo>
                    <a:pt x="34" y="104"/>
                    <a:pt x="34" y="104"/>
                    <a:pt x="34" y="104"/>
                  </a:cubicBezTo>
                  <a:cubicBezTo>
                    <a:pt x="34" y="102"/>
                    <a:pt x="34" y="102"/>
                    <a:pt x="34" y="102"/>
                  </a:cubicBezTo>
                  <a:cubicBezTo>
                    <a:pt x="31" y="104"/>
                    <a:pt x="31" y="104"/>
                    <a:pt x="31" y="104"/>
                  </a:cubicBezTo>
                  <a:cubicBezTo>
                    <a:pt x="32" y="105"/>
                    <a:pt x="32" y="105"/>
                    <a:pt x="32" y="105"/>
                  </a:cubicBezTo>
                  <a:cubicBezTo>
                    <a:pt x="25" y="107"/>
                    <a:pt x="25" y="107"/>
                    <a:pt x="25" y="107"/>
                  </a:cubicBezTo>
                  <a:cubicBezTo>
                    <a:pt x="20" y="104"/>
                    <a:pt x="20" y="104"/>
                    <a:pt x="20" y="104"/>
                  </a:cubicBezTo>
                  <a:cubicBezTo>
                    <a:pt x="20" y="102"/>
                    <a:pt x="20" y="102"/>
                    <a:pt x="20" y="102"/>
                  </a:cubicBezTo>
                  <a:cubicBezTo>
                    <a:pt x="13" y="99"/>
                    <a:pt x="13" y="99"/>
                    <a:pt x="13" y="99"/>
                  </a:cubicBezTo>
                  <a:cubicBezTo>
                    <a:pt x="10" y="95"/>
                    <a:pt x="10" y="95"/>
                    <a:pt x="10" y="95"/>
                  </a:cubicBezTo>
                  <a:cubicBezTo>
                    <a:pt x="8" y="96"/>
                    <a:pt x="8" y="96"/>
                    <a:pt x="8" y="96"/>
                  </a:cubicBezTo>
                  <a:cubicBezTo>
                    <a:pt x="11" y="100"/>
                    <a:pt x="11" y="100"/>
                    <a:pt x="11" y="100"/>
                  </a:cubicBezTo>
                  <a:cubicBezTo>
                    <a:pt x="16" y="102"/>
                    <a:pt x="16" y="102"/>
                    <a:pt x="16" y="102"/>
                  </a:cubicBezTo>
                  <a:cubicBezTo>
                    <a:pt x="17" y="104"/>
                    <a:pt x="17" y="104"/>
                    <a:pt x="17" y="104"/>
                  </a:cubicBezTo>
                  <a:cubicBezTo>
                    <a:pt x="14" y="105"/>
                    <a:pt x="14" y="105"/>
                    <a:pt x="14" y="105"/>
                  </a:cubicBezTo>
                  <a:cubicBezTo>
                    <a:pt x="9" y="102"/>
                    <a:pt x="9" y="102"/>
                    <a:pt x="9" y="102"/>
                  </a:cubicBezTo>
                  <a:cubicBezTo>
                    <a:pt x="6" y="96"/>
                    <a:pt x="6" y="96"/>
                    <a:pt x="6" y="96"/>
                  </a:cubicBezTo>
                  <a:cubicBezTo>
                    <a:pt x="2" y="97"/>
                    <a:pt x="2" y="97"/>
                    <a:pt x="2" y="97"/>
                  </a:cubicBezTo>
                  <a:cubicBezTo>
                    <a:pt x="0" y="93"/>
                    <a:pt x="0" y="93"/>
                    <a:pt x="0" y="93"/>
                  </a:cubicBezTo>
                  <a:cubicBezTo>
                    <a:pt x="1" y="103"/>
                    <a:pt x="4" y="113"/>
                    <a:pt x="10" y="123"/>
                  </a:cubicBezTo>
                  <a:cubicBezTo>
                    <a:pt x="33" y="161"/>
                    <a:pt x="82" y="173"/>
                    <a:pt x="120" y="151"/>
                  </a:cubicBezTo>
                  <a:cubicBezTo>
                    <a:pt x="120" y="151"/>
                    <a:pt x="120" y="151"/>
                    <a:pt x="120" y="151"/>
                  </a:cubicBezTo>
                  <a:cubicBezTo>
                    <a:pt x="142" y="138"/>
                    <a:pt x="155" y="116"/>
                    <a:pt x="158" y="93"/>
                  </a:cubicBezTo>
                  <a:cubicBezTo>
                    <a:pt x="156" y="95"/>
                    <a:pt x="156" y="95"/>
                    <a:pt x="156" y="95"/>
                  </a:cubicBezTo>
                  <a:cubicBezTo>
                    <a:pt x="153" y="90"/>
                    <a:pt x="153" y="90"/>
                    <a:pt x="153" y="90"/>
                  </a:cubicBezTo>
                  <a:cubicBezTo>
                    <a:pt x="148" y="88"/>
                    <a:pt x="148" y="88"/>
                    <a:pt x="148" y="88"/>
                  </a:cubicBezTo>
                  <a:cubicBezTo>
                    <a:pt x="145" y="83"/>
                    <a:pt x="145" y="83"/>
                    <a:pt x="145" y="83"/>
                  </a:cubicBezTo>
                  <a:cubicBezTo>
                    <a:pt x="142" y="82"/>
                    <a:pt x="142" y="82"/>
                    <a:pt x="142" y="82"/>
                  </a:cubicBezTo>
                  <a:cubicBezTo>
                    <a:pt x="140" y="80"/>
                    <a:pt x="140" y="80"/>
                    <a:pt x="140" y="80"/>
                  </a:cubicBezTo>
                  <a:cubicBezTo>
                    <a:pt x="140" y="73"/>
                    <a:pt x="140" y="73"/>
                    <a:pt x="140" y="73"/>
                  </a:cubicBezTo>
                  <a:cubicBezTo>
                    <a:pt x="130" y="68"/>
                    <a:pt x="130" y="68"/>
                    <a:pt x="130" y="68"/>
                  </a:cubicBezTo>
                  <a:cubicBezTo>
                    <a:pt x="127" y="62"/>
                    <a:pt x="127" y="62"/>
                    <a:pt x="127" y="62"/>
                  </a:cubicBezTo>
                  <a:cubicBezTo>
                    <a:pt x="123" y="64"/>
                    <a:pt x="123" y="64"/>
                    <a:pt x="123" y="64"/>
                  </a:cubicBezTo>
                  <a:cubicBezTo>
                    <a:pt x="120" y="63"/>
                    <a:pt x="120" y="63"/>
                    <a:pt x="120" y="63"/>
                  </a:cubicBezTo>
                  <a:cubicBezTo>
                    <a:pt x="117" y="65"/>
                    <a:pt x="117" y="65"/>
                    <a:pt x="117" y="65"/>
                  </a:cubicBezTo>
                  <a:cubicBezTo>
                    <a:pt x="117" y="67"/>
                    <a:pt x="117" y="67"/>
                    <a:pt x="117" y="67"/>
                  </a:cubicBezTo>
                  <a:cubicBezTo>
                    <a:pt x="111" y="70"/>
                    <a:pt x="111" y="70"/>
                    <a:pt x="111" y="70"/>
                  </a:cubicBezTo>
                  <a:cubicBezTo>
                    <a:pt x="111" y="71"/>
                    <a:pt x="111" y="71"/>
                    <a:pt x="111" y="71"/>
                  </a:cubicBezTo>
                  <a:cubicBezTo>
                    <a:pt x="109" y="72"/>
                    <a:pt x="109" y="72"/>
                    <a:pt x="109" y="72"/>
                  </a:cubicBezTo>
                  <a:cubicBezTo>
                    <a:pt x="98" y="69"/>
                    <a:pt x="98" y="69"/>
                    <a:pt x="98" y="69"/>
                  </a:cubicBezTo>
                  <a:cubicBezTo>
                    <a:pt x="94" y="63"/>
                    <a:pt x="94" y="63"/>
                    <a:pt x="94" y="63"/>
                  </a:cubicBezTo>
                  <a:cubicBezTo>
                    <a:pt x="95" y="62"/>
                    <a:pt x="95" y="62"/>
                    <a:pt x="95" y="62"/>
                  </a:cubicBezTo>
                  <a:cubicBezTo>
                    <a:pt x="94" y="60"/>
                    <a:pt x="94" y="60"/>
                    <a:pt x="94" y="60"/>
                  </a:cubicBezTo>
                  <a:cubicBezTo>
                    <a:pt x="93" y="60"/>
                    <a:pt x="93" y="60"/>
                    <a:pt x="93" y="60"/>
                  </a:cubicBezTo>
                  <a:cubicBezTo>
                    <a:pt x="90" y="58"/>
                    <a:pt x="90" y="58"/>
                    <a:pt x="90" y="58"/>
                  </a:cubicBezTo>
                  <a:cubicBezTo>
                    <a:pt x="95" y="48"/>
                    <a:pt x="95" y="48"/>
                    <a:pt x="95" y="48"/>
                  </a:cubicBezTo>
                  <a:cubicBezTo>
                    <a:pt x="92" y="45"/>
                    <a:pt x="92" y="45"/>
                    <a:pt x="92" y="45"/>
                  </a:cubicBezTo>
                  <a:cubicBezTo>
                    <a:pt x="95" y="40"/>
                    <a:pt x="95" y="40"/>
                    <a:pt x="95" y="40"/>
                  </a:cubicBezTo>
                  <a:cubicBezTo>
                    <a:pt x="97" y="40"/>
                    <a:pt x="97" y="40"/>
                    <a:pt x="97" y="40"/>
                  </a:cubicBezTo>
                  <a:cubicBezTo>
                    <a:pt x="100" y="38"/>
                    <a:pt x="100" y="38"/>
                    <a:pt x="100" y="38"/>
                  </a:cubicBezTo>
                  <a:cubicBezTo>
                    <a:pt x="101" y="35"/>
                    <a:pt x="101" y="35"/>
                    <a:pt x="101" y="35"/>
                  </a:cubicBezTo>
                  <a:cubicBezTo>
                    <a:pt x="109" y="30"/>
                    <a:pt x="109" y="30"/>
                    <a:pt x="109" y="30"/>
                  </a:cubicBezTo>
                  <a:cubicBezTo>
                    <a:pt x="111" y="34"/>
                    <a:pt x="111" y="34"/>
                    <a:pt x="111" y="34"/>
                  </a:cubicBezTo>
                  <a:cubicBezTo>
                    <a:pt x="118" y="32"/>
                    <a:pt x="118" y="32"/>
                    <a:pt x="118" y="32"/>
                  </a:cubicBezTo>
                  <a:cubicBezTo>
                    <a:pt x="120" y="32"/>
                    <a:pt x="120" y="32"/>
                    <a:pt x="120" y="32"/>
                  </a:cubicBezTo>
                  <a:cubicBezTo>
                    <a:pt x="121" y="31"/>
                    <a:pt x="121" y="31"/>
                    <a:pt x="121" y="31"/>
                  </a:cubicBezTo>
                  <a:cubicBezTo>
                    <a:pt x="120" y="29"/>
                    <a:pt x="120" y="29"/>
                    <a:pt x="120" y="29"/>
                  </a:cubicBezTo>
                  <a:cubicBezTo>
                    <a:pt x="123" y="26"/>
                    <a:pt x="123" y="26"/>
                    <a:pt x="123" y="26"/>
                  </a:cubicBezTo>
                  <a:cubicBezTo>
                    <a:pt x="128" y="27"/>
                    <a:pt x="128" y="27"/>
                    <a:pt x="128" y="27"/>
                  </a:cubicBezTo>
                  <a:cubicBezTo>
                    <a:pt x="133" y="24"/>
                    <a:pt x="133" y="24"/>
                    <a:pt x="133" y="24"/>
                  </a:cubicBezTo>
                  <a:cubicBezTo>
                    <a:pt x="133" y="23"/>
                    <a:pt x="133" y="23"/>
                    <a:pt x="133" y="23"/>
                  </a:cubicBezTo>
                  <a:cubicBezTo>
                    <a:pt x="132" y="22"/>
                    <a:pt x="130" y="20"/>
                    <a:pt x="128" y="19"/>
                  </a:cubicBezTo>
                  <a:close/>
                  <a:moveTo>
                    <a:pt x="84" y="19"/>
                  </a:moveTo>
                  <a:cubicBezTo>
                    <a:pt x="84" y="17"/>
                    <a:pt x="84" y="17"/>
                    <a:pt x="84" y="17"/>
                  </a:cubicBezTo>
                  <a:cubicBezTo>
                    <a:pt x="86" y="15"/>
                    <a:pt x="86" y="15"/>
                    <a:pt x="86" y="15"/>
                  </a:cubicBezTo>
                  <a:cubicBezTo>
                    <a:pt x="88" y="18"/>
                    <a:pt x="88" y="18"/>
                    <a:pt x="88" y="18"/>
                  </a:cubicBezTo>
                  <a:cubicBezTo>
                    <a:pt x="91" y="19"/>
                    <a:pt x="91" y="19"/>
                    <a:pt x="91" y="19"/>
                  </a:cubicBezTo>
                  <a:cubicBezTo>
                    <a:pt x="92" y="20"/>
                    <a:pt x="92" y="20"/>
                    <a:pt x="92" y="20"/>
                  </a:cubicBezTo>
                  <a:cubicBezTo>
                    <a:pt x="94" y="19"/>
                    <a:pt x="94" y="19"/>
                    <a:pt x="94" y="19"/>
                  </a:cubicBezTo>
                  <a:cubicBezTo>
                    <a:pt x="93" y="22"/>
                    <a:pt x="93" y="22"/>
                    <a:pt x="93" y="22"/>
                  </a:cubicBezTo>
                  <a:cubicBezTo>
                    <a:pt x="91" y="24"/>
                    <a:pt x="91" y="24"/>
                    <a:pt x="91" y="24"/>
                  </a:cubicBezTo>
                  <a:cubicBezTo>
                    <a:pt x="89" y="25"/>
                    <a:pt x="89" y="25"/>
                    <a:pt x="89" y="25"/>
                  </a:cubicBezTo>
                  <a:cubicBezTo>
                    <a:pt x="88" y="22"/>
                    <a:pt x="88" y="22"/>
                    <a:pt x="88" y="22"/>
                  </a:cubicBezTo>
                  <a:cubicBezTo>
                    <a:pt x="89" y="21"/>
                    <a:pt x="89" y="21"/>
                    <a:pt x="89" y="21"/>
                  </a:cubicBezTo>
                  <a:cubicBezTo>
                    <a:pt x="88" y="20"/>
                    <a:pt x="88" y="20"/>
                    <a:pt x="88" y="20"/>
                  </a:cubicBezTo>
                  <a:cubicBezTo>
                    <a:pt x="86" y="20"/>
                    <a:pt x="86" y="20"/>
                    <a:pt x="86" y="20"/>
                  </a:cubicBezTo>
                  <a:cubicBezTo>
                    <a:pt x="85" y="20"/>
                    <a:pt x="85" y="20"/>
                    <a:pt x="85" y="20"/>
                  </a:cubicBezTo>
                  <a:lnTo>
                    <a:pt x="84" y="19"/>
                  </a:lnTo>
                  <a:close/>
                  <a:moveTo>
                    <a:pt x="83" y="25"/>
                  </a:moveTo>
                  <a:cubicBezTo>
                    <a:pt x="83" y="22"/>
                    <a:pt x="83" y="22"/>
                    <a:pt x="83" y="22"/>
                  </a:cubicBezTo>
                  <a:cubicBezTo>
                    <a:pt x="85" y="21"/>
                    <a:pt x="85" y="21"/>
                    <a:pt x="85" y="21"/>
                  </a:cubicBezTo>
                  <a:cubicBezTo>
                    <a:pt x="86" y="20"/>
                    <a:pt x="86" y="20"/>
                    <a:pt x="86" y="20"/>
                  </a:cubicBezTo>
                  <a:cubicBezTo>
                    <a:pt x="87" y="22"/>
                    <a:pt x="87" y="22"/>
                    <a:pt x="87" y="22"/>
                  </a:cubicBezTo>
                  <a:cubicBezTo>
                    <a:pt x="85" y="26"/>
                    <a:pt x="85" y="26"/>
                    <a:pt x="85" y="26"/>
                  </a:cubicBezTo>
                  <a:cubicBezTo>
                    <a:pt x="84" y="27"/>
                    <a:pt x="84" y="27"/>
                    <a:pt x="84" y="27"/>
                  </a:cubicBezTo>
                  <a:lnTo>
                    <a:pt x="83" y="25"/>
                  </a:lnTo>
                  <a:close/>
                  <a:moveTo>
                    <a:pt x="51" y="56"/>
                  </a:moveTo>
                  <a:cubicBezTo>
                    <a:pt x="49" y="57"/>
                    <a:pt x="49" y="57"/>
                    <a:pt x="49" y="57"/>
                  </a:cubicBezTo>
                  <a:cubicBezTo>
                    <a:pt x="49" y="56"/>
                    <a:pt x="49" y="56"/>
                    <a:pt x="49" y="56"/>
                  </a:cubicBezTo>
                  <a:cubicBezTo>
                    <a:pt x="49" y="55"/>
                    <a:pt x="49" y="55"/>
                    <a:pt x="49" y="55"/>
                  </a:cubicBezTo>
                  <a:cubicBezTo>
                    <a:pt x="50" y="55"/>
                    <a:pt x="50" y="55"/>
                    <a:pt x="50" y="55"/>
                  </a:cubicBezTo>
                  <a:lnTo>
                    <a:pt x="51" y="56"/>
                  </a:lnTo>
                  <a:close/>
                  <a:moveTo>
                    <a:pt x="55" y="51"/>
                  </a:moveTo>
                  <a:cubicBezTo>
                    <a:pt x="54" y="52"/>
                    <a:pt x="54" y="52"/>
                    <a:pt x="54" y="52"/>
                  </a:cubicBezTo>
                  <a:cubicBezTo>
                    <a:pt x="54" y="53"/>
                    <a:pt x="54" y="53"/>
                    <a:pt x="54" y="53"/>
                  </a:cubicBezTo>
                  <a:cubicBezTo>
                    <a:pt x="54" y="54"/>
                    <a:pt x="54" y="54"/>
                    <a:pt x="54" y="54"/>
                  </a:cubicBezTo>
                  <a:cubicBezTo>
                    <a:pt x="52" y="55"/>
                    <a:pt x="52" y="55"/>
                    <a:pt x="52" y="55"/>
                  </a:cubicBezTo>
                  <a:cubicBezTo>
                    <a:pt x="52" y="54"/>
                    <a:pt x="52" y="54"/>
                    <a:pt x="52" y="54"/>
                  </a:cubicBezTo>
                  <a:cubicBezTo>
                    <a:pt x="52" y="54"/>
                    <a:pt x="52" y="54"/>
                    <a:pt x="52" y="54"/>
                  </a:cubicBezTo>
                  <a:cubicBezTo>
                    <a:pt x="51" y="53"/>
                    <a:pt x="51" y="53"/>
                    <a:pt x="51" y="53"/>
                  </a:cubicBezTo>
                  <a:cubicBezTo>
                    <a:pt x="53" y="52"/>
                    <a:pt x="53" y="52"/>
                    <a:pt x="53" y="52"/>
                  </a:cubicBezTo>
                  <a:cubicBezTo>
                    <a:pt x="53" y="51"/>
                    <a:pt x="53" y="51"/>
                    <a:pt x="53" y="51"/>
                  </a:cubicBezTo>
                  <a:cubicBezTo>
                    <a:pt x="53" y="50"/>
                    <a:pt x="53" y="50"/>
                    <a:pt x="53" y="50"/>
                  </a:cubicBezTo>
                  <a:cubicBezTo>
                    <a:pt x="54" y="50"/>
                    <a:pt x="54" y="50"/>
                    <a:pt x="54" y="50"/>
                  </a:cubicBezTo>
                  <a:lnTo>
                    <a:pt x="55"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3" name="Freeform 133"/>
            <p:cNvSpPr>
              <a:spLocks noEditPoints="1"/>
            </p:cNvSpPr>
            <p:nvPr/>
          </p:nvSpPr>
          <p:spPr bwMode="auto">
            <a:xfrm>
              <a:off x="7672141" y="2876398"/>
              <a:ext cx="278458" cy="302897"/>
            </a:xfrm>
            <a:custGeom>
              <a:avLst/>
              <a:gdLst>
                <a:gd name="T0" fmla="*/ 120 w 159"/>
                <a:gd name="T1" fmla="*/ 23 h 173"/>
                <a:gd name="T2" fmla="*/ 108 w 159"/>
                <a:gd name="T3" fmla="*/ 22 h 173"/>
                <a:gd name="T4" fmla="*/ 112 w 159"/>
                <a:gd name="T5" fmla="*/ 28 h 173"/>
                <a:gd name="T6" fmla="*/ 103 w 159"/>
                <a:gd name="T7" fmla="*/ 26 h 173"/>
                <a:gd name="T8" fmla="*/ 93 w 159"/>
                <a:gd name="T9" fmla="*/ 39 h 173"/>
                <a:gd name="T10" fmla="*/ 94 w 159"/>
                <a:gd name="T11" fmla="*/ 28 h 173"/>
                <a:gd name="T12" fmla="*/ 102 w 159"/>
                <a:gd name="T13" fmla="*/ 13 h 173"/>
                <a:gd name="T14" fmla="*/ 92 w 159"/>
                <a:gd name="T15" fmla="*/ 8 h 173"/>
                <a:gd name="T16" fmla="*/ 10 w 159"/>
                <a:gd name="T17" fmla="*/ 48 h 173"/>
                <a:gd name="T18" fmla="*/ 15 w 159"/>
                <a:gd name="T19" fmla="*/ 47 h 173"/>
                <a:gd name="T20" fmla="*/ 20 w 159"/>
                <a:gd name="T21" fmla="*/ 40 h 173"/>
                <a:gd name="T22" fmla="*/ 23 w 159"/>
                <a:gd name="T23" fmla="*/ 44 h 173"/>
                <a:gd name="T24" fmla="*/ 27 w 159"/>
                <a:gd name="T25" fmla="*/ 35 h 173"/>
                <a:gd name="T26" fmla="*/ 34 w 159"/>
                <a:gd name="T27" fmla="*/ 32 h 173"/>
                <a:gd name="T28" fmla="*/ 52 w 159"/>
                <a:gd name="T29" fmla="*/ 27 h 173"/>
                <a:gd name="T30" fmla="*/ 45 w 159"/>
                <a:gd name="T31" fmla="*/ 30 h 173"/>
                <a:gd name="T32" fmla="*/ 37 w 159"/>
                <a:gd name="T33" fmla="*/ 36 h 173"/>
                <a:gd name="T34" fmla="*/ 36 w 159"/>
                <a:gd name="T35" fmla="*/ 41 h 173"/>
                <a:gd name="T36" fmla="*/ 31 w 159"/>
                <a:gd name="T37" fmla="*/ 52 h 173"/>
                <a:gd name="T38" fmla="*/ 39 w 159"/>
                <a:gd name="T39" fmla="*/ 42 h 173"/>
                <a:gd name="T40" fmla="*/ 53 w 159"/>
                <a:gd name="T41" fmla="*/ 40 h 173"/>
                <a:gd name="T42" fmla="*/ 57 w 159"/>
                <a:gd name="T43" fmla="*/ 45 h 173"/>
                <a:gd name="T44" fmla="*/ 59 w 159"/>
                <a:gd name="T45" fmla="*/ 47 h 173"/>
                <a:gd name="T46" fmla="*/ 54 w 159"/>
                <a:gd name="T47" fmla="*/ 45 h 173"/>
                <a:gd name="T48" fmla="*/ 50 w 159"/>
                <a:gd name="T49" fmla="*/ 48 h 173"/>
                <a:gd name="T50" fmla="*/ 51 w 159"/>
                <a:gd name="T51" fmla="*/ 50 h 173"/>
                <a:gd name="T52" fmla="*/ 48 w 159"/>
                <a:gd name="T53" fmla="*/ 57 h 173"/>
                <a:gd name="T54" fmla="*/ 43 w 159"/>
                <a:gd name="T55" fmla="*/ 84 h 173"/>
                <a:gd name="T56" fmla="*/ 28 w 159"/>
                <a:gd name="T57" fmla="*/ 99 h 173"/>
                <a:gd name="T58" fmla="*/ 44 w 159"/>
                <a:gd name="T59" fmla="*/ 96 h 173"/>
                <a:gd name="T60" fmla="*/ 66 w 159"/>
                <a:gd name="T61" fmla="*/ 91 h 173"/>
                <a:gd name="T62" fmla="*/ 83 w 159"/>
                <a:gd name="T63" fmla="*/ 94 h 173"/>
                <a:gd name="T64" fmla="*/ 103 w 159"/>
                <a:gd name="T65" fmla="*/ 93 h 173"/>
                <a:gd name="T66" fmla="*/ 101 w 159"/>
                <a:gd name="T67" fmla="*/ 117 h 173"/>
                <a:gd name="T68" fmla="*/ 98 w 159"/>
                <a:gd name="T69" fmla="*/ 138 h 173"/>
                <a:gd name="T70" fmla="*/ 105 w 159"/>
                <a:gd name="T71" fmla="*/ 142 h 173"/>
                <a:gd name="T72" fmla="*/ 107 w 159"/>
                <a:gd name="T73" fmla="*/ 152 h 173"/>
                <a:gd name="T74" fmla="*/ 83 w 159"/>
                <a:gd name="T75" fmla="*/ 134 h 173"/>
                <a:gd name="T76" fmla="*/ 56 w 159"/>
                <a:gd name="T77" fmla="*/ 114 h 173"/>
                <a:gd name="T78" fmla="*/ 37 w 159"/>
                <a:gd name="T79" fmla="*/ 103 h 173"/>
                <a:gd name="T80" fmla="*/ 21 w 159"/>
                <a:gd name="T81" fmla="*/ 104 h 173"/>
                <a:gd name="T82" fmla="*/ 17 w 159"/>
                <a:gd name="T83" fmla="*/ 102 h 173"/>
                <a:gd name="T84" fmla="*/ 0 w 159"/>
                <a:gd name="T85" fmla="*/ 93 h 173"/>
                <a:gd name="T86" fmla="*/ 154 w 159"/>
                <a:gd name="T87" fmla="*/ 90 h 173"/>
                <a:gd name="T88" fmla="*/ 131 w 159"/>
                <a:gd name="T89" fmla="*/ 67 h 173"/>
                <a:gd name="T90" fmla="*/ 112 w 159"/>
                <a:gd name="T91" fmla="*/ 70 h 173"/>
                <a:gd name="T92" fmla="*/ 95 w 159"/>
                <a:gd name="T93" fmla="*/ 59 h 173"/>
                <a:gd name="T94" fmla="*/ 97 w 159"/>
                <a:gd name="T95" fmla="*/ 39 h 173"/>
                <a:gd name="T96" fmla="*/ 121 w 159"/>
                <a:gd name="T97" fmla="*/ 32 h 173"/>
                <a:gd name="T98" fmla="*/ 134 w 159"/>
                <a:gd name="T99" fmla="*/ 23 h 173"/>
                <a:gd name="T100" fmla="*/ 91 w 159"/>
                <a:gd name="T101" fmla="*/ 19 h 173"/>
                <a:gd name="T102" fmla="*/ 89 w 159"/>
                <a:gd name="T103" fmla="*/ 22 h 173"/>
                <a:gd name="T104" fmla="*/ 84 w 159"/>
                <a:gd name="T105" fmla="*/ 25 h 173"/>
                <a:gd name="T106" fmla="*/ 85 w 159"/>
                <a:gd name="T107" fmla="*/ 26 h 173"/>
                <a:gd name="T108" fmla="*/ 51 w 159"/>
                <a:gd name="T109" fmla="*/ 55 h 173"/>
                <a:gd name="T110" fmla="*/ 53 w 159"/>
                <a:gd name="T111" fmla="*/ 54 h 173"/>
                <a:gd name="T112" fmla="*/ 54 w 159"/>
                <a:gd name="T113" fmla="*/ 5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 h="173">
                  <a:moveTo>
                    <a:pt x="129" y="19"/>
                  </a:moveTo>
                  <a:cubicBezTo>
                    <a:pt x="125" y="21"/>
                    <a:pt x="125" y="21"/>
                    <a:pt x="125" y="21"/>
                  </a:cubicBezTo>
                  <a:cubicBezTo>
                    <a:pt x="123" y="20"/>
                    <a:pt x="123" y="20"/>
                    <a:pt x="123" y="20"/>
                  </a:cubicBezTo>
                  <a:cubicBezTo>
                    <a:pt x="120" y="17"/>
                    <a:pt x="120" y="17"/>
                    <a:pt x="120" y="17"/>
                  </a:cubicBezTo>
                  <a:cubicBezTo>
                    <a:pt x="119" y="19"/>
                    <a:pt x="119" y="19"/>
                    <a:pt x="119" y="19"/>
                  </a:cubicBezTo>
                  <a:cubicBezTo>
                    <a:pt x="120" y="23"/>
                    <a:pt x="120" y="23"/>
                    <a:pt x="120" y="23"/>
                  </a:cubicBezTo>
                  <a:cubicBezTo>
                    <a:pt x="116" y="22"/>
                    <a:pt x="116" y="22"/>
                    <a:pt x="116" y="22"/>
                  </a:cubicBezTo>
                  <a:cubicBezTo>
                    <a:pt x="114" y="20"/>
                    <a:pt x="114" y="20"/>
                    <a:pt x="114" y="20"/>
                  </a:cubicBezTo>
                  <a:cubicBezTo>
                    <a:pt x="110" y="19"/>
                    <a:pt x="110" y="19"/>
                    <a:pt x="110" y="19"/>
                  </a:cubicBezTo>
                  <a:cubicBezTo>
                    <a:pt x="109" y="19"/>
                    <a:pt x="109" y="19"/>
                    <a:pt x="109" y="19"/>
                  </a:cubicBezTo>
                  <a:cubicBezTo>
                    <a:pt x="106" y="20"/>
                    <a:pt x="106" y="20"/>
                    <a:pt x="106" y="20"/>
                  </a:cubicBezTo>
                  <a:cubicBezTo>
                    <a:pt x="108" y="22"/>
                    <a:pt x="108" y="22"/>
                    <a:pt x="108" y="22"/>
                  </a:cubicBezTo>
                  <a:cubicBezTo>
                    <a:pt x="113" y="22"/>
                    <a:pt x="113" y="22"/>
                    <a:pt x="113" y="22"/>
                  </a:cubicBezTo>
                  <a:cubicBezTo>
                    <a:pt x="114" y="23"/>
                    <a:pt x="114" y="23"/>
                    <a:pt x="114" y="23"/>
                  </a:cubicBezTo>
                  <a:cubicBezTo>
                    <a:pt x="114" y="23"/>
                    <a:pt x="114" y="23"/>
                    <a:pt x="114" y="23"/>
                  </a:cubicBezTo>
                  <a:cubicBezTo>
                    <a:pt x="115" y="26"/>
                    <a:pt x="115" y="26"/>
                    <a:pt x="115" y="26"/>
                  </a:cubicBezTo>
                  <a:cubicBezTo>
                    <a:pt x="114" y="27"/>
                    <a:pt x="114" y="27"/>
                    <a:pt x="114" y="27"/>
                  </a:cubicBezTo>
                  <a:cubicBezTo>
                    <a:pt x="112" y="28"/>
                    <a:pt x="112" y="28"/>
                    <a:pt x="112" y="28"/>
                  </a:cubicBezTo>
                  <a:cubicBezTo>
                    <a:pt x="110" y="27"/>
                    <a:pt x="110" y="27"/>
                    <a:pt x="110" y="27"/>
                  </a:cubicBezTo>
                  <a:cubicBezTo>
                    <a:pt x="113" y="26"/>
                    <a:pt x="113" y="26"/>
                    <a:pt x="113" y="26"/>
                  </a:cubicBezTo>
                  <a:cubicBezTo>
                    <a:pt x="113" y="24"/>
                    <a:pt x="113" y="24"/>
                    <a:pt x="113" y="24"/>
                  </a:cubicBezTo>
                  <a:cubicBezTo>
                    <a:pt x="105" y="24"/>
                    <a:pt x="105" y="24"/>
                    <a:pt x="105" y="24"/>
                  </a:cubicBezTo>
                  <a:cubicBezTo>
                    <a:pt x="104" y="23"/>
                    <a:pt x="104" y="23"/>
                    <a:pt x="104" y="23"/>
                  </a:cubicBezTo>
                  <a:cubicBezTo>
                    <a:pt x="103" y="26"/>
                    <a:pt x="103" y="26"/>
                    <a:pt x="103" y="26"/>
                  </a:cubicBezTo>
                  <a:cubicBezTo>
                    <a:pt x="101" y="27"/>
                    <a:pt x="101" y="27"/>
                    <a:pt x="101" y="27"/>
                  </a:cubicBezTo>
                  <a:cubicBezTo>
                    <a:pt x="100" y="33"/>
                    <a:pt x="100" y="33"/>
                    <a:pt x="100" y="33"/>
                  </a:cubicBezTo>
                  <a:cubicBezTo>
                    <a:pt x="100" y="35"/>
                    <a:pt x="100" y="35"/>
                    <a:pt x="100" y="35"/>
                  </a:cubicBezTo>
                  <a:cubicBezTo>
                    <a:pt x="98" y="37"/>
                    <a:pt x="98" y="37"/>
                    <a:pt x="98" y="37"/>
                  </a:cubicBezTo>
                  <a:cubicBezTo>
                    <a:pt x="95" y="39"/>
                    <a:pt x="95" y="39"/>
                    <a:pt x="95" y="39"/>
                  </a:cubicBezTo>
                  <a:cubicBezTo>
                    <a:pt x="93" y="39"/>
                    <a:pt x="93" y="39"/>
                    <a:pt x="93" y="39"/>
                  </a:cubicBezTo>
                  <a:cubicBezTo>
                    <a:pt x="90" y="36"/>
                    <a:pt x="90" y="36"/>
                    <a:pt x="90" y="36"/>
                  </a:cubicBezTo>
                  <a:cubicBezTo>
                    <a:pt x="89" y="33"/>
                    <a:pt x="89" y="33"/>
                    <a:pt x="89" y="33"/>
                  </a:cubicBezTo>
                  <a:cubicBezTo>
                    <a:pt x="92" y="31"/>
                    <a:pt x="92" y="31"/>
                    <a:pt x="92" y="31"/>
                  </a:cubicBezTo>
                  <a:cubicBezTo>
                    <a:pt x="96" y="29"/>
                    <a:pt x="96" y="29"/>
                    <a:pt x="96" y="29"/>
                  </a:cubicBezTo>
                  <a:cubicBezTo>
                    <a:pt x="95" y="27"/>
                    <a:pt x="95" y="27"/>
                    <a:pt x="95" y="27"/>
                  </a:cubicBezTo>
                  <a:cubicBezTo>
                    <a:pt x="94" y="28"/>
                    <a:pt x="94" y="28"/>
                    <a:pt x="94" y="28"/>
                  </a:cubicBezTo>
                  <a:cubicBezTo>
                    <a:pt x="92" y="24"/>
                    <a:pt x="92" y="24"/>
                    <a:pt x="92" y="24"/>
                  </a:cubicBezTo>
                  <a:cubicBezTo>
                    <a:pt x="96" y="22"/>
                    <a:pt x="96" y="22"/>
                    <a:pt x="96" y="22"/>
                  </a:cubicBezTo>
                  <a:cubicBezTo>
                    <a:pt x="96" y="17"/>
                    <a:pt x="96" y="17"/>
                    <a:pt x="96" y="17"/>
                  </a:cubicBezTo>
                  <a:cubicBezTo>
                    <a:pt x="98" y="15"/>
                    <a:pt x="98" y="15"/>
                    <a:pt x="98" y="15"/>
                  </a:cubicBezTo>
                  <a:cubicBezTo>
                    <a:pt x="101" y="14"/>
                    <a:pt x="101" y="14"/>
                    <a:pt x="101" y="14"/>
                  </a:cubicBezTo>
                  <a:cubicBezTo>
                    <a:pt x="102" y="13"/>
                    <a:pt x="102" y="13"/>
                    <a:pt x="102" y="13"/>
                  </a:cubicBezTo>
                  <a:cubicBezTo>
                    <a:pt x="99" y="10"/>
                    <a:pt x="99" y="10"/>
                    <a:pt x="99" y="10"/>
                  </a:cubicBezTo>
                  <a:cubicBezTo>
                    <a:pt x="97" y="13"/>
                    <a:pt x="97" y="13"/>
                    <a:pt x="97" y="13"/>
                  </a:cubicBezTo>
                  <a:cubicBezTo>
                    <a:pt x="95" y="11"/>
                    <a:pt x="95" y="11"/>
                    <a:pt x="95" y="11"/>
                  </a:cubicBezTo>
                  <a:cubicBezTo>
                    <a:pt x="93" y="12"/>
                    <a:pt x="93" y="12"/>
                    <a:pt x="93" y="12"/>
                  </a:cubicBezTo>
                  <a:cubicBezTo>
                    <a:pt x="91" y="10"/>
                    <a:pt x="91" y="10"/>
                    <a:pt x="91" y="10"/>
                  </a:cubicBezTo>
                  <a:cubicBezTo>
                    <a:pt x="92" y="8"/>
                    <a:pt x="92" y="8"/>
                    <a:pt x="92" y="8"/>
                  </a:cubicBezTo>
                  <a:cubicBezTo>
                    <a:pt x="94" y="5"/>
                    <a:pt x="94" y="5"/>
                    <a:pt x="94" y="5"/>
                  </a:cubicBezTo>
                  <a:cubicBezTo>
                    <a:pt x="94" y="3"/>
                    <a:pt x="94" y="3"/>
                    <a:pt x="94" y="3"/>
                  </a:cubicBezTo>
                  <a:cubicBezTo>
                    <a:pt x="76" y="0"/>
                    <a:pt x="56" y="3"/>
                    <a:pt x="39" y="13"/>
                  </a:cubicBezTo>
                  <a:cubicBezTo>
                    <a:pt x="39" y="13"/>
                    <a:pt x="39" y="13"/>
                    <a:pt x="39" y="13"/>
                  </a:cubicBezTo>
                  <a:cubicBezTo>
                    <a:pt x="24" y="22"/>
                    <a:pt x="13" y="35"/>
                    <a:pt x="6" y="50"/>
                  </a:cubicBezTo>
                  <a:cubicBezTo>
                    <a:pt x="10" y="48"/>
                    <a:pt x="10" y="48"/>
                    <a:pt x="10" y="48"/>
                  </a:cubicBezTo>
                  <a:cubicBezTo>
                    <a:pt x="12" y="48"/>
                    <a:pt x="12" y="48"/>
                    <a:pt x="12" y="48"/>
                  </a:cubicBezTo>
                  <a:cubicBezTo>
                    <a:pt x="15" y="47"/>
                    <a:pt x="15" y="47"/>
                    <a:pt x="15" y="47"/>
                  </a:cubicBezTo>
                  <a:cubicBezTo>
                    <a:pt x="16" y="48"/>
                    <a:pt x="16" y="48"/>
                    <a:pt x="16" y="48"/>
                  </a:cubicBezTo>
                  <a:cubicBezTo>
                    <a:pt x="21" y="45"/>
                    <a:pt x="21" y="45"/>
                    <a:pt x="21" y="45"/>
                  </a:cubicBezTo>
                  <a:cubicBezTo>
                    <a:pt x="19" y="44"/>
                    <a:pt x="19" y="44"/>
                    <a:pt x="19" y="44"/>
                  </a:cubicBezTo>
                  <a:cubicBezTo>
                    <a:pt x="15" y="47"/>
                    <a:pt x="15" y="47"/>
                    <a:pt x="15" y="47"/>
                  </a:cubicBezTo>
                  <a:cubicBezTo>
                    <a:pt x="15" y="45"/>
                    <a:pt x="15" y="45"/>
                    <a:pt x="15" y="45"/>
                  </a:cubicBezTo>
                  <a:cubicBezTo>
                    <a:pt x="14" y="44"/>
                    <a:pt x="14" y="44"/>
                    <a:pt x="14" y="44"/>
                  </a:cubicBezTo>
                  <a:cubicBezTo>
                    <a:pt x="11" y="46"/>
                    <a:pt x="11" y="46"/>
                    <a:pt x="11" y="46"/>
                  </a:cubicBezTo>
                  <a:cubicBezTo>
                    <a:pt x="13" y="41"/>
                    <a:pt x="13" y="41"/>
                    <a:pt x="13" y="41"/>
                  </a:cubicBezTo>
                  <a:cubicBezTo>
                    <a:pt x="17" y="39"/>
                    <a:pt x="17" y="39"/>
                    <a:pt x="17" y="39"/>
                  </a:cubicBezTo>
                  <a:cubicBezTo>
                    <a:pt x="20" y="40"/>
                    <a:pt x="20" y="40"/>
                    <a:pt x="20" y="40"/>
                  </a:cubicBezTo>
                  <a:cubicBezTo>
                    <a:pt x="23" y="38"/>
                    <a:pt x="23" y="38"/>
                    <a:pt x="23" y="38"/>
                  </a:cubicBezTo>
                  <a:cubicBezTo>
                    <a:pt x="24" y="36"/>
                    <a:pt x="24" y="36"/>
                    <a:pt x="24" y="36"/>
                  </a:cubicBezTo>
                  <a:cubicBezTo>
                    <a:pt x="26" y="35"/>
                    <a:pt x="26" y="35"/>
                    <a:pt x="26" y="35"/>
                  </a:cubicBezTo>
                  <a:cubicBezTo>
                    <a:pt x="25" y="39"/>
                    <a:pt x="25" y="39"/>
                    <a:pt x="25" y="39"/>
                  </a:cubicBezTo>
                  <a:cubicBezTo>
                    <a:pt x="25" y="39"/>
                    <a:pt x="21" y="42"/>
                    <a:pt x="21" y="41"/>
                  </a:cubicBezTo>
                  <a:cubicBezTo>
                    <a:pt x="22" y="41"/>
                    <a:pt x="23" y="44"/>
                    <a:pt x="23" y="44"/>
                  </a:cubicBezTo>
                  <a:cubicBezTo>
                    <a:pt x="27" y="41"/>
                    <a:pt x="27" y="41"/>
                    <a:pt x="27" y="41"/>
                  </a:cubicBezTo>
                  <a:cubicBezTo>
                    <a:pt x="27" y="40"/>
                    <a:pt x="27" y="40"/>
                    <a:pt x="27" y="40"/>
                  </a:cubicBezTo>
                  <a:cubicBezTo>
                    <a:pt x="30" y="38"/>
                    <a:pt x="30" y="38"/>
                    <a:pt x="30" y="38"/>
                  </a:cubicBezTo>
                  <a:cubicBezTo>
                    <a:pt x="29" y="36"/>
                    <a:pt x="29" y="36"/>
                    <a:pt x="29" y="36"/>
                  </a:cubicBezTo>
                  <a:cubicBezTo>
                    <a:pt x="27" y="37"/>
                    <a:pt x="27" y="37"/>
                    <a:pt x="27" y="37"/>
                  </a:cubicBezTo>
                  <a:cubicBezTo>
                    <a:pt x="27" y="35"/>
                    <a:pt x="27" y="35"/>
                    <a:pt x="27" y="35"/>
                  </a:cubicBezTo>
                  <a:cubicBezTo>
                    <a:pt x="28" y="33"/>
                    <a:pt x="28" y="33"/>
                    <a:pt x="28" y="33"/>
                  </a:cubicBezTo>
                  <a:cubicBezTo>
                    <a:pt x="33" y="31"/>
                    <a:pt x="33" y="31"/>
                    <a:pt x="33" y="31"/>
                  </a:cubicBezTo>
                  <a:cubicBezTo>
                    <a:pt x="32" y="35"/>
                    <a:pt x="32" y="35"/>
                    <a:pt x="32" y="35"/>
                  </a:cubicBezTo>
                  <a:cubicBezTo>
                    <a:pt x="33" y="36"/>
                    <a:pt x="33" y="36"/>
                    <a:pt x="33" y="36"/>
                  </a:cubicBezTo>
                  <a:cubicBezTo>
                    <a:pt x="36" y="35"/>
                    <a:pt x="36" y="35"/>
                    <a:pt x="36" y="35"/>
                  </a:cubicBezTo>
                  <a:cubicBezTo>
                    <a:pt x="34" y="32"/>
                    <a:pt x="34" y="32"/>
                    <a:pt x="34" y="32"/>
                  </a:cubicBezTo>
                  <a:cubicBezTo>
                    <a:pt x="36" y="29"/>
                    <a:pt x="36" y="29"/>
                    <a:pt x="36" y="29"/>
                  </a:cubicBezTo>
                  <a:cubicBezTo>
                    <a:pt x="40" y="26"/>
                    <a:pt x="40" y="26"/>
                    <a:pt x="40" y="26"/>
                  </a:cubicBezTo>
                  <a:cubicBezTo>
                    <a:pt x="46" y="25"/>
                    <a:pt x="46" y="25"/>
                    <a:pt x="46" y="25"/>
                  </a:cubicBezTo>
                  <a:cubicBezTo>
                    <a:pt x="48" y="25"/>
                    <a:pt x="48" y="25"/>
                    <a:pt x="48" y="25"/>
                  </a:cubicBezTo>
                  <a:cubicBezTo>
                    <a:pt x="49" y="27"/>
                    <a:pt x="49" y="27"/>
                    <a:pt x="49" y="27"/>
                  </a:cubicBezTo>
                  <a:cubicBezTo>
                    <a:pt x="52" y="27"/>
                    <a:pt x="52" y="27"/>
                    <a:pt x="52" y="27"/>
                  </a:cubicBezTo>
                  <a:cubicBezTo>
                    <a:pt x="52" y="29"/>
                    <a:pt x="52" y="29"/>
                    <a:pt x="52" y="29"/>
                  </a:cubicBezTo>
                  <a:cubicBezTo>
                    <a:pt x="49" y="31"/>
                    <a:pt x="49" y="31"/>
                    <a:pt x="49" y="31"/>
                  </a:cubicBezTo>
                  <a:cubicBezTo>
                    <a:pt x="49" y="31"/>
                    <a:pt x="49" y="31"/>
                    <a:pt x="49" y="31"/>
                  </a:cubicBezTo>
                  <a:cubicBezTo>
                    <a:pt x="49" y="34"/>
                    <a:pt x="49" y="34"/>
                    <a:pt x="49" y="34"/>
                  </a:cubicBezTo>
                  <a:cubicBezTo>
                    <a:pt x="42" y="36"/>
                    <a:pt x="42" y="36"/>
                    <a:pt x="42" y="36"/>
                  </a:cubicBezTo>
                  <a:cubicBezTo>
                    <a:pt x="45" y="30"/>
                    <a:pt x="45" y="30"/>
                    <a:pt x="45" y="30"/>
                  </a:cubicBezTo>
                  <a:cubicBezTo>
                    <a:pt x="42" y="30"/>
                    <a:pt x="42" y="30"/>
                    <a:pt x="42" y="30"/>
                  </a:cubicBezTo>
                  <a:cubicBezTo>
                    <a:pt x="38" y="33"/>
                    <a:pt x="38" y="33"/>
                    <a:pt x="38" y="33"/>
                  </a:cubicBezTo>
                  <a:cubicBezTo>
                    <a:pt x="38" y="34"/>
                    <a:pt x="38" y="34"/>
                    <a:pt x="38" y="34"/>
                  </a:cubicBezTo>
                  <a:cubicBezTo>
                    <a:pt x="38" y="34"/>
                    <a:pt x="38" y="34"/>
                    <a:pt x="38" y="34"/>
                  </a:cubicBezTo>
                  <a:cubicBezTo>
                    <a:pt x="38" y="34"/>
                    <a:pt x="38" y="34"/>
                    <a:pt x="38" y="34"/>
                  </a:cubicBezTo>
                  <a:cubicBezTo>
                    <a:pt x="37" y="36"/>
                    <a:pt x="37" y="36"/>
                    <a:pt x="37" y="36"/>
                  </a:cubicBezTo>
                  <a:cubicBezTo>
                    <a:pt x="35" y="37"/>
                    <a:pt x="35" y="37"/>
                    <a:pt x="35" y="37"/>
                  </a:cubicBezTo>
                  <a:cubicBezTo>
                    <a:pt x="36" y="38"/>
                    <a:pt x="36" y="38"/>
                    <a:pt x="36" y="38"/>
                  </a:cubicBezTo>
                  <a:cubicBezTo>
                    <a:pt x="37" y="38"/>
                    <a:pt x="37" y="38"/>
                    <a:pt x="37" y="38"/>
                  </a:cubicBezTo>
                  <a:cubicBezTo>
                    <a:pt x="37" y="39"/>
                    <a:pt x="37" y="39"/>
                    <a:pt x="37" y="39"/>
                  </a:cubicBezTo>
                  <a:cubicBezTo>
                    <a:pt x="36" y="40"/>
                    <a:pt x="36" y="40"/>
                    <a:pt x="36" y="40"/>
                  </a:cubicBezTo>
                  <a:cubicBezTo>
                    <a:pt x="36" y="41"/>
                    <a:pt x="36" y="41"/>
                    <a:pt x="36" y="41"/>
                  </a:cubicBezTo>
                  <a:cubicBezTo>
                    <a:pt x="35" y="42"/>
                    <a:pt x="35" y="42"/>
                    <a:pt x="35" y="42"/>
                  </a:cubicBezTo>
                  <a:cubicBezTo>
                    <a:pt x="33" y="40"/>
                    <a:pt x="33" y="40"/>
                    <a:pt x="33" y="40"/>
                  </a:cubicBezTo>
                  <a:cubicBezTo>
                    <a:pt x="31" y="43"/>
                    <a:pt x="31" y="43"/>
                    <a:pt x="31" y="43"/>
                  </a:cubicBezTo>
                  <a:cubicBezTo>
                    <a:pt x="27" y="50"/>
                    <a:pt x="27" y="50"/>
                    <a:pt x="27" y="50"/>
                  </a:cubicBezTo>
                  <a:cubicBezTo>
                    <a:pt x="29" y="52"/>
                    <a:pt x="29" y="52"/>
                    <a:pt x="29" y="52"/>
                  </a:cubicBezTo>
                  <a:cubicBezTo>
                    <a:pt x="31" y="52"/>
                    <a:pt x="31" y="52"/>
                    <a:pt x="31" y="52"/>
                  </a:cubicBezTo>
                  <a:cubicBezTo>
                    <a:pt x="35" y="51"/>
                    <a:pt x="35" y="51"/>
                    <a:pt x="35" y="51"/>
                  </a:cubicBezTo>
                  <a:cubicBezTo>
                    <a:pt x="37" y="55"/>
                    <a:pt x="37" y="55"/>
                    <a:pt x="37" y="55"/>
                  </a:cubicBezTo>
                  <a:cubicBezTo>
                    <a:pt x="39" y="54"/>
                    <a:pt x="39" y="54"/>
                    <a:pt x="39" y="54"/>
                  </a:cubicBezTo>
                  <a:cubicBezTo>
                    <a:pt x="38" y="50"/>
                    <a:pt x="38" y="50"/>
                    <a:pt x="38" y="50"/>
                  </a:cubicBezTo>
                  <a:cubicBezTo>
                    <a:pt x="41" y="46"/>
                    <a:pt x="41" y="46"/>
                    <a:pt x="41" y="46"/>
                  </a:cubicBezTo>
                  <a:cubicBezTo>
                    <a:pt x="39" y="42"/>
                    <a:pt x="39" y="42"/>
                    <a:pt x="39" y="42"/>
                  </a:cubicBezTo>
                  <a:cubicBezTo>
                    <a:pt x="40" y="39"/>
                    <a:pt x="40" y="39"/>
                    <a:pt x="40" y="39"/>
                  </a:cubicBezTo>
                  <a:cubicBezTo>
                    <a:pt x="45" y="37"/>
                    <a:pt x="45" y="37"/>
                    <a:pt x="45" y="37"/>
                  </a:cubicBezTo>
                  <a:cubicBezTo>
                    <a:pt x="47" y="40"/>
                    <a:pt x="47" y="40"/>
                    <a:pt x="47" y="40"/>
                  </a:cubicBezTo>
                  <a:cubicBezTo>
                    <a:pt x="48" y="40"/>
                    <a:pt x="48" y="40"/>
                    <a:pt x="48" y="40"/>
                  </a:cubicBezTo>
                  <a:cubicBezTo>
                    <a:pt x="51" y="36"/>
                    <a:pt x="51" y="36"/>
                    <a:pt x="51" y="36"/>
                  </a:cubicBezTo>
                  <a:cubicBezTo>
                    <a:pt x="53" y="40"/>
                    <a:pt x="53" y="40"/>
                    <a:pt x="53" y="40"/>
                  </a:cubicBezTo>
                  <a:cubicBezTo>
                    <a:pt x="55" y="40"/>
                    <a:pt x="55" y="40"/>
                    <a:pt x="55" y="40"/>
                  </a:cubicBezTo>
                  <a:cubicBezTo>
                    <a:pt x="57" y="40"/>
                    <a:pt x="57" y="40"/>
                    <a:pt x="57" y="40"/>
                  </a:cubicBezTo>
                  <a:cubicBezTo>
                    <a:pt x="58" y="42"/>
                    <a:pt x="58" y="42"/>
                    <a:pt x="58" y="42"/>
                  </a:cubicBezTo>
                  <a:cubicBezTo>
                    <a:pt x="57" y="43"/>
                    <a:pt x="57" y="43"/>
                    <a:pt x="57" y="43"/>
                  </a:cubicBezTo>
                  <a:cubicBezTo>
                    <a:pt x="56" y="45"/>
                    <a:pt x="56" y="45"/>
                    <a:pt x="56" y="45"/>
                  </a:cubicBezTo>
                  <a:cubicBezTo>
                    <a:pt x="57" y="45"/>
                    <a:pt x="57" y="45"/>
                    <a:pt x="57" y="45"/>
                  </a:cubicBezTo>
                  <a:cubicBezTo>
                    <a:pt x="58" y="45"/>
                    <a:pt x="58" y="45"/>
                    <a:pt x="58" y="45"/>
                  </a:cubicBezTo>
                  <a:cubicBezTo>
                    <a:pt x="61" y="45"/>
                    <a:pt x="61" y="45"/>
                    <a:pt x="61" y="45"/>
                  </a:cubicBezTo>
                  <a:cubicBezTo>
                    <a:pt x="62" y="46"/>
                    <a:pt x="62" y="46"/>
                    <a:pt x="62" y="46"/>
                  </a:cubicBezTo>
                  <a:cubicBezTo>
                    <a:pt x="61" y="47"/>
                    <a:pt x="61" y="47"/>
                    <a:pt x="61" y="47"/>
                  </a:cubicBezTo>
                  <a:cubicBezTo>
                    <a:pt x="61" y="47"/>
                    <a:pt x="61" y="47"/>
                    <a:pt x="61" y="47"/>
                  </a:cubicBezTo>
                  <a:cubicBezTo>
                    <a:pt x="59" y="47"/>
                    <a:pt x="59" y="47"/>
                    <a:pt x="59" y="47"/>
                  </a:cubicBezTo>
                  <a:cubicBezTo>
                    <a:pt x="56" y="48"/>
                    <a:pt x="56" y="48"/>
                    <a:pt x="56" y="48"/>
                  </a:cubicBezTo>
                  <a:cubicBezTo>
                    <a:pt x="55" y="47"/>
                    <a:pt x="55" y="47"/>
                    <a:pt x="55" y="47"/>
                  </a:cubicBezTo>
                  <a:cubicBezTo>
                    <a:pt x="55" y="47"/>
                    <a:pt x="55" y="47"/>
                    <a:pt x="55" y="47"/>
                  </a:cubicBezTo>
                  <a:cubicBezTo>
                    <a:pt x="56" y="46"/>
                    <a:pt x="56" y="46"/>
                    <a:pt x="56" y="46"/>
                  </a:cubicBezTo>
                  <a:cubicBezTo>
                    <a:pt x="55" y="44"/>
                    <a:pt x="55" y="44"/>
                    <a:pt x="55" y="44"/>
                  </a:cubicBezTo>
                  <a:cubicBezTo>
                    <a:pt x="54" y="45"/>
                    <a:pt x="54" y="45"/>
                    <a:pt x="54" y="45"/>
                  </a:cubicBezTo>
                  <a:cubicBezTo>
                    <a:pt x="54" y="46"/>
                    <a:pt x="54" y="46"/>
                    <a:pt x="54" y="46"/>
                  </a:cubicBezTo>
                  <a:cubicBezTo>
                    <a:pt x="52" y="48"/>
                    <a:pt x="52" y="48"/>
                    <a:pt x="52" y="48"/>
                  </a:cubicBezTo>
                  <a:cubicBezTo>
                    <a:pt x="52" y="48"/>
                    <a:pt x="52" y="48"/>
                    <a:pt x="52" y="48"/>
                  </a:cubicBezTo>
                  <a:cubicBezTo>
                    <a:pt x="52" y="48"/>
                    <a:pt x="52" y="48"/>
                    <a:pt x="52" y="48"/>
                  </a:cubicBezTo>
                  <a:cubicBezTo>
                    <a:pt x="51" y="48"/>
                    <a:pt x="51" y="48"/>
                    <a:pt x="51" y="48"/>
                  </a:cubicBezTo>
                  <a:cubicBezTo>
                    <a:pt x="50" y="48"/>
                    <a:pt x="50" y="48"/>
                    <a:pt x="50" y="48"/>
                  </a:cubicBezTo>
                  <a:cubicBezTo>
                    <a:pt x="49" y="48"/>
                    <a:pt x="49" y="48"/>
                    <a:pt x="49" y="48"/>
                  </a:cubicBezTo>
                  <a:cubicBezTo>
                    <a:pt x="48" y="49"/>
                    <a:pt x="48" y="49"/>
                    <a:pt x="48" y="49"/>
                  </a:cubicBezTo>
                  <a:cubicBezTo>
                    <a:pt x="47" y="49"/>
                    <a:pt x="47" y="49"/>
                    <a:pt x="47" y="49"/>
                  </a:cubicBezTo>
                  <a:cubicBezTo>
                    <a:pt x="48" y="51"/>
                    <a:pt x="48" y="51"/>
                    <a:pt x="48" y="51"/>
                  </a:cubicBezTo>
                  <a:cubicBezTo>
                    <a:pt x="50" y="50"/>
                    <a:pt x="50" y="50"/>
                    <a:pt x="50" y="50"/>
                  </a:cubicBezTo>
                  <a:cubicBezTo>
                    <a:pt x="51" y="50"/>
                    <a:pt x="51" y="50"/>
                    <a:pt x="51" y="50"/>
                  </a:cubicBezTo>
                  <a:cubicBezTo>
                    <a:pt x="51" y="50"/>
                    <a:pt x="51" y="50"/>
                    <a:pt x="51" y="50"/>
                  </a:cubicBezTo>
                  <a:cubicBezTo>
                    <a:pt x="50" y="52"/>
                    <a:pt x="50" y="52"/>
                    <a:pt x="50" y="52"/>
                  </a:cubicBezTo>
                  <a:cubicBezTo>
                    <a:pt x="50" y="52"/>
                    <a:pt x="50" y="52"/>
                    <a:pt x="50" y="52"/>
                  </a:cubicBezTo>
                  <a:cubicBezTo>
                    <a:pt x="48" y="52"/>
                    <a:pt x="48" y="52"/>
                    <a:pt x="48" y="52"/>
                  </a:cubicBezTo>
                  <a:cubicBezTo>
                    <a:pt x="47" y="57"/>
                    <a:pt x="47" y="57"/>
                    <a:pt x="47" y="57"/>
                  </a:cubicBezTo>
                  <a:cubicBezTo>
                    <a:pt x="48" y="57"/>
                    <a:pt x="48" y="57"/>
                    <a:pt x="48" y="57"/>
                  </a:cubicBezTo>
                  <a:cubicBezTo>
                    <a:pt x="45" y="62"/>
                    <a:pt x="45" y="62"/>
                    <a:pt x="45" y="62"/>
                  </a:cubicBezTo>
                  <a:cubicBezTo>
                    <a:pt x="43" y="69"/>
                    <a:pt x="43" y="69"/>
                    <a:pt x="43" y="69"/>
                  </a:cubicBezTo>
                  <a:cubicBezTo>
                    <a:pt x="44" y="71"/>
                    <a:pt x="44" y="71"/>
                    <a:pt x="44" y="71"/>
                  </a:cubicBezTo>
                  <a:cubicBezTo>
                    <a:pt x="41" y="76"/>
                    <a:pt x="41" y="76"/>
                    <a:pt x="41" y="76"/>
                  </a:cubicBezTo>
                  <a:cubicBezTo>
                    <a:pt x="40" y="80"/>
                    <a:pt x="40" y="80"/>
                    <a:pt x="40" y="80"/>
                  </a:cubicBezTo>
                  <a:cubicBezTo>
                    <a:pt x="43" y="84"/>
                    <a:pt x="43" y="84"/>
                    <a:pt x="43" y="84"/>
                  </a:cubicBezTo>
                  <a:cubicBezTo>
                    <a:pt x="39" y="84"/>
                    <a:pt x="39" y="84"/>
                    <a:pt x="39" y="84"/>
                  </a:cubicBezTo>
                  <a:cubicBezTo>
                    <a:pt x="38" y="82"/>
                    <a:pt x="38" y="82"/>
                    <a:pt x="38" y="82"/>
                  </a:cubicBezTo>
                  <a:cubicBezTo>
                    <a:pt x="30" y="87"/>
                    <a:pt x="30" y="87"/>
                    <a:pt x="30" y="87"/>
                  </a:cubicBezTo>
                  <a:cubicBezTo>
                    <a:pt x="27" y="91"/>
                    <a:pt x="27" y="91"/>
                    <a:pt x="27" y="91"/>
                  </a:cubicBezTo>
                  <a:cubicBezTo>
                    <a:pt x="27" y="96"/>
                    <a:pt x="27" y="96"/>
                    <a:pt x="27" y="96"/>
                  </a:cubicBezTo>
                  <a:cubicBezTo>
                    <a:pt x="28" y="99"/>
                    <a:pt x="28" y="99"/>
                    <a:pt x="28" y="99"/>
                  </a:cubicBezTo>
                  <a:cubicBezTo>
                    <a:pt x="31" y="101"/>
                    <a:pt x="31" y="101"/>
                    <a:pt x="31" y="101"/>
                  </a:cubicBezTo>
                  <a:cubicBezTo>
                    <a:pt x="34" y="99"/>
                    <a:pt x="34" y="99"/>
                    <a:pt x="34" y="99"/>
                  </a:cubicBezTo>
                  <a:cubicBezTo>
                    <a:pt x="37" y="92"/>
                    <a:pt x="37" y="92"/>
                    <a:pt x="37" y="92"/>
                  </a:cubicBezTo>
                  <a:cubicBezTo>
                    <a:pt x="39" y="94"/>
                    <a:pt x="39" y="94"/>
                    <a:pt x="39" y="94"/>
                  </a:cubicBezTo>
                  <a:cubicBezTo>
                    <a:pt x="39" y="98"/>
                    <a:pt x="39" y="98"/>
                    <a:pt x="39" y="98"/>
                  </a:cubicBezTo>
                  <a:cubicBezTo>
                    <a:pt x="44" y="96"/>
                    <a:pt x="44" y="96"/>
                    <a:pt x="44" y="96"/>
                  </a:cubicBezTo>
                  <a:cubicBezTo>
                    <a:pt x="48" y="102"/>
                    <a:pt x="48" y="102"/>
                    <a:pt x="48" y="102"/>
                  </a:cubicBezTo>
                  <a:cubicBezTo>
                    <a:pt x="54" y="100"/>
                    <a:pt x="54" y="100"/>
                    <a:pt x="54" y="100"/>
                  </a:cubicBezTo>
                  <a:cubicBezTo>
                    <a:pt x="55" y="94"/>
                    <a:pt x="55" y="94"/>
                    <a:pt x="55" y="94"/>
                  </a:cubicBezTo>
                  <a:cubicBezTo>
                    <a:pt x="59" y="92"/>
                    <a:pt x="59" y="92"/>
                    <a:pt x="59" y="92"/>
                  </a:cubicBezTo>
                  <a:cubicBezTo>
                    <a:pt x="62" y="93"/>
                    <a:pt x="62" y="93"/>
                    <a:pt x="62" y="93"/>
                  </a:cubicBezTo>
                  <a:cubicBezTo>
                    <a:pt x="66" y="91"/>
                    <a:pt x="66" y="91"/>
                    <a:pt x="66" y="91"/>
                  </a:cubicBezTo>
                  <a:cubicBezTo>
                    <a:pt x="65" y="89"/>
                    <a:pt x="65" y="89"/>
                    <a:pt x="65" y="89"/>
                  </a:cubicBezTo>
                  <a:cubicBezTo>
                    <a:pt x="68" y="89"/>
                    <a:pt x="68" y="89"/>
                    <a:pt x="68" y="89"/>
                  </a:cubicBezTo>
                  <a:cubicBezTo>
                    <a:pt x="73" y="91"/>
                    <a:pt x="73" y="91"/>
                    <a:pt x="73" y="91"/>
                  </a:cubicBezTo>
                  <a:cubicBezTo>
                    <a:pt x="78" y="89"/>
                    <a:pt x="78" y="89"/>
                    <a:pt x="78" y="89"/>
                  </a:cubicBezTo>
                  <a:cubicBezTo>
                    <a:pt x="81" y="91"/>
                    <a:pt x="81" y="91"/>
                    <a:pt x="81" y="91"/>
                  </a:cubicBezTo>
                  <a:cubicBezTo>
                    <a:pt x="83" y="94"/>
                    <a:pt x="83" y="94"/>
                    <a:pt x="83" y="94"/>
                  </a:cubicBezTo>
                  <a:cubicBezTo>
                    <a:pt x="87" y="93"/>
                    <a:pt x="87" y="93"/>
                    <a:pt x="87" y="93"/>
                  </a:cubicBezTo>
                  <a:cubicBezTo>
                    <a:pt x="89" y="93"/>
                    <a:pt x="89" y="93"/>
                    <a:pt x="89" y="93"/>
                  </a:cubicBezTo>
                  <a:cubicBezTo>
                    <a:pt x="95" y="89"/>
                    <a:pt x="95" y="89"/>
                    <a:pt x="95" y="89"/>
                  </a:cubicBezTo>
                  <a:cubicBezTo>
                    <a:pt x="99" y="91"/>
                    <a:pt x="99" y="91"/>
                    <a:pt x="99" y="91"/>
                  </a:cubicBezTo>
                  <a:cubicBezTo>
                    <a:pt x="102" y="91"/>
                    <a:pt x="102" y="91"/>
                    <a:pt x="102" y="91"/>
                  </a:cubicBezTo>
                  <a:cubicBezTo>
                    <a:pt x="103" y="93"/>
                    <a:pt x="103" y="93"/>
                    <a:pt x="103" y="93"/>
                  </a:cubicBezTo>
                  <a:cubicBezTo>
                    <a:pt x="102" y="99"/>
                    <a:pt x="102" y="99"/>
                    <a:pt x="102" y="99"/>
                  </a:cubicBezTo>
                  <a:cubicBezTo>
                    <a:pt x="106" y="108"/>
                    <a:pt x="106" y="108"/>
                    <a:pt x="106" y="108"/>
                  </a:cubicBezTo>
                  <a:cubicBezTo>
                    <a:pt x="105" y="111"/>
                    <a:pt x="105" y="111"/>
                    <a:pt x="105" y="111"/>
                  </a:cubicBezTo>
                  <a:cubicBezTo>
                    <a:pt x="101" y="114"/>
                    <a:pt x="101" y="114"/>
                    <a:pt x="101" y="114"/>
                  </a:cubicBezTo>
                  <a:cubicBezTo>
                    <a:pt x="101" y="117"/>
                    <a:pt x="101" y="117"/>
                    <a:pt x="101" y="117"/>
                  </a:cubicBezTo>
                  <a:cubicBezTo>
                    <a:pt x="101" y="117"/>
                    <a:pt x="101" y="117"/>
                    <a:pt x="101" y="117"/>
                  </a:cubicBezTo>
                  <a:cubicBezTo>
                    <a:pt x="104" y="120"/>
                    <a:pt x="104" y="120"/>
                    <a:pt x="104" y="120"/>
                  </a:cubicBezTo>
                  <a:cubicBezTo>
                    <a:pt x="104" y="122"/>
                    <a:pt x="104" y="122"/>
                    <a:pt x="104" y="122"/>
                  </a:cubicBezTo>
                  <a:cubicBezTo>
                    <a:pt x="103" y="128"/>
                    <a:pt x="103" y="128"/>
                    <a:pt x="103" y="128"/>
                  </a:cubicBezTo>
                  <a:cubicBezTo>
                    <a:pt x="103" y="132"/>
                    <a:pt x="103" y="132"/>
                    <a:pt x="103" y="132"/>
                  </a:cubicBezTo>
                  <a:cubicBezTo>
                    <a:pt x="101" y="136"/>
                    <a:pt x="101" y="136"/>
                    <a:pt x="101" y="136"/>
                  </a:cubicBezTo>
                  <a:cubicBezTo>
                    <a:pt x="98" y="138"/>
                    <a:pt x="98" y="138"/>
                    <a:pt x="98" y="138"/>
                  </a:cubicBezTo>
                  <a:cubicBezTo>
                    <a:pt x="99" y="139"/>
                    <a:pt x="99" y="139"/>
                    <a:pt x="99" y="139"/>
                  </a:cubicBezTo>
                  <a:cubicBezTo>
                    <a:pt x="101" y="139"/>
                    <a:pt x="101" y="139"/>
                    <a:pt x="101" y="139"/>
                  </a:cubicBezTo>
                  <a:cubicBezTo>
                    <a:pt x="101" y="140"/>
                    <a:pt x="101" y="140"/>
                    <a:pt x="101" y="140"/>
                  </a:cubicBezTo>
                  <a:cubicBezTo>
                    <a:pt x="101" y="143"/>
                    <a:pt x="101" y="143"/>
                    <a:pt x="101" y="143"/>
                  </a:cubicBezTo>
                  <a:cubicBezTo>
                    <a:pt x="102" y="143"/>
                    <a:pt x="102" y="143"/>
                    <a:pt x="102" y="143"/>
                  </a:cubicBezTo>
                  <a:cubicBezTo>
                    <a:pt x="105" y="142"/>
                    <a:pt x="105" y="142"/>
                    <a:pt x="105" y="142"/>
                  </a:cubicBezTo>
                  <a:cubicBezTo>
                    <a:pt x="105" y="144"/>
                    <a:pt x="105" y="144"/>
                    <a:pt x="105" y="144"/>
                  </a:cubicBezTo>
                  <a:cubicBezTo>
                    <a:pt x="106" y="146"/>
                    <a:pt x="106" y="146"/>
                    <a:pt x="106" y="146"/>
                  </a:cubicBezTo>
                  <a:cubicBezTo>
                    <a:pt x="106" y="147"/>
                    <a:pt x="106" y="147"/>
                    <a:pt x="106" y="147"/>
                  </a:cubicBezTo>
                  <a:cubicBezTo>
                    <a:pt x="111" y="148"/>
                    <a:pt x="111" y="148"/>
                    <a:pt x="111" y="148"/>
                  </a:cubicBezTo>
                  <a:cubicBezTo>
                    <a:pt x="111" y="149"/>
                    <a:pt x="111" y="149"/>
                    <a:pt x="111" y="149"/>
                  </a:cubicBezTo>
                  <a:cubicBezTo>
                    <a:pt x="107" y="152"/>
                    <a:pt x="107" y="152"/>
                    <a:pt x="107" y="152"/>
                  </a:cubicBezTo>
                  <a:cubicBezTo>
                    <a:pt x="101" y="151"/>
                    <a:pt x="101" y="151"/>
                    <a:pt x="101" y="151"/>
                  </a:cubicBezTo>
                  <a:cubicBezTo>
                    <a:pt x="94" y="147"/>
                    <a:pt x="94" y="147"/>
                    <a:pt x="94" y="147"/>
                  </a:cubicBezTo>
                  <a:cubicBezTo>
                    <a:pt x="92" y="141"/>
                    <a:pt x="92" y="141"/>
                    <a:pt x="92" y="141"/>
                  </a:cubicBezTo>
                  <a:cubicBezTo>
                    <a:pt x="87" y="140"/>
                    <a:pt x="87" y="140"/>
                    <a:pt x="87" y="140"/>
                  </a:cubicBezTo>
                  <a:cubicBezTo>
                    <a:pt x="85" y="134"/>
                    <a:pt x="85" y="134"/>
                    <a:pt x="85" y="134"/>
                  </a:cubicBezTo>
                  <a:cubicBezTo>
                    <a:pt x="83" y="134"/>
                    <a:pt x="83" y="134"/>
                    <a:pt x="83" y="134"/>
                  </a:cubicBezTo>
                  <a:cubicBezTo>
                    <a:pt x="76" y="122"/>
                    <a:pt x="76" y="122"/>
                    <a:pt x="76" y="122"/>
                  </a:cubicBezTo>
                  <a:cubicBezTo>
                    <a:pt x="76" y="122"/>
                    <a:pt x="71" y="122"/>
                    <a:pt x="70" y="122"/>
                  </a:cubicBezTo>
                  <a:cubicBezTo>
                    <a:pt x="70" y="122"/>
                    <a:pt x="68" y="122"/>
                    <a:pt x="68" y="122"/>
                  </a:cubicBezTo>
                  <a:cubicBezTo>
                    <a:pt x="66" y="120"/>
                    <a:pt x="66" y="120"/>
                    <a:pt x="66" y="120"/>
                  </a:cubicBezTo>
                  <a:cubicBezTo>
                    <a:pt x="57" y="117"/>
                    <a:pt x="57" y="117"/>
                    <a:pt x="57" y="117"/>
                  </a:cubicBezTo>
                  <a:cubicBezTo>
                    <a:pt x="56" y="114"/>
                    <a:pt x="56" y="114"/>
                    <a:pt x="56" y="114"/>
                  </a:cubicBezTo>
                  <a:cubicBezTo>
                    <a:pt x="54" y="110"/>
                    <a:pt x="54" y="110"/>
                    <a:pt x="54" y="110"/>
                  </a:cubicBezTo>
                  <a:cubicBezTo>
                    <a:pt x="56" y="106"/>
                    <a:pt x="56" y="106"/>
                    <a:pt x="56" y="106"/>
                  </a:cubicBezTo>
                  <a:cubicBezTo>
                    <a:pt x="53" y="102"/>
                    <a:pt x="53" y="102"/>
                    <a:pt x="53" y="102"/>
                  </a:cubicBezTo>
                  <a:cubicBezTo>
                    <a:pt x="48" y="105"/>
                    <a:pt x="48" y="105"/>
                    <a:pt x="48" y="105"/>
                  </a:cubicBezTo>
                  <a:cubicBezTo>
                    <a:pt x="41" y="102"/>
                    <a:pt x="41" y="102"/>
                    <a:pt x="41" y="102"/>
                  </a:cubicBezTo>
                  <a:cubicBezTo>
                    <a:pt x="37" y="103"/>
                    <a:pt x="37" y="103"/>
                    <a:pt x="37" y="103"/>
                  </a:cubicBezTo>
                  <a:cubicBezTo>
                    <a:pt x="35" y="104"/>
                    <a:pt x="35" y="104"/>
                    <a:pt x="35" y="104"/>
                  </a:cubicBezTo>
                  <a:cubicBezTo>
                    <a:pt x="34" y="102"/>
                    <a:pt x="34" y="102"/>
                    <a:pt x="34" y="102"/>
                  </a:cubicBezTo>
                  <a:cubicBezTo>
                    <a:pt x="32" y="103"/>
                    <a:pt x="32" y="103"/>
                    <a:pt x="32" y="103"/>
                  </a:cubicBezTo>
                  <a:cubicBezTo>
                    <a:pt x="32" y="104"/>
                    <a:pt x="32" y="104"/>
                    <a:pt x="32" y="104"/>
                  </a:cubicBezTo>
                  <a:cubicBezTo>
                    <a:pt x="25" y="106"/>
                    <a:pt x="25" y="106"/>
                    <a:pt x="25" y="106"/>
                  </a:cubicBezTo>
                  <a:cubicBezTo>
                    <a:pt x="21" y="104"/>
                    <a:pt x="21" y="104"/>
                    <a:pt x="21" y="104"/>
                  </a:cubicBezTo>
                  <a:cubicBezTo>
                    <a:pt x="21" y="102"/>
                    <a:pt x="21" y="102"/>
                    <a:pt x="21" y="102"/>
                  </a:cubicBezTo>
                  <a:cubicBezTo>
                    <a:pt x="14" y="98"/>
                    <a:pt x="14" y="98"/>
                    <a:pt x="14" y="98"/>
                  </a:cubicBezTo>
                  <a:cubicBezTo>
                    <a:pt x="11" y="95"/>
                    <a:pt x="11" y="95"/>
                    <a:pt x="11" y="95"/>
                  </a:cubicBezTo>
                  <a:cubicBezTo>
                    <a:pt x="9" y="96"/>
                    <a:pt x="9" y="96"/>
                    <a:pt x="9" y="96"/>
                  </a:cubicBezTo>
                  <a:cubicBezTo>
                    <a:pt x="12" y="99"/>
                    <a:pt x="12" y="99"/>
                    <a:pt x="12" y="99"/>
                  </a:cubicBezTo>
                  <a:cubicBezTo>
                    <a:pt x="17" y="102"/>
                    <a:pt x="17" y="102"/>
                    <a:pt x="17" y="102"/>
                  </a:cubicBezTo>
                  <a:cubicBezTo>
                    <a:pt x="18" y="104"/>
                    <a:pt x="18" y="104"/>
                    <a:pt x="18" y="104"/>
                  </a:cubicBezTo>
                  <a:cubicBezTo>
                    <a:pt x="15" y="105"/>
                    <a:pt x="15" y="105"/>
                    <a:pt x="15" y="105"/>
                  </a:cubicBezTo>
                  <a:cubicBezTo>
                    <a:pt x="10" y="102"/>
                    <a:pt x="10" y="102"/>
                    <a:pt x="10" y="102"/>
                  </a:cubicBezTo>
                  <a:cubicBezTo>
                    <a:pt x="6" y="96"/>
                    <a:pt x="6" y="96"/>
                    <a:pt x="6" y="96"/>
                  </a:cubicBezTo>
                  <a:cubicBezTo>
                    <a:pt x="3" y="96"/>
                    <a:pt x="3" y="96"/>
                    <a:pt x="3" y="96"/>
                  </a:cubicBezTo>
                  <a:cubicBezTo>
                    <a:pt x="0" y="93"/>
                    <a:pt x="0" y="93"/>
                    <a:pt x="0" y="93"/>
                  </a:cubicBezTo>
                  <a:cubicBezTo>
                    <a:pt x="2" y="103"/>
                    <a:pt x="5" y="113"/>
                    <a:pt x="11" y="123"/>
                  </a:cubicBezTo>
                  <a:cubicBezTo>
                    <a:pt x="34" y="161"/>
                    <a:pt x="83" y="173"/>
                    <a:pt x="121" y="150"/>
                  </a:cubicBezTo>
                  <a:cubicBezTo>
                    <a:pt x="121" y="150"/>
                    <a:pt x="121" y="150"/>
                    <a:pt x="121" y="150"/>
                  </a:cubicBezTo>
                  <a:cubicBezTo>
                    <a:pt x="142" y="138"/>
                    <a:pt x="156" y="116"/>
                    <a:pt x="159" y="93"/>
                  </a:cubicBezTo>
                  <a:cubicBezTo>
                    <a:pt x="157" y="95"/>
                    <a:pt x="157" y="95"/>
                    <a:pt x="157" y="95"/>
                  </a:cubicBezTo>
                  <a:cubicBezTo>
                    <a:pt x="154" y="90"/>
                    <a:pt x="154" y="90"/>
                    <a:pt x="154" y="90"/>
                  </a:cubicBezTo>
                  <a:cubicBezTo>
                    <a:pt x="149" y="88"/>
                    <a:pt x="149" y="88"/>
                    <a:pt x="149" y="88"/>
                  </a:cubicBezTo>
                  <a:cubicBezTo>
                    <a:pt x="146" y="82"/>
                    <a:pt x="146" y="82"/>
                    <a:pt x="146" y="82"/>
                  </a:cubicBezTo>
                  <a:cubicBezTo>
                    <a:pt x="143" y="82"/>
                    <a:pt x="143" y="82"/>
                    <a:pt x="143" y="82"/>
                  </a:cubicBezTo>
                  <a:cubicBezTo>
                    <a:pt x="141" y="80"/>
                    <a:pt x="141" y="80"/>
                    <a:pt x="141" y="80"/>
                  </a:cubicBezTo>
                  <a:cubicBezTo>
                    <a:pt x="141" y="73"/>
                    <a:pt x="141" y="73"/>
                    <a:pt x="141" y="73"/>
                  </a:cubicBezTo>
                  <a:cubicBezTo>
                    <a:pt x="131" y="67"/>
                    <a:pt x="131" y="67"/>
                    <a:pt x="131" y="67"/>
                  </a:cubicBezTo>
                  <a:cubicBezTo>
                    <a:pt x="128" y="61"/>
                    <a:pt x="128" y="61"/>
                    <a:pt x="128" y="61"/>
                  </a:cubicBezTo>
                  <a:cubicBezTo>
                    <a:pt x="123" y="64"/>
                    <a:pt x="123" y="64"/>
                    <a:pt x="123" y="64"/>
                  </a:cubicBezTo>
                  <a:cubicBezTo>
                    <a:pt x="121" y="63"/>
                    <a:pt x="121" y="63"/>
                    <a:pt x="121" y="63"/>
                  </a:cubicBezTo>
                  <a:cubicBezTo>
                    <a:pt x="118" y="65"/>
                    <a:pt x="118" y="65"/>
                    <a:pt x="118" y="65"/>
                  </a:cubicBezTo>
                  <a:cubicBezTo>
                    <a:pt x="117" y="67"/>
                    <a:pt x="117" y="67"/>
                    <a:pt x="117" y="67"/>
                  </a:cubicBezTo>
                  <a:cubicBezTo>
                    <a:pt x="112" y="70"/>
                    <a:pt x="112" y="70"/>
                    <a:pt x="112" y="70"/>
                  </a:cubicBezTo>
                  <a:cubicBezTo>
                    <a:pt x="112" y="71"/>
                    <a:pt x="112" y="71"/>
                    <a:pt x="112" y="71"/>
                  </a:cubicBezTo>
                  <a:cubicBezTo>
                    <a:pt x="109" y="72"/>
                    <a:pt x="109" y="72"/>
                    <a:pt x="109" y="72"/>
                  </a:cubicBezTo>
                  <a:cubicBezTo>
                    <a:pt x="98" y="69"/>
                    <a:pt x="98" y="69"/>
                    <a:pt x="98" y="69"/>
                  </a:cubicBezTo>
                  <a:cubicBezTo>
                    <a:pt x="95" y="63"/>
                    <a:pt x="95" y="63"/>
                    <a:pt x="95" y="63"/>
                  </a:cubicBezTo>
                  <a:cubicBezTo>
                    <a:pt x="96" y="62"/>
                    <a:pt x="96" y="62"/>
                    <a:pt x="96" y="62"/>
                  </a:cubicBezTo>
                  <a:cubicBezTo>
                    <a:pt x="95" y="59"/>
                    <a:pt x="95" y="59"/>
                    <a:pt x="95" y="59"/>
                  </a:cubicBezTo>
                  <a:cubicBezTo>
                    <a:pt x="93" y="60"/>
                    <a:pt x="93" y="60"/>
                    <a:pt x="93" y="60"/>
                  </a:cubicBezTo>
                  <a:cubicBezTo>
                    <a:pt x="91" y="58"/>
                    <a:pt x="91" y="58"/>
                    <a:pt x="91" y="58"/>
                  </a:cubicBezTo>
                  <a:cubicBezTo>
                    <a:pt x="96" y="48"/>
                    <a:pt x="96" y="48"/>
                    <a:pt x="96" y="48"/>
                  </a:cubicBezTo>
                  <a:cubicBezTo>
                    <a:pt x="93" y="44"/>
                    <a:pt x="93" y="44"/>
                    <a:pt x="93" y="44"/>
                  </a:cubicBezTo>
                  <a:cubicBezTo>
                    <a:pt x="96" y="40"/>
                    <a:pt x="96" y="40"/>
                    <a:pt x="96" y="40"/>
                  </a:cubicBezTo>
                  <a:cubicBezTo>
                    <a:pt x="97" y="39"/>
                    <a:pt x="97" y="39"/>
                    <a:pt x="97" y="39"/>
                  </a:cubicBezTo>
                  <a:cubicBezTo>
                    <a:pt x="100" y="37"/>
                    <a:pt x="100" y="37"/>
                    <a:pt x="100" y="37"/>
                  </a:cubicBezTo>
                  <a:cubicBezTo>
                    <a:pt x="102" y="35"/>
                    <a:pt x="102" y="35"/>
                    <a:pt x="102" y="35"/>
                  </a:cubicBezTo>
                  <a:cubicBezTo>
                    <a:pt x="109" y="30"/>
                    <a:pt x="109" y="30"/>
                    <a:pt x="109" y="30"/>
                  </a:cubicBezTo>
                  <a:cubicBezTo>
                    <a:pt x="112" y="33"/>
                    <a:pt x="112" y="33"/>
                    <a:pt x="112" y="33"/>
                  </a:cubicBezTo>
                  <a:cubicBezTo>
                    <a:pt x="119" y="31"/>
                    <a:pt x="119" y="31"/>
                    <a:pt x="119" y="31"/>
                  </a:cubicBezTo>
                  <a:cubicBezTo>
                    <a:pt x="121" y="32"/>
                    <a:pt x="121" y="32"/>
                    <a:pt x="121" y="32"/>
                  </a:cubicBezTo>
                  <a:cubicBezTo>
                    <a:pt x="122" y="31"/>
                    <a:pt x="122" y="31"/>
                    <a:pt x="122" y="31"/>
                  </a:cubicBezTo>
                  <a:cubicBezTo>
                    <a:pt x="120" y="29"/>
                    <a:pt x="120" y="29"/>
                    <a:pt x="120" y="29"/>
                  </a:cubicBezTo>
                  <a:cubicBezTo>
                    <a:pt x="124" y="26"/>
                    <a:pt x="124" y="26"/>
                    <a:pt x="124" y="26"/>
                  </a:cubicBezTo>
                  <a:cubicBezTo>
                    <a:pt x="128" y="27"/>
                    <a:pt x="128" y="27"/>
                    <a:pt x="128" y="27"/>
                  </a:cubicBezTo>
                  <a:cubicBezTo>
                    <a:pt x="134" y="23"/>
                    <a:pt x="134" y="23"/>
                    <a:pt x="134" y="23"/>
                  </a:cubicBezTo>
                  <a:cubicBezTo>
                    <a:pt x="134" y="23"/>
                    <a:pt x="134" y="23"/>
                    <a:pt x="134" y="23"/>
                  </a:cubicBezTo>
                  <a:cubicBezTo>
                    <a:pt x="132" y="21"/>
                    <a:pt x="131" y="20"/>
                    <a:pt x="129" y="19"/>
                  </a:cubicBezTo>
                  <a:close/>
                  <a:moveTo>
                    <a:pt x="85" y="18"/>
                  </a:moveTo>
                  <a:cubicBezTo>
                    <a:pt x="85" y="17"/>
                    <a:pt x="85" y="17"/>
                    <a:pt x="85" y="17"/>
                  </a:cubicBezTo>
                  <a:cubicBezTo>
                    <a:pt x="87" y="15"/>
                    <a:pt x="87" y="15"/>
                    <a:pt x="87" y="15"/>
                  </a:cubicBezTo>
                  <a:cubicBezTo>
                    <a:pt x="89" y="18"/>
                    <a:pt x="89" y="18"/>
                    <a:pt x="89" y="18"/>
                  </a:cubicBezTo>
                  <a:cubicBezTo>
                    <a:pt x="91" y="19"/>
                    <a:pt x="91" y="19"/>
                    <a:pt x="91" y="19"/>
                  </a:cubicBezTo>
                  <a:cubicBezTo>
                    <a:pt x="93" y="19"/>
                    <a:pt x="93" y="19"/>
                    <a:pt x="93" y="19"/>
                  </a:cubicBezTo>
                  <a:cubicBezTo>
                    <a:pt x="95" y="19"/>
                    <a:pt x="95" y="19"/>
                    <a:pt x="95" y="19"/>
                  </a:cubicBezTo>
                  <a:cubicBezTo>
                    <a:pt x="94" y="21"/>
                    <a:pt x="94" y="21"/>
                    <a:pt x="94" y="21"/>
                  </a:cubicBezTo>
                  <a:cubicBezTo>
                    <a:pt x="92" y="23"/>
                    <a:pt x="92" y="23"/>
                    <a:pt x="92" y="23"/>
                  </a:cubicBezTo>
                  <a:cubicBezTo>
                    <a:pt x="90" y="24"/>
                    <a:pt x="90" y="24"/>
                    <a:pt x="90" y="24"/>
                  </a:cubicBezTo>
                  <a:cubicBezTo>
                    <a:pt x="89" y="22"/>
                    <a:pt x="89" y="22"/>
                    <a:pt x="89" y="22"/>
                  </a:cubicBezTo>
                  <a:cubicBezTo>
                    <a:pt x="90" y="21"/>
                    <a:pt x="90" y="21"/>
                    <a:pt x="90" y="21"/>
                  </a:cubicBezTo>
                  <a:cubicBezTo>
                    <a:pt x="89" y="20"/>
                    <a:pt x="89" y="20"/>
                    <a:pt x="89" y="20"/>
                  </a:cubicBezTo>
                  <a:cubicBezTo>
                    <a:pt x="87" y="20"/>
                    <a:pt x="87" y="20"/>
                    <a:pt x="87" y="20"/>
                  </a:cubicBezTo>
                  <a:cubicBezTo>
                    <a:pt x="86" y="19"/>
                    <a:pt x="86" y="19"/>
                    <a:pt x="86" y="19"/>
                  </a:cubicBezTo>
                  <a:lnTo>
                    <a:pt x="85" y="18"/>
                  </a:lnTo>
                  <a:close/>
                  <a:moveTo>
                    <a:pt x="84" y="25"/>
                  </a:moveTo>
                  <a:cubicBezTo>
                    <a:pt x="84" y="22"/>
                    <a:pt x="84" y="22"/>
                    <a:pt x="84" y="22"/>
                  </a:cubicBezTo>
                  <a:cubicBezTo>
                    <a:pt x="85" y="20"/>
                    <a:pt x="85" y="20"/>
                    <a:pt x="85" y="20"/>
                  </a:cubicBezTo>
                  <a:cubicBezTo>
                    <a:pt x="87" y="20"/>
                    <a:pt x="87" y="20"/>
                    <a:pt x="87" y="20"/>
                  </a:cubicBezTo>
                  <a:cubicBezTo>
                    <a:pt x="88" y="22"/>
                    <a:pt x="88" y="22"/>
                    <a:pt x="88" y="22"/>
                  </a:cubicBezTo>
                  <a:cubicBezTo>
                    <a:pt x="86" y="25"/>
                    <a:pt x="86" y="25"/>
                    <a:pt x="86" y="25"/>
                  </a:cubicBezTo>
                  <a:cubicBezTo>
                    <a:pt x="85" y="26"/>
                    <a:pt x="85" y="26"/>
                    <a:pt x="85" y="26"/>
                  </a:cubicBezTo>
                  <a:lnTo>
                    <a:pt x="84" y="25"/>
                  </a:lnTo>
                  <a:close/>
                  <a:moveTo>
                    <a:pt x="51" y="56"/>
                  </a:moveTo>
                  <a:cubicBezTo>
                    <a:pt x="50" y="57"/>
                    <a:pt x="50" y="57"/>
                    <a:pt x="50" y="57"/>
                  </a:cubicBezTo>
                  <a:cubicBezTo>
                    <a:pt x="50" y="56"/>
                    <a:pt x="50" y="56"/>
                    <a:pt x="50" y="56"/>
                  </a:cubicBezTo>
                  <a:cubicBezTo>
                    <a:pt x="50" y="54"/>
                    <a:pt x="50" y="54"/>
                    <a:pt x="50" y="54"/>
                  </a:cubicBezTo>
                  <a:cubicBezTo>
                    <a:pt x="51" y="55"/>
                    <a:pt x="51" y="55"/>
                    <a:pt x="51" y="55"/>
                  </a:cubicBezTo>
                  <a:lnTo>
                    <a:pt x="51" y="56"/>
                  </a:lnTo>
                  <a:close/>
                  <a:moveTo>
                    <a:pt x="55" y="51"/>
                  </a:moveTo>
                  <a:cubicBezTo>
                    <a:pt x="54" y="52"/>
                    <a:pt x="54" y="52"/>
                    <a:pt x="54" y="52"/>
                  </a:cubicBezTo>
                  <a:cubicBezTo>
                    <a:pt x="55" y="53"/>
                    <a:pt x="55" y="53"/>
                    <a:pt x="55" y="53"/>
                  </a:cubicBezTo>
                  <a:cubicBezTo>
                    <a:pt x="54" y="54"/>
                    <a:pt x="54" y="54"/>
                    <a:pt x="54" y="54"/>
                  </a:cubicBezTo>
                  <a:cubicBezTo>
                    <a:pt x="53" y="54"/>
                    <a:pt x="53" y="54"/>
                    <a:pt x="53" y="54"/>
                  </a:cubicBezTo>
                  <a:cubicBezTo>
                    <a:pt x="53" y="54"/>
                    <a:pt x="53" y="54"/>
                    <a:pt x="53" y="54"/>
                  </a:cubicBezTo>
                  <a:cubicBezTo>
                    <a:pt x="52" y="54"/>
                    <a:pt x="52" y="54"/>
                    <a:pt x="52" y="54"/>
                  </a:cubicBezTo>
                  <a:cubicBezTo>
                    <a:pt x="52" y="53"/>
                    <a:pt x="52" y="53"/>
                    <a:pt x="52" y="53"/>
                  </a:cubicBezTo>
                  <a:cubicBezTo>
                    <a:pt x="54" y="52"/>
                    <a:pt x="54" y="52"/>
                    <a:pt x="54" y="52"/>
                  </a:cubicBezTo>
                  <a:cubicBezTo>
                    <a:pt x="53" y="51"/>
                    <a:pt x="53" y="51"/>
                    <a:pt x="53" y="51"/>
                  </a:cubicBezTo>
                  <a:cubicBezTo>
                    <a:pt x="54" y="50"/>
                    <a:pt x="54" y="50"/>
                    <a:pt x="54" y="50"/>
                  </a:cubicBezTo>
                  <a:cubicBezTo>
                    <a:pt x="55" y="50"/>
                    <a:pt x="55" y="50"/>
                    <a:pt x="55" y="50"/>
                  </a:cubicBezTo>
                  <a:lnTo>
                    <a:pt x="55"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4" name="Freeform 134"/>
            <p:cNvSpPr>
              <a:spLocks noEditPoints="1"/>
            </p:cNvSpPr>
            <p:nvPr/>
          </p:nvSpPr>
          <p:spPr bwMode="auto">
            <a:xfrm>
              <a:off x="8900023" y="1972149"/>
              <a:ext cx="197735" cy="285864"/>
            </a:xfrm>
            <a:custGeom>
              <a:avLst/>
              <a:gdLst>
                <a:gd name="T0" fmla="*/ 110 w 113"/>
                <a:gd name="T1" fmla="*/ 40 h 163"/>
                <a:gd name="T2" fmla="*/ 107 w 113"/>
                <a:gd name="T3" fmla="*/ 34 h 163"/>
                <a:gd name="T4" fmla="*/ 56 w 113"/>
                <a:gd name="T5" fmla="*/ 0 h 163"/>
                <a:gd name="T6" fmla="*/ 0 w 113"/>
                <a:gd name="T7" fmla="*/ 50 h 163"/>
                <a:gd name="T8" fmla="*/ 0 w 113"/>
                <a:gd name="T9" fmla="*/ 57 h 163"/>
                <a:gd name="T10" fmla="*/ 0 w 113"/>
                <a:gd name="T11" fmla="*/ 61 h 163"/>
                <a:gd name="T12" fmla="*/ 25 w 113"/>
                <a:gd name="T13" fmla="*/ 111 h 163"/>
                <a:gd name="T14" fmla="*/ 56 w 113"/>
                <a:gd name="T15" fmla="*/ 163 h 163"/>
                <a:gd name="T16" fmla="*/ 76 w 113"/>
                <a:gd name="T17" fmla="*/ 130 h 163"/>
                <a:gd name="T18" fmla="*/ 81 w 113"/>
                <a:gd name="T19" fmla="*/ 120 h 163"/>
                <a:gd name="T20" fmla="*/ 86 w 113"/>
                <a:gd name="T21" fmla="*/ 114 h 163"/>
                <a:gd name="T22" fmla="*/ 113 w 113"/>
                <a:gd name="T23" fmla="*/ 58 h 163"/>
                <a:gd name="T24" fmla="*/ 113 w 113"/>
                <a:gd name="T25" fmla="*/ 50 h 163"/>
                <a:gd name="T26" fmla="*/ 110 w 113"/>
                <a:gd name="T27" fmla="*/ 40 h 163"/>
                <a:gd name="T28" fmla="*/ 56 w 113"/>
                <a:gd name="T29" fmla="*/ 75 h 163"/>
                <a:gd name="T30" fmla="*/ 37 w 113"/>
                <a:gd name="T31" fmla="*/ 62 h 163"/>
                <a:gd name="T32" fmla="*/ 36 w 113"/>
                <a:gd name="T33" fmla="*/ 57 h 163"/>
                <a:gd name="T34" fmla="*/ 36 w 113"/>
                <a:gd name="T35" fmla="*/ 52 h 163"/>
                <a:gd name="T36" fmla="*/ 57 w 113"/>
                <a:gd name="T37" fmla="*/ 33 h 163"/>
                <a:gd name="T38" fmla="*/ 77 w 113"/>
                <a:gd name="T39" fmla="*/ 54 h 163"/>
                <a:gd name="T40" fmla="*/ 56 w 113"/>
                <a:gd name="T41" fmla="*/ 75 h 163"/>
                <a:gd name="T42" fmla="*/ 56 w 113"/>
                <a:gd name="T43" fmla="*/ 75 h 163"/>
                <a:gd name="T44" fmla="*/ 56 w 113"/>
                <a:gd name="T45" fmla="*/ 7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163">
                  <a:moveTo>
                    <a:pt x="110" y="40"/>
                  </a:moveTo>
                  <a:cubicBezTo>
                    <a:pt x="109" y="38"/>
                    <a:pt x="108" y="36"/>
                    <a:pt x="107" y="34"/>
                  </a:cubicBezTo>
                  <a:cubicBezTo>
                    <a:pt x="97" y="9"/>
                    <a:pt x="74" y="0"/>
                    <a:pt x="56" y="0"/>
                  </a:cubicBezTo>
                  <a:cubicBezTo>
                    <a:pt x="31" y="0"/>
                    <a:pt x="4" y="16"/>
                    <a:pt x="0" y="50"/>
                  </a:cubicBezTo>
                  <a:cubicBezTo>
                    <a:pt x="0" y="57"/>
                    <a:pt x="0" y="57"/>
                    <a:pt x="0" y="57"/>
                  </a:cubicBezTo>
                  <a:cubicBezTo>
                    <a:pt x="0" y="58"/>
                    <a:pt x="0" y="60"/>
                    <a:pt x="0" y="61"/>
                  </a:cubicBezTo>
                  <a:cubicBezTo>
                    <a:pt x="2" y="78"/>
                    <a:pt x="15" y="95"/>
                    <a:pt x="25" y="111"/>
                  </a:cubicBezTo>
                  <a:cubicBezTo>
                    <a:pt x="35" y="129"/>
                    <a:pt x="46" y="146"/>
                    <a:pt x="56" y="163"/>
                  </a:cubicBezTo>
                  <a:cubicBezTo>
                    <a:pt x="63" y="152"/>
                    <a:pt x="69" y="140"/>
                    <a:pt x="76" y="130"/>
                  </a:cubicBezTo>
                  <a:cubicBezTo>
                    <a:pt x="78" y="126"/>
                    <a:pt x="80" y="123"/>
                    <a:pt x="81" y="120"/>
                  </a:cubicBezTo>
                  <a:cubicBezTo>
                    <a:pt x="82" y="118"/>
                    <a:pt x="85" y="116"/>
                    <a:pt x="86" y="114"/>
                  </a:cubicBezTo>
                  <a:cubicBezTo>
                    <a:pt x="96" y="95"/>
                    <a:pt x="113" y="76"/>
                    <a:pt x="113" y="58"/>
                  </a:cubicBezTo>
                  <a:cubicBezTo>
                    <a:pt x="113" y="50"/>
                    <a:pt x="113" y="50"/>
                    <a:pt x="113" y="50"/>
                  </a:cubicBezTo>
                  <a:cubicBezTo>
                    <a:pt x="113" y="48"/>
                    <a:pt x="110" y="41"/>
                    <a:pt x="110" y="40"/>
                  </a:cubicBezTo>
                  <a:close/>
                  <a:moveTo>
                    <a:pt x="56" y="75"/>
                  </a:moveTo>
                  <a:cubicBezTo>
                    <a:pt x="49" y="75"/>
                    <a:pt x="41" y="72"/>
                    <a:pt x="37" y="62"/>
                  </a:cubicBezTo>
                  <a:cubicBezTo>
                    <a:pt x="36" y="60"/>
                    <a:pt x="36" y="57"/>
                    <a:pt x="36" y="57"/>
                  </a:cubicBezTo>
                  <a:cubicBezTo>
                    <a:pt x="36" y="52"/>
                    <a:pt x="36" y="52"/>
                    <a:pt x="36" y="52"/>
                  </a:cubicBezTo>
                  <a:cubicBezTo>
                    <a:pt x="36" y="39"/>
                    <a:pt x="47" y="33"/>
                    <a:pt x="57" y="33"/>
                  </a:cubicBezTo>
                  <a:cubicBezTo>
                    <a:pt x="68" y="33"/>
                    <a:pt x="77" y="43"/>
                    <a:pt x="77" y="54"/>
                  </a:cubicBezTo>
                  <a:cubicBezTo>
                    <a:pt x="77" y="66"/>
                    <a:pt x="68" y="75"/>
                    <a:pt x="56" y="75"/>
                  </a:cubicBezTo>
                  <a:close/>
                  <a:moveTo>
                    <a:pt x="56" y="75"/>
                  </a:moveTo>
                  <a:cubicBezTo>
                    <a:pt x="56" y="75"/>
                    <a:pt x="56" y="75"/>
                    <a:pt x="56" y="7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5" name="Freeform 135"/>
            <p:cNvSpPr>
              <a:spLocks noEditPoints="1"/>
            </p:cNvSpPr>
            <p:nvPr/>
          </p:nvSpPr>
          <p:spPr bwMode="auto">
            <a:xfrm>
              <a:off x="10200483" y="3117827"/>
              <a:ext cx="196254" cy="287345"/>
            </a:xfrm>
            <a:custGeom>
              <a:avLst/>
              <a:gdLst>
                <a:gd name="T0" fmla="*/ 109 w 112"/>
                <a:gd name="T1" fmla="*/ 41 h 164"/>
                <a:gd name="T2" fmla="*/ 107 w 112"/>
                <a:gd name="T3" fmla="*/ 34 h 164"/>
                <a:gd name="T4" fmla="*/ 55 w 112"/>
                <a:gd name="T5" fmla="*/ 0 h 164"/>
                <a:gd name="T6" fmla="*/ 0 w 112"/>
                <a:gd name="T7" fmla="*/ 51 h 164"/>
                <a:gd name="T8" fmla="*/ 0 w 112"/>
                <a:gd name="T9" fmla="*/ 58 h 164"/>
                <a:gd name="T10" fmla="*/ 0 w 112"/>
                <a:gd name="T11" fmla="*/ 62 h 164"/>
                <a:gd name="T12" fmla="*/ 24 w 112"/>
                <a:gd name="T13" fmla="*/ 112 h 164"/>
                <a:gd name="T14" fmla="*/ 56 w 112"/>
                <a:gd name="T15" fmla="*/ 164 h 164"/>
                <a:gd name="T16" fmla="*/ 75 w 112"/>
                <a:gd name="T17" fmla="*/ 130 h 164"/>
                <a:gd name="T18" fmla="*/ 81 w 112"/>
                <a:gd name="T19" fmla="*/ 121 h 164"/>
                <a:gd name="T20" fmla="*/ 85 w 112"/>
                <a:gd name="T21" fmla="*/ 115 h 164"/>
                <a:gd name="T22" fmla="*/ 112 w 112"/>
                <a:gd name="T23" fmla="*/ 58 h 164"/>
                <a:gd name="T24" fmla="*/ 112 w 112"/>
                <a:gd name="T25" fmla="*/ 51 h 164"/>
                <a:gd name="T26" fmla="*/ 109 w 112"/>
                <a:gd name="T27" fmla="*/ 41 h 164"/>
                <a:gd name="T28" fmla="*/ 56 w 112"/>
                <a:gd name="T29" fmla="*/ 76 h 164"/>
                <a:gd name="T30" fmla="*/ 36 w 112"/>
                <a:gd name="T31" fmla="*/ 62 h 164"/>
                <a:gd name="T32" fmla="*/ 36 w 112"/>
                <a:gd name="T33" fmla="*/ 57 h 164"/>
                <a:gd name="T34" fmla="*/ 36 w 112"/>
                <a:gd name="T35" fmla="*/ 53 h 164"/>
                <a:gd name="T36" fmla="*/ 56 w 112"/>
                <a:gd name="T37" fmla="*/ 34 h 164"/>
                <a:gd name="T38" fmla="*/ 77 w 112"/>
                <a:gd name="T39" fmla="*/ 55 h 164"/>
                <a:gd name="T40" fmla="*/ 56 w 112"/>
                <a:gd name="T41" fmla="*/ 76 h 164"/>
                <a:gd name="T42" fmla="*/ 56 w 112"/>
                <a:gd name="T43" fmla="*/ 76 h 164"/>
                <a:gd name="T44" fmla="*/ 56 w 112"/>
                <a:gd name="T45" fmla="*/ 7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64">
                  <a:moveTo>
                    <a:pt x="109" y="41"/>
                  </a:moveTo>
                  <a:cubicBezTo>
                    <a:pt x="109" y="39"/>
                    <a:pt x="108" y="36"/>
                    <a:pt x="107" y="34"/>
                  </a:cubicBezTo>
                  <a:cubicBezTo>
                    <a:pt x="96" y="9"/>
                    <a:pt x="74" y="0"/>
                    <a:pt x="55" y="0"/>
                  </a:cubicBezTo>
                  <a:cubicBezTo>
                    <a:pt x="30" y="0"/>
                    <a:pt x="3" y="17"/>
                    <a:pt x="0" y="51"/>
                  </a:cubicBezTo>
                  <a:cubicBezTo>
                    <a:pt x="0" y="58"/>
                    <a:pt x="0" y="58"/>
                    <a:pt x="0" y="58"/>
                  </a:cubicBezTo>
                  <a:cubicBezTo>
                    <a:pt x="0" y="58"/>
                    <a:pt x="0" y="61"/>
                    <a:pt x="0" y="62"/>
                  </a:cubicBezTo>
                  <a:cubicBezTo>
                    <a:pt x="2" y="78"/>
                    <a:pt x="15" y="96"/>
                    <a:pt x="24" y="112"/>
                  </a:cubicBezTo>
                  <a:cubicBezTo>
                    <a:pt x="35" y="129"/>
                    <a:pt x="45" y="146"/>
                    <a:pt x="56" y="164"/>
                  </a:cubicBezTo>
                  <a:cubicBezTo>
                    <a:pt x="62" y="152"/>
                    <a:pt x="69" y="141"/>
                    <a:pt x="75" y="130"/>
                  </a:cubicBezTo>
                  <a:cubicBezTo>
                    <a:pt x="77" y="127"/>
                    <a:pt x="79" y="124"/>
                    <a:pt x="81" y="121"/>
                  </a:cubicBezTo>
                  <a:cubicBezTo>
                    <a:pt x="82" y="119"/>
                    <a:pt x="84" y="117"/>
                    <a:pt x="85" y="115"/>
                  </a:cubicBezTo>
                  <a:cubicBezTo>
                    <a:pt x="96" y="96"/>
                    <a:pt x="112" y="77"/>
                    <a:pt x="112" y="58"/>
                  </a:cubicBezTo>
                  <a:cubicBezTo>
                    <a:pt x="112" y="51"/>
                    <a:pt x="112" y="51"/>
                    <a:pt x="112" y="51"/>
                  </a:cubicBezTo>
                  <a:cubicBezTo>
                    <a:pt x="112" y="48"/>
                    <a:pt x="110" y="41"/>
                    <a:pt x="109" y="41"/>
                  </a:cubicBezTo>
                  <a:close/>
                  <a:moveTo>
                    <a:pt x="56" y="76"/>
                  </a:moveTo>
                  <a:cubicBezTo>
                    <a:pt x="48" y="76"/>
                    <a:pt x="40" y="72"/>
                    <a:pt x="36" y="62"/>
                  </a:cubicBezTo>
                  <a:cubicBezTo>
                    <a:pt x="36" y="61"/>
                    <a:pt x="36" y="57"/>
                    <a:pt x="36" y="57"/>
                  </a:cubicBezTo>
                  <a:cubicBezTo>
                    <a:pt x="36" y="53"/>
                    <a:pt x="36" y="53"/>
                    <a:pt x="36" y="53"/>
                  </a:cubicBezTo>
                  <a:cubicBezTo>
                    <a:pt x="36" y="40"/>
                    <a:pt x="47" y="34"/>
                    <a:pt x="56" y="34"/>
                  </a:cubicBezTo>
                  <a:cubicBezTo>
                    <a:pt x="68" y="34"/>
                    <a:pt x="77" y="43"/>
                    <a:pt x="77" y="55"/>
                  </a:cubicBezTo>
                  <a:cubicBezTo>
                    <a:pt x="77" y="67"/>
                    <a:pt x="67" y="76"/>
                    <a:pt x="56" y="76"/>
                  </a:cubicBezTo>
                  <a:close/>
                  <a:moveTo>
                    <a:pt x="56" y="76"/>
                  </a:moveTo>
                  <a:cubicBezTo>
                    <a:pt x="56" y="76"/>
                    <a:pt x="56" y="76"/>
                    <a:pt x="56" y="7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6" name="Freeform 136"/>
            <p:cNvSpPr>
              <a:spLocks noEditPoints="1"/>
            </p:cNvSpPr>
            <p:nvPr/>
          </p:nvSpPr>
          <p:spPr bwMode="auto">
            <a:xfrm>
              <a:off x="7374428" y="2777901"/>
              <a:ext cx="196254" cy="285864"/>
            </a:xfrm>
            <a:custGeom>
              <a:avLst/>
              <a:gdLst>
                <a:gd name="T0" fmla="*/ 110 w 112"/>
                <a:gd name="T1" fmla="*/ 40 h 163"/>
                <a:gd name="T2" fmla="*/ 107 w 112"/>
                <a:gd name="T3" fmla="*/ 34 h 163"/>
                <a:gd name="T4" fmla="*/ 55 w 112"/>
                <a:gd name="T5" fmla="*/ 0 h 163"/>
                <a:gd name="T6" fmla="*/ 0 w 112"/>
                <a:gd name="T7" fmla="*/ 50 h 163"/>
                <a:gd name="T8" fmla="*/ 0 w 112"/>
                <a:gd name="T9" fmla="*/ 57 h 163"/>
                <a:gd name="T10" fmla="*/ 0 w 112"/>
                <a:gd name="T11" fmla="*/ 62 h 163"/>
                <a:gd name="T12" fmla="*/ 24 w 112"/>
                <a:gd name="T13" fmla="*/ 111 h 163"/>
                <a:gd name="T14" fmla="*/ 56 w 112"/>
                <a:gd name="T15" fmla="*/ 163 h 163"/>
                <a:gd name="T16" fmla="*/ 75 w 112"/>
                <a:gd name="T17" fmla="*/ 130 h 163"/>
                <a:gd name="T18" fmla="*/ 81 w 112"/>
                <a:gd name="T19" fmla="*/ 120 h 163"/>
                <a:gd name="T20" fmla="*/ 85 w 112"/>
                <a:gd name="T21" fmla="*/ 114 h 163"/>
                <a:gd name="T22" fmla="*/ 112 w 112"/>
                <a:gd name="T23" fmla="*/ 58 h 163"/>
                <a:gd name="T24" fmla="*/ 112 w 112"/>
                <a:gd name="T25" fmla="*/ 50 h 163"/>
                <a:gd name="T26" fmla="*/ 110 w 112"/>
                <a:gd name="T27" fmla="*/ 40 h 163"/>
                <a:gd name="T28" fmla="*/ 56 w 112"/>
                <a:gd name="T29" fmla="*/ 75 h 163"/>
                <a:gd name="T30" fmla="*/ 37 w 112"/>
                <a:gd name="T31" fmla="*/ 62 h 163"/>
                <a:gd name="T32" fmla="*/ 36 w 112"/>
                <a:gd name="T33" fmla="*/ 57 h 163"/>
                <a:gd name="T34" fmla="*/ 36 w 112"/>
                <a:gd name="T35" fmla="*/ 52 h 163"/>
                <a:gd name="T36" fmla="*/ 56 w 112"/>
                <a:gd name="T37" fmla="*/ 34 h 163"/>
                <a:gd name="T38" fmla="*/ 77 w 112"/>
                <a:gd name="T39" fmla="*/ 55 h 163"/>
                <a:gd name="T40" fmla="*/ 56 w 112"/>
                <a:gd name="T41" fmla="*/ 75 h 163"/>
                <a:gd name="T42" fmla="*/ 56 w 112"/>
                <a:gd name="T43" fmla="*/ 75 h 163"/>
                <a:gd name="T44" fmla="*/ 56 w 112"/>
                <a:gd name="T45" fmla="*/ 7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63">
                  <a:moveTo>
                    <a:pt x="110" y="40"/>
                  </a:moveTo>
                  <a:cubicBezTo>
                    <a:pt x="109" y="38"/>
                    <a:pt x="108" y="36"/>
                    <a:pt x="107" y="34"/>
                  </a:cubicBezTo>
                  <a:cubicBezTo>
                    <a:pt x="96" y="9"/>
                    <a:pt x="74" y="0"/>
                    <a:pt x="55" y="0"/>
                  </a:cubicBezTo>
                  <a:cubicBezTo>
                    <a:pt x="31" y="0"/>
                    <a:pt x="3" y="16"/>
                    <a:pt x="0" y="50"/>
                  </a:cubicBezTo>
                  <a:cubicBezTo>
                    <a:pt x="0" y="57"/>
                    <a:pt x="0" y="57"/>
                    <a:pt x="0" y="57"/>
                  </a:cubicBezTo>
                  <a:cubicBezTo>
                    <a:pt x="0" y="58"/>
                    <a:pt x="0" y="60"/>
                    <a:pt x="0" y="62"/>
                  </a:cubicBezTo>
                  <a:cubicBezTo>
                    <a:pt x="2" y="78"/>
                    <a:pt x="15" y="95"/>
                    <a:pt x="24" y="111"/>
                  </a:cubicBezTo>
                  <a:cubicBezTo>
                    <a:pt x="35" y="129"/>
                    <a:pt x="45" y="146"/>
                    <a:pt x="56" y="163"/>
                  </a:cubicBezTo>
                  <a:cubicBezTo>
                    <a:pt x="63" y="152"/>
                    <a:pt x="69" y="141"/>
                    <a:pt x="75" y="130"/>
                  </a:cubicBezTo>
                  <a:cubicBezTo>
                    <a:pt x="77" y="126"/>
                    <a:pt x="79" y="123"/>
                    <a:pt x="81" y="120"/>
                  </a:cubicBezTo>
                  <a:cubicBezTo>
                    <a:pt x="82" y="118"/>
                    <a:pt x="84" y="116"/>
                    <a:pt x="85" y="114"/>
                  </a:cubicBezTo>
                  <a:cubicBezTo>
                    <a:pt x="96" y="95"/>
                    <a:pt x="112" y="76"/>
                    <a:pt x="112" y="58"/>
                  </a:cubicBezTo>
                  <a:cubicBezTo>
                    <a:pt x="112" y="50"/>
                    <a:pt x="112" y="50"/>
                    <a:pt x="112" y="50"/>
                  </a:cubicBezTo>
                  <a:cubicBezTo>
                    <a:pt x="112" y="48"/>
                    <a:pt x="110" y="41"/>
                    <a:pt x="110" y="40"/>
                  </a:cubicBezTo>
                  <a:close/>
                  <a:moveTo>
                    <a:pt x="56" y="75"/>
                  </a:moveTo>
                  <a:cubicBezTo>
                    <a:pt x="48" y="75"/>
                    <a:pt x="40" y="72"/>
                    <a:pt x="37" y="62"/>
                  </a:cubicBezTo>
                  <a:cubicBezTo>
                    <a:pt x="36" y="60"/>
                    <a:pt x="36" y="57"/>
                    <a:pt x="36" y="57"/>
                  </a:cubicBezTo>
                  <a:cubicBezTo>
                    <a:pt x="36" y="52"/>
                    <a:pt x="36" y="52"/>
                    <a:pt x="36" y="52"/>
                  </a:cubicBezTo>
                  <a:cubicBezTo>
                    <a:pt x="36" y="39"/>
                    <a:pt x="47" y="34"/>
                    <a:pt x="56" y="34"/>
                  </a:cubicBezTo>
                  <a:cubicBezTo>
                    <a:pt x="68" y="34"/>
                    <a:pt x="77" y="43"/>
                    <a:pt x="77" y="55"/>
                  </a:cubicBezTo>
                  <a:cubicBezTo>
                    <a:pt x="77" y="66"/>
                    <a:pt x="67" y="75"/>
                    <a:pt x="56" y="75"/>
                  </a:cubicBezTo>
                  <a:close/>
                  <a:moveTo>
                    <a:pt x="56" y="75"/>
                  </a:moveTo>
                  <a:cubicBezTo>
                    <a:pt x="56" y="75"/>
                    <a:pt x="56" y="75"/>
                    <a:pt x="56" y="7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7" name="Freeform 137"/>
            <p:cNvSpPr>
              <a:spLocks noEditPoints="1"/>
            </p:cNvSpPr>
            <p:nvPr/>
          </p:nvSpPr>
          <p:spPr bwMode="auto">
            <a:xfrm>
              <a:off x="10391552" y="3665857"/>
              <a:ext cx="166631" cy="91091"/>
            </a:xfrm>
            <a:custGeom>
              <a:avLst/>
              <a:gdLst>
                <a:gd name="T0" fmla="*/ 16 w 95"/>
                <a:gd name="T1" fmla="*/ 52 h 52"/>
                <a:gd name="T2" fmla="*/ 79 w 95"/>
                <a:gd name="T3" fmla="*/ 52 h 52"/>
                <a:gd name="T4" fmla="*/ 85 w 95"/>
                <a:gd name="T5" fmla="*/ 44 h 52"/>
                <a:gd name="T6" fmla="*/ 95 w 95"/>
                <a:gd name="T7" fmla="*/ 0 h 52"/>
                <a:gd name="T8" fmla="*/ 0 w 95"/>
                <a:gd name="T9" fmla="*/ 0 h 52"/>
                <a:gd name="T10" fmla="*/ 9 w 95"/>
                <a:gd name="T11" fmla="*/ 44 h 52"/>
                <a:gd name="T12" fmla="*/ 16 w 95"/>
                <a:gd name="T13" fmla="*/ 52 h 52"/>
                <a:gd name="T14" fmla="*/ 69 w 95"/>
                <a:gd name="T15" fmla="*/ 40 h 52"/>
                <a:gd name="T16" fmla="*/ 75 w 95"/>
                <a:gd name="T17" fmla="*/ 10 h 52"/>
                <a:gd name="T18" fmla="*/ 79 w 95"/>
                <a:gd name="T19" fmla="*/ 7 h 52"/>
                <a:gd name="T20" fmla="*/ 82 w 95"/>
                <a:gd name="T21" fmla="*/ 11 h 52"/>
                <a:gd name="T22" fmla="*/ 75 w 95"/>
                <a:gd name="T23" fmla="*/ 42 h 52"/>
                <a:gd name="T24" fmla="*/ 72 w 95"/>
                <a:gd name="T25" fmla="*/ 44 h 52"/>
                <a:gd name="T26" fmla="*/ 71 w 95"/>
                <a:gd name="T27" fmla="*/ 44 h 52"/>
                <a:gd name="T28" fmla="*/ 69 w 95"/>
                <a:gd name="T29" fmla="*/ 40 h 52"/>
                <a:gd name="T30" fmla="*/ 52 w 95"/>
                <a:gd name="T31" fmla="*/ 41 h 52"/>
                <a:gd name="T32" fmla="*/ 55 w 95"/>
                <a:gd name="T33" fmla="*/ 10 h 52"/>
                <a:gd name="T34" fmla="*/ 58 w 95"/>
                <a:gd name="T35" fmla="*/ 7 h 52"/>
                <a:gd name="T36" fmla="*/ 61 w 95"/>
                <a:gd name="T37" fmla="*/ 11 h 52"/>
                <a:gd name="T38" fmla="*/ 59 w 95"/>
                <a:gd name="T39" fmla="*/ 41 h 52"/>
                <a:gd name="T40" fmla="*/ 56 w 95"/>
                <a:gd name="T41" fmla="*/ 44 h 52"/>
                <a:gd name="T42" fmla="*/ 55 w 95"/>
                <a:gd name="T43" fmla="*/ 44 h 52"/>
                <a:gd name="T44" fmla="*/ 52 w 95"/>
                <a:gd name="T45" fmla="*/ 41 h 52"/>
                <a:gd name="T46" fmla="*/ 36 w 95"/>
                <a:gd name="T47" fmla="*/ 7 h 52"/>
                <a:gd name="T48" fmla="*/ 39 w 95"/>
                <a:gd name="T49" fmla="*/ 10 h 52"/>
                <a:gd name="T50" fmla="*/ 42 w 95"/>
                <a:gd name="T51" fmla="*/ 41 h 52"/>
                <a:gd name="T52" fmla="*/ 39 w 95"/>
                <a:gd name="T53" fmla="*/ 44 h 52"/>
                <a:gd name="T54" fmla="*/ 38 w 95"/>
                <a:gd name="T55" fmla="*/ 44 h 52"/>
                <a:gd name="T56" fmla="*/ 35 w 95"/>
                <a:gd name="T57" fmla="*/ 41 h 52"/>
                <a:gd name="T58" fmla="*/ 33 w 95"/>
                <a:gd name="T59" fmla="*/ 11 h 52"/>
                <a:gd name="T60" fmla="*/ 36 w 95"/>
                <a:gd name="T61" fmla="*/ 7 h 52"/>
                <a:gd name="T62" fmla="*/ 15 w 95"/>
                <a:gd name="T63" fmla="*/ 7 h 52"/>
                <a:gd name="T64" fmla="*/ 19 w 95"/>
                <a:gd name="T65" fmla="*/ 10 h 52"/>
                <a:gd name="T66" fmla="*/ 25 w 95"/>
                <a:gd name="T67" fmla="*/ 40 h 52"/>
                <a:gd name="T68" fmla="*/ 23 w 95"/>
                <a:gd name="T69" fmla="*/ 44 h 52"/>
                <a:gd name="T70" fmla="*/ 22 w 95"/>
                <a:gd name="T71" fmla="*/ 44 h 52"/>
                <a:gd name="T72" fmla="*/ 19 w 95"/>
                <a:gd name="T73" fmla="*/ 42 h 52"/>
                <a:gd name="T74" fmla="*/ 12 w 95"/>
                <a:gd name="T75" fmla="*/ 11 h 52"/>
                <a:gd name="T76" fmla="*/ 15 w 95"/>
                <a:gd name="T77" fmla="*/ 7 h 52"/>
                <a:gd name="T78" fmla="*/ 15 w 95"/>
                <a:gd name="T79" fmla="*/ 7 h 52"/>
                <a:gd name="T80" fmla="*/ 15 w 95"/>
                <a:gd name="T8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52">
                  <a:moveTo>
                    <a:pt x="16" y="52"/>
                  </a:moveTo>
                  <a:cubicBezTo>
                    <a:pt x="79" y="52"/>
                    <a:pt x="79" y="52"/>
                    <a:pt x="79" y="52"/>
                  </a:cubicBezTo>
                  <a:cubicBezTo>
                    <a:pt x="82" y="52"/>
                    <a:pt x="84" y="48"/>
                    <a:pt x="85" y="44"/>
                  </a:cubicBezTo>
                  <a:cubicBezTo>
                    <a:pt x="95" y="0"/>
                    <a:pt x="95" y="0"/>
                    <a:pt x="95" y="0"/>
                  </a:cubicBezTo>
                  <a:cubicBezTo>
                    <a:pt x="0" y="0"/>
                    <a:pt x="0" y="0"/>
                    <a:pt x="0" y="0"/>
                  </a:cubicBezTo>
                  <a:cubicBezTo>
                    <a:pt x="9" y="44"/>
                    <a:pt x="9" y="44"/>
                    <a:pt x="9" y="44"/>
                  </a:cubicBezTo>
                  <a:cubicBezTo>
                    <a:pt x="10" y="48"/>
                    <a:pt x="12" y="52"/>
                    <a:pt x="16" y="52"/>
                  </a:cubicBezTo>
                  <a:close/>
                  <a:moveTo>
                    <a:pt x="69" y="40"/>
                  </a:moveTo>
                  <a:cubicBezTo>
                    <a:pt x="75" y="10"/>
                    <a:pt x="75" y="10"/>
                    <a:pt x="75" y="10"/>
                  </a:cubicBezTo>
                  <a:cubicBezTo>
                    <a:pt x="76" y="8"/>
                    <a:pt x="77" y="7"/>
                    <a:pt x="79" y="7"/>
                  </a:cubicBezTo>
                  <a:cubicBezTo>
                    <a:pt x="81" y="8"/>
                    <a:pt x="82" y="9"/>
                    <a:pt x="82" y="11"/>
                  </a:cubicBezTo>
                  <a:cubicBezTo>
                    <a:pt x="75" y="42"/>
                    <a:pt x="75" y="42"/>
                    <a:pt x="75" y="42"/>
                  </a:cubicBezTo>
                  <a:cubicBezTo>
                    <a:pt x="75" y="43"/>
                    <a:pt x="74" y="44"/>
                    <a:pt x="72" y="44"/>
                  </a:cubicBezTo>
                  <a:cubicBezTo>
                    <a:pt x="72" y="44"/>
                    <a:pt x="72" y="44"/>
                    <a:pt x="71" y="44"/>
                  </a:cubicBezTo>
                  <a:cubicBezTo>
                    <a:pt x="70" y="44"/>
                    <a:pt x="68" y="42"/>
                    <a:pt x="69" y="40"/>
                  </a:cubicBezTo>
                  <a:close/>
                  <a:moveTo>
                    <a:pt x="52" y="41"/>
                  </a:moveTo>
                  <a:cubicBezTo>
                    <a:pt x="55" y="10"/>
                    <a:pt x="55" y="10"/>
                    <a:pt x="55" y="10"/>
                  </a:cubicBezTo>
                  <a:cubicBezTo>
                    <a:pt x="55" y="8"/>
                    <a:pt x="56" y="7"/>
                    <a:pt x="58" y="7"/>
                  </a:cubicBezTo>
                  <a:cubicBezTo>
                    <a:pt x="60" y="7"/>
                    <a:pt x="61" y="9"/>
                    <a:pt x="61" y="11"/>
                  </a:cubicBezTo>
                  <a:cubicBezTo>
                    <a:pt x="59" y="41"/>
                    <a:pt x="59" y="41"/>
                    <a:pt x="59" y="41"/>
                  </a:cubicBezTo>
                  <a:cubicBezTo>
                    <a:pt x="59" y="43"/>
                    <a:pt x="57" y="44"/>
                    <a:pt x="56" y="44"/>
                  </a:cubicBezTo>
                  <a:cubicBezTo>
                    <a:pt x="56" y="44"/>
                    <a:pt x="56" y="44"/>
                    <a:pt x="55" y="44"/>
                  </a:cubicBezTo>
                  <a:cubicBezTo>
                    <a:pt x="54" y="44"/>
                    <a:pt x="52" y="43"/>
                    <a:pt x="52" y="41"/>
                  </a:cubicBezTo>
                  <a:close/>
                  <a:moveTo>
                    <a:pt x="36" y="7"/>
                  </a:moveTo>
                  <a:cubicBezTo>
                    <a:pt x="38" y="7"/>
                    <a:pt x="39" y="8"/>
                    <a:pt x="39" y="10"/>
                  </a:cubicBezTo>
                  <a:cubicBezTo>
                    <a:pt x="42" y="41"/>
                    <a:pt x="42" y="41"/>
                    <a:pt x="42" y="41"/>
                  </a:cubicBezTo>
                  <a:cubicBezTo>
                    <a:pt x="42" y="43"/>
                    <a:pt x="40" y="44"/>
                    <a:pt x="39" y="44"/>
                  </a:cubicBezTo>
                  <a:cubicBezTo>
                    <a:pt x="38" y="44"/>
                    <a:pt x="38" y="44"/>
                    <a:pt x="38" y="44"/>
                  </a:cubicBezTo>
                  <a:cubicBezTo>
                    <a:pt x="37" y="44"/>
                    <a:pt x="35" y="43"/>
                    <a:pt x="35" y="41"/>
                  </a:cubicBezTo>
                  <a:cubicBezTo>
                    <a:pt x="33" y="11"/>
                    <a:pt x="33" y="11"/>
                    <a:pt x="33" y="11"/>
                  </a:cubicBezTo>
                  <a:cubicBezTo>
                    <a:pt x="33" y="9"/>
                    <a:pt x="34" y="7"/>
                    <a:pt x="36" y="7"/>
                  </a:cubicBezTo>
                  <a:close/>
                  <a:moveTo>
                    <a:pt x="15" y="7"/>
                  </a:moveTo>
                  <a:cubicBezTo>
                    <a:pt x="17" y="7"/>
                    <a:pt x="18" y="8"/>
                    <a:pt x="19" y="10"/>
                  </a:cubicBezTo>
                  <a:cubicBezTo>
                    <a:pt x="25" y="40"/>
                    <a:pt x="25" y="40"/>
                    <a:pt x="25" y="40"/>
                  </a:cubicBezTo>
                  <a:cubicBezTo>
                    <a:pt x="26" y="42"/>
                    <a:pt x="24" y="44"/>
                    <a:pt x="23" y="44"/>
                  </a:cubicBezTo>
                  <a:cubicBezTo>
                    <a:pt x="22" y="44"/>
                    <a:pt x="22" y="44"/>
                    <a:pt x="22" y="44"/>
                  </a:cubicBezTo>
                  <a:cubicBezTo>
                    <a:pt x="21" y="44"/>
                    <a:pt x="19" y="43"/>
                    <a:pt x="19" y="42"/>
                  </a:cubicBezTo>
                  <a:cubicBezTo>
                    <a:pt x="12" y="11"/>
                    <a:pt x="12" y="11"/>
                    <a:pt x="12" y="11"/>
                  </a:cubicBezTo>
                  <a:cubicBezTo>
                    <a:pt x="12" y="9"/>
                    <a:pt x="13" y="8"/>
                    <a:pt x="15" y="7"/>
                  </a:cubicBezTo>
                  <a:close/>
                  <a:moveTo>
                    <a:pt x="15" y="7"/>
                  </a:moveTo>
                  <a:cubicBezTo>
                    <a:pt x="15" y="7"/>
                    <a:pt x="15" y="7"/>
                    <a:pt x="15" y="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8" name="Freeform 138"/>
            <p:cNvSpPr>
              <a:spLocks noEditPoints="1"/>
            </p:cNvSpPr>
            <p:nvPr/>
          </p:nvSpPr>
          <p:spPr bwMode="auto">
            <a:xfrm>
              <a:off x="10407105" y="3788793"/>
              <a:ext cx="38510" cy="3851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5 h 22"/>
                <a:gd name="T12" fmla="*/ 7 w 22"/>
                <a:gd name="T13" fmla="*/ 11 h 22"/>
                <a:gd name="T14" fmla="*/ 11 w 22"/>
                <a:gd name="T15" fmla="*/ 6 h 22"/>
                <a:gd name="T16" fmla="*/ 15 w 22"/>
                <a:gd name="T17" fmla="*/ 11 h 22"/>
                <a:gd name="T18" fmla="*/ 11 w 22"/>
                <a:gd name="T19" fmla="*/ 15 h 22"/>
                <a:gd name="T20" fmla="*/ 11 w 22"/>
                <a:gd name="T21" fmla="*/ 15 h 22"/>
                <a:gd name="T22" fmla="*/ 11 w 22"/>
                <a:gd name="T23"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5"/>
                  </a:moveTo>
                  <a:cubicBezTo>
                    <a:pt x="9" y="15"/>
                    <a:pt x="7" y="13"/>
                    <a:pt x="7" y="11"/>
                  </a:cubicBezTo>
                  <a:cubicBezTo>
                    <a:pt x="7" y="8"/>
                    <a:pt x="9" y="6"/>
                    <a:pt x="11" y="6"/>
                  </a:cubicBezTo>
                  <a:cubicBezTo>
                    <a:pt x="13" y="6"/>
                    <a:pt x="15" y="8"/>
                    <a:pt x="15" y="11"/>
                  </a:cubicBezTo>
                  <a:cubicBezTo>
                    <a:pt x="15" y="13"/>
                    <a:pt x="13" y="15"/>
                    <a:pt x="11" y="15"/>
                  </a:cubicBezTo>
                  <a:close/>
                  <a:moveTo>
                    <a:pt x="11" y="15"/>
                  </a:moveTo>
                  <a:cubicBezTo>
                    <a:pt x="11" y="15"/>
                    <a:pt x="11" y="15"/>
                    <a:pt x="11" y="1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9" name="Freeform 139"/>
            <p:cNvSpPr>
              <a:spLocks noEditPoints="1"/>
            </p:cNvSpPr>
            <p:nvPr/>
          </p:nvSpPr>
          <p:spPr bwMode="auto">
            <a:xfrm>
              <a:off x="10500418" y="3788793"/>
              <a:ext cx="38510" cy="3851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5 h 22"/>
                <a:gd name="T12" fmla="*/ 7 w 22"/>
                <a:gd name="T13" fmla="*/ 11 h 22"/>
                <a:gd name="T14" fmla="*/ 11 w 22"/>
                <a:gd name="T15" fmla="*/ 6 h 22"/>
                <a:gd name="T16" fmla="*/ 15 w 22"/>
                <a:gd name="T17" fmla="*/ 11 h 22"/>
                <a:gd name="T18" fmla="*/ 11 w 22"/>
                <a:gd name="T19" fmla="*/ 15 h 22"/>
                <a:gd name="T20" fmla="*/ 11 w 22"/>
                <a:gd name="T21" fmla="*/ 15 h 22"/>
                <a:gd name="T22" fmla="*/ 11 w 22"/>
                <a:gd name="T23"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5"/>
                  </a:moveTo>
                  <a:cubicBezTo>
                    <a:pt x="8" y="15"/>
                    <a:pt x="7" y="13"/>
                    <a:pt x="7" y="11"/>
                  </a:cubicBezTo>
                  <a:cubicBezTo>
                    <a:pt x="7" y="8"/>
                    <a:pt x="8" y="6"/>
                    <a:pt x="11" y="6"/>
                  </a:cubicBezTo>
                  <a:cubicBezTo>
                    <a:pt x="13" y="6"/>
                    <a:pt x="15" y="8"/>
                    <a:pt x="15" y="11"/>
                  </a:cubicBezTo>
                  <a:cubicBezTo>
                    <a:pt x="15" y="13"/>
                    <a:pt x="13" y="15"/>
                    <a:pt x="11" y="15"/>
                  </a:cubicBezTo>
                  <a:close/>
                  <a:moveTo>
                    <a:pt x="11" y="15"/>
                  </a:moveTo>
                  <a:cubicBezTo>
                    <a:pt x="11" y="15"/>
                    <a:pt x="11" y="15"/>
                    <a:pt x="11" y="1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0" name="Freeform 140"/>
            <p:cNvSpPr>
              <a:spLocks noEditPoints="1"/>
            </p:cNvSpPr>
            <p:nvPr/>
          </p:nvSpPr>
          <p:spPr bwMode="auto">
            <a:xfrm>
              <a:off x="10338971" y="3637715"/>
              <a:ext cx="215509" cy="142191"/>
            </a:xfrm>
            <a:custGeom>
              <a:avLst/>
              <a:gdLst>
                <a:gd name="T0" fmla="*/ 120 w 123"/>
                <a:gd name="T1" fmla="*/ 81 h 81"/>
                <a:gd name="T2" fmla="*/ 35 w 123"/>
                <a:gd name="T3" fmla="*/ 81 h 81"/>
                <a:gd name="T4" fmla="*/ 29 w 123"/>
                <a:gd name="T5" fmla="*/ 76 h 81"/>
                <a:gd name="T6" fmla="*/ 13 w 123"/>
                <a:gd name="T7" fmla="*/ 8 h 81"/>
                <a:gd name="T8" fmla="*/ 3 w 123"/>
                <a:gd name="T9" fmla="*/ 8 h 81"/>
                <a:gd name="T10" fmla="*/ 0 w 123"/>
                <a:gd name="T11" fmla="*/ 4 h 81"/>
                <a:gd name="T12" fmla="*/ 3 w 123"/>
                <a:gd name="T13" fmla="*/ 0 h 81"/>
                <a:gd name="T14" fmla="*/ 14 w 123"/>
                <a:gd name="T15" fmla="*/ 0 h 81"/>
                <a:gd name="T16" fmla="*/ 20 w 123"/>
                <a:gd name="T17" fmla="*/ 5 h 81"/>
                <a:gd name="T18" fmla="*/ 36 w 123"/>
                <a:gd name="T19" fmla="*/ 73 h 81"/>
                <a:gd name="T20" fmla="*/ 120 w 123"/>
                <a:gd name="T21" fmla="*/ 73 h 81"/>
                <a:gd name="T22" fmla="*/ 123 w 123"/>
                <a:gd name="T23" fmla="*/ 77 h 81"/>
                <a:gd name="T24" fmla="*/ 120 w 123"/>
                <a:gd name="T25" fmla="*/ 81 h 81"/>
                <a:gd name="T26" fmla="*/ 120 w 123"/>
                <a:gd name="T27" fmla="*/ 81 h 81"/>
                <a:gd name="T28" fmla="*/ 120 w 123"/>
                <a:gd name="T2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 h="81">
                  <a:moveTo>
                    <a:pt x="120" y="81"/>
                  </a:moveTo>
                  <a:cubicBezTo>
                    <a:pt x="35" y="81"/>
                    <a:pt x="35" y="81"/>
                    <a:pt x="35" y="81"/>
                  </a:cubicBezTo>
                  <a:cubicBezTo>
                    <a:pt x="32" y="81"/>
                    <a:pt x="30" y="79"/>
                    <a:pt x="29" y="76"/>
                  </a:cubicBezTo>
                  <a:cubicBezTo>
                    <a:pt x="13" y="8"/>
                    <a:pt x="13" y="8"/>
                    <a:pt x="13" y="8"/>
                  </a:cubicBezTo>
                  <a:cubicBezTo>
                    <a:pt x="3" y="8"/>
                    <a:pt x="3" y="8"/>
                    <a:pt x="3" y="8"/>
                  </a:cubicBezTo>
                  <a:cubicBezTo>
                    <a:pt x="1" y="8"/>
                    <a:pt x="0" y="6"/>
                    <a:pt x="0" y="4"/>
                  </a:cubicBezTo>
                  <a:cubicBezTo>
                    <a:pt x="0" y="2"/>
                    <a:pt x="1" y="0"/>
                    <a:pt x="3" y="0"/>
                  </a:cubicBezTo>
                  <a:cubicBezTo>
                    <a:pt x="14" y="0"/>
                    <a:pt x="14" y="0"/>
                    <a:pt x="14" y="0"/>
                  </a:cubicBezTo>
                  <a:cubicBezTo>
                    <a:pt x="17" y="0"/>
                    <a:pt x="20" y="3"/>
                    <a:pt x="20" y="5"/>
                  </a:cubicBezTo>
                  <a:cubicBezTo>
                    <a:pt x="36" y="73"/>
                    <a:pt x="36" y="73"/>
                    <a:pt x="36" y="73"/>
                  </a:cubicBezTo>
                  <a:cubicBezTo>
                    <a:pt x="120" y="73"/>
                    <a:pt x="120" y="73"/>
                    <a:pt x="120" y="73"/>
                  </a:cubicBezTo>
                  <a:cubicBezTo>
                    <a:pt x="122" y="73"/>
                    <a:pt x="123" y="75"/>
                    <a:pt x="123" y="77"/>
                  </a:cubicBezTo>
                  <a:cubicBezTo>
                    <a:pt x="123" y="79"/>
                    <a:pt x="122" y="81"/>
                    <a:pt x="120" y="81"/>
                  </a:cubicBezTo>
                  <a:close/>
                  <a:moveTo>
                    <a:pt x="120" y="81"/>
                  </a:moveTo>
                  <a:cubicBezTo>
                    <a:pt x="120" y="81"/>
                    <a:pt x="120" y="81"/>
                    <a:pt x="120" y="8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1" name="Freeform 141"/>
            <p:cNvSpPr>
              <a:spLocks noEditPoints="1"/>
            </p:cNvSpPr>
            <p:nvPr/>
          </p:nvSpPr>
          <p:spPr bwMode="auto">
            <a:xfrm>
              <a:off x="8740058" y="5776511"/>
              <a:ext cx="278458" cy="150338"/>
            </a:xfrm>
            <a:custGeom>
              <a:avLst/>
              <a:gdLst>
                <a:gd name="T0" fmla="*/ 27 w 159"/>
                <a:gd name="T1" fmla="*/ 86 h 86"/>
                <a:gd name="T2" fmla="*/ 132 w 159"/>
                <a:gd name="T3" fmla="*/ 86 h 86"/>
                <a:gd name="T4" fmla="*/ 143 w 159"/>
                <a:gd name="T5" fmla="*/ 74 h 86"/>
                <a:gd name="T6" fmla="*/ 159 w 159"/>
                <a:gd name="T7" fmla="*/ 0 h 86"/>
                <a:gd name="T8" fmla="*/ 0 w 159"/>
                <a:gd name="T9" fmla="*/ 0 h 86"/>
                <a:gd name="T10" fmla="*/ 16 w 159"/>
                <a:gd name="T11" fmla="*/ 74 h 86"/>
                <a:gd name="T12" fmla="*/ 27 w 159"/>
                <a:gd name="T13" fmla="*/ 86 h 86"/>
                <a:gd name="T14" fmla="*/ 116 w 159"/>
                <a:gd name="T15" fmla="*/ 67 h 86"/>
                <a:gd name="T16" fmla="*/ 127 w 159"/>
                <a:gd name="T17" fmla="*/ 16 h 86"/>
                <a:gd name="T18" fmla="*/ 133 w 159"/>
                <a:gd name="T19" fmla="*/ 12 h 86"/>
                <a:gd name="T20" fmla="*/ 137 w 159"/>
                <a:gd name="T21" fmla="*/ 18 h 86"/>
                <a:gd name="T22" fmla="*/ 126 w 159"/>
                <a:gd name="T23" fmla="*/ 70 h 86"/>
                <a:gd name="T24" fmla="*/ 121 w 159"/>
                <a:gd name="T25" fmla="*/ 74 h 86"/>
                <a:gd name="T26" fmla="*/ 120 w 159"/>
                <a:gd name="T27" fmla="*/ 74 h 86"/>
                <a:gd name="T28" fmla="*/ 116 w 159"/>
                <a:gd name="T29" fmla="*/ 67 h 86"/>
                <a:gd name="T30" fmla="*/ 88 w 159"/>
                <a:gd name="T31" fmla="*/ 68 h 86"/>
                <a:gd name="T32" fmla="*/ 92 w 159"/>
                <a:gd name="T33" fmla="*/ 16 h 86"/>
                <a:gd name="T34" fmla="*/ 98 w 159"/>
                <a:gd name="T35" fmla="*/ 11 h 86"/>
                <a:gd name="T36" fmla="*/ 103 w 159"/>
                <a:gd name="T37" fmla="*/ 17 h 86"/>
                <a:gd name="T38" fmla="*/ 99 w 159"/>
                <a:gd name="T39" fmla="*/ 69 h 86"/>
                <a:gd name="T40" fmla="*/ 94 w 159"/>
                <a:gd name="T41" fmla="*/ 74 h 86"/>
                <a:gd name="T42" fmla="*/ 93 w 159"/>
                <a:gd name="T43" fmla="*/ 74 h 86"/>
                <a:gd name="T44" fmla="*/ 88 w 159"/>
                <a:gd name="T45" fmla="*/ 68 h 86"/>
                <a:gd name="T46" fmla="*/ 60 w 159"/>
                <a:gd name="T47" fmla="*/ 11 h 86"/>
                <a:gd name="T48" fmla="*/ 66 w 159"/>
                <a:gd name="T49" fmla="*/ 16 h 86"/>
                <a:gd name="T50" fmla="*/ 70 w 159"/>
                <a:gd name="T51" fmla="*/ 68 h 86"/>
                <a:gd name="T52" fmla="*/ 65 w 159"/>
                <a:gd name="T53" fmla="*/ 74 h 86"/>
                <a:gd name="T54" fmla="*/ 64 w 159"/>
                <a:gd name="T55" fmla="*/ 74 h 86"/>
                <a:gd name="T56" fmla="*/ 59 w 159"/>
                <a:gd name="T57" fmla="*/ 69 h 86"/>
                <a:gd name="T58" fmla="*/ 55 w 159"/>
                <a:gd name="T59" fmla="*/ 17 h 86"/>
                <a:gd name="T60" fmla="*/ 60 w 159"/>
                <a:gd name="T61" fmla="*/ 11 h 86"/>
                <a:gd name="T62" fmla="*/ 25 w 159"/>
                <a:gd name="T63" fmla="*/ 12 h 86"/>
                <a:gd name="T64" fmla="*/ 32 w 159"/>
                <a:gd name="T65" fmla="*/ 16 h 86"/>
                <a:gd name="T66" fmla="*/ 42 w 159"/>
                <a:gd name="T67" fmla="*/ 67 h 86"/>
                <a:gd name="T68" fmla="*/ 38 w 159"/>
                <a:gd name="T69" fmla="*/ 74 h 86"/>
                <a:gd name="T70" fmla="*/ 37 w 159"/>
                <a:gd name="T71" fmla="*/ 74 h 86"/>
                <a:gd name="T72" fmla="*/ 32 w 159"/>
                <a:gd name="T73" fmla="*/ 70 h 86"/>
                <a:gd name="T74" fmla="*/ 21 w 159"/>
                <a:gd name="T75" fmla="*/ 18 h 86"/>
                <a:gd name="T76" fmla="*/ 25 w 159"/>
                <a:gd name="T77" fmla="*/ 12 h 86"/>
                <a:gd name="T78" fmla="*/ 25 w 159"/>
                <a:gd name="T79" fmla="*/ 12 h 86"/>
                <a:gd name="T80" fmla="*/ 25 w 159"/>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86">
                  <a:moveTo>
                    <a:pt x="27" y="86"/>
                  </a:moveTo>
                  <a:cubicBezTo>
                    <a:pt x="132" y="86"/>
                    <a:pt x="132" y="86"/>
                    <a:pt x="132" y="86"/>
                  </a:cubicBezTo>
                  <a:cubicBezTo>
                    <a:pt x="138" y="86"/>
                    <a:pt x="142" y="80"/>
                    <a:pt x="143" y="74"/>
                  </a:cubicBezTo>
                  <a:cubicBezTo>
                    <a:pt x="159" y="0"/>
                    <a:pt x="159" y="0"/>
                    <a:pt x="159" y="0"/>
                  </a:cubicBezTo>
                  <a:cubicBezTo>
                    <a:pt x="0" y="0"/>
                    <a:pt x="0" y="0"/>
                    <a:pt x="0" y="0"/>
                  </a:cubicBezTo>
                  <a:cubicBezTo>
                    <a:pt x="16" y="74"/>
                    <a:pt x="16" y="74"/>
                    <a:pt x="16" y="74"/>
                  </a:cubicBezTo>
                  <a:cubicBezTo>
                    <a:pt x="17" y="80"/>
                    <a:pt x="21" y="86"/>
                    <a:pt x="27" y="86"/>
                  </a:cubicBezTo>
                  <a:close/>
                  <a:moveTo>
                    <a:pt x="116" y="67"/>
                  </a:moveTo>
                  <a:cubicBezTo>
                    <a:pt x="127" y="16"/>
                    <a:pt x="127" y="16"/>
                    <a:pt x="127" y="16"/>
                  </a:cubicBezTo>
                  <a:cubicBezTo>
                    <a:pt x="127" y="13"/>
                    <a:pt x="130" y="11"/>
                    <a:pt x="133" y="12"/>
                  </a:cubicBezTo>
                  <a:cubicBezTo>
                    <a:pt x="136" y="12"/>
                    <a:pt x="138" y="15"/>
                    <a:pt x="137" y="18"/>
                  </a:cubicBezTo>
                  <a:cubicBezTo>
                    <a:pt x="126" y="70"/>
                    <a:pt x="126" y="70"/>
                    <a:pt x="126" y="70"/>
                  </a:cubicBezTo>
                  <a:cubicBezTo>
                    <a:pt x="126" y="72"/>
                    <a:pt x="124" y="74"/>
                    <a:pt x="121" y="74"/>
                  </a:cubicBezTo>
                  <a:cubicBezTo>
                    <a:pt x="121" y="74"/>
                    <a:pt x="120" y="74"/>
                    <a:pt x="120" y="74"/>
                  </a:cubicBezTo>
                  <a:cubicBezTo>
                    <a:pt x="117" y="73"/>
                    <a:pt x="115" y="70"/>
                    <a:pt x="116" y="67"/>
                  </a:cubicBezTo>
                  <a:close/>
                  <a:moveTo>
                    <a:pt x="88" y="68"/>
                  </a:moveTo>
                  <a:cubicBezTo>
                    <a:pt x="92" y="16"/>
                    <a:pt x="92" y="16"/>
                    <a:pt x="92" y="16"/>
                  </a:cubicBezTo>
                  <a:cubicBezTo>
                    <a:pt x="92" y="13"/>
                    <a:pt x="95" y="11"/>
                    <a:pt x="98" y="11"/>
                  </a:cubicBezTo>
                  <a:cubicBezTo>
                    <a:pt x="101" y="12"/>
                    <a:pt x="103" y="14"/>
                    <a:pt x="103" y="17"/>
                  </a:cubicBezTo>
                  <a:cubicBezTo>
                    <a:pt x="99" y="69"/>
                    <a:pt x="99" y="69"/>
                    <a:pt x="99" y="69"/>
                  </a:cubicBezTo>
                  <a:cubicBezTo>
                    <a:pt x="99" y="72"/>
                    <a:pt x="97" y="74"/>
                    <a:pt x="94" y="74"/>
                  </a:cubicBezTo>
                  <a:cubicBezTo>
                    <a:pt x="94" y="74"/>
                    <a:pt x="93" y="74"/>
                    <a:pt x="93" y="74"/>
                  </a:cubicBezTo>
                  <a:cubicBezTo>
                    <a:pt x="90" y="74"/>
                    <a:pt x="88" y="71"/>
                    <a:pt x="88" y="68"/>
                  </a:cubicBezTo>
                  <a:close/>
                  <a:moveTo>
                    <a:pt x="60" y="11"/>
                  </a:moveTo>
                  <a:cubicBezTo>
                    <a:pt x="63" y="11"/>
                    <a:pt x="66" y="13"/>
                    <a:pt x="66" y="16"/>
                  </a:cubicBezTo>
                  <a:cubicBezTo>
                    <a:pt x="70" y="68"/>
                    <a:pt x="70" y="68"/>
                    <a:pt x="70" y="68"/>
                  </a:cubicBezTo>
                  <a:cubicBezTo>
                    <a:pt x="70" y="71"/>
                    <a:pt x="68" y="74"/>
                    <a:pt x="65" y="74"/>
                  </a:cubicBezTo>
                  <a:cubicBezTo>
                    <a:pt x="65" y="74"/>
                    <a:pt x="65" y="74"/>
                    <a:pt x="64" y="74"/>
                  </a:cubicBezTo>
                  <a:cubicBezTo>
                    <a:pt x="62" y="74"/>
                    <a:pt x="59" y="72"/>
                    <a:pt x="59" y="69"/>
                  </a:cubicBezTo>
                  <a:cubicBezTo>
                    <a:pt x="55" y="17"/>
                    <a:pt x="55" y="17"/>
                    <a:pt x="55" y="17"/>
                  </a:cubicBezTo>
                  <a:cubicBezTo>
                    <a:pt x="55" y="14"/>
                    <a:pt x="57" y="12"/>
                    <a:pt x="60" y="11"/>
                  </a:cubicBezTo>
                  <a:close/>
                  <a:moveTo>
                    <a:pt x="25" y="12"/>
                  </a:moveTo>
                  <a:cubicBezTo>
                    <a:pt x="28" y="11"/>
                    <a:pt x="31" y="13"/>
                    <a:pt x="32" y="16"/>
                  </a:cubicBezTo>
                  <a:cubicBezTo>
                    <a:pt x="42" y="67"/>
                    <a:pt x="42" y="67"/>
                    <a:pt x="42" y="67"/>
                  </a:cubicBezTo>
                  <a:cubicBezTo>
                    <a:pt x="43" y="70"/>
                    <a:pt x="41" y="73"/>
                    <a:pt x="38" y="74"/>
                  </a:cubicBezTo>
                  <a:cubicBezTo>
                    <a:pt x="38" y="74"/>
                    <a:pt x="38" y="74"/>
                    <a:pt x="37" y="74"/>
                  </a:cubicBezTo>
                  <a:cubicBezTo>
                    <a:pt x="35" y="74"/>
                    <a:pt x="32" y="72"/>
                    <a:pt x="32" y="70"/>
                  </a:cubicBezTo>
                  <a:cubicBezTo>
                    <a:pt x="21" y="18"/>
                    <a:pt x="21" y="18"/>
                    <a:pt x="21" y="18"/>
                  </a:cubicBezTo>
                  <a:cubicBezTo>
                    <a:pt x="20" y="15"/>
                    <a:pt x="22" y="12"/>
                    <a:pt x="25" y="12"/>
                  </a:cubicBezTo>
                  <a:close/>
                  <a:moveTo>
                    <a:pt x="25" y="12"/>
                  </a:moveTo>
                  <a:cubicBezTo>
                    <a:pt x="25" y="12"/>
                    <a:pt x="25" y="12"/>
                    <a:pt x="25" y="12"/>
                  </a:cubicBezTo>
                </a:path>
              </a:pathLst>
            </a:custGeom>
            <a:solidFill>
              <a:schemeClr val="accent3"/>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2" name="Freeform 142"/>
            <p:cNvSpPr>
              <a:spLocks noEditPoints="1"/>
            </p:cNvSpPr>
            <p:nvPr/>
          </p:nvSpPr>
          <p:spPr bwMode="auto">
            <a:xfrm>
              <a:off x="8766719" y="5979430"/>
              <a:ext cx="64430" cy="64430"/>
            </a:xfrm>
            <a:custGeom>
              <a:avLst/>
              <a:gdLst>
                <a:gd name="T0" fmla="*/ 19 w 37"/>
                <a:gd name="T1" fmla="*/ 0 h 37"/>
                <a:gd name="T2" fmla="*/ 0 w 37"/>
                <a:gd name="T3" fmla="*/ 19 h 37"/>
                <a:gd name="T4" fmla="*/ 19 w 37"/>
                <a:gd name="T5" fmla="*/ 37 h 37"/>
                <a:gd name="T6" fmla="*/ 37 w 37"/>
                <a:gd name="T7" fmla="*/ 19 h 37"/>
                <a:gd name="T8" fmla="*/ 19 w 37"/>
                <a:gd name="T9" fmla="*/ 0 h 37"/>
                <a:gd name="T10" fmla="*/ 19 w 37"/>
                <a:gd name="T11" fmla="*/ 26 h 37"/>
                <a:gd name="T12" fmla="*/ 12 w 37"/>
                <a:gd name="T13" fmla="*/ 19 h 37"/>
                <a:gd name="T14" fmla="*/ 19 w 37"/>
                <a:gd name="T15" fmla="*/ 12 h 37"/>
                <a:gd name="T16" fmla="*/ 26 w 37"/>
                <a:gd name="T17" fmla="*/ 19 h 37"/>
                <a:gd name="T18" fmla="*/ 19 w 37"/>
                <a:gd name="T19" fmla="*/ 26 h 37"/>
                <a:gd name="T20" fmla="*/ 19 w 37"/>
                <a:gd name="T21" fmla="*/ 26 h 37"/>
                <a:gd name="T22" fmla="*/ 19 w 37"/>
                <a:gd name="T23"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7">
                  <a:moveTo>
                    <a:pt x="19" y="0"/>
                  </a:moveTo>
                  <a:cubicBezTo>
                    <a:pt x="8" y="0"/>
                    <a:pt x="0" y="8"/>
                    <a:pt x="0" y="19"/>
                  </a:cubicBezTo>
                  <a:cubicBezTo>
                    <a:pt x="0" y="29"/>
                    <a:pt x="8" y="37"/>
                    <a:pt x="19" y="37"/>
                  </a:cubicBezTo>
                  <a:cubicBezTo>
                    <a:pt x="29" y="37"/>
                    <a:pt x="37" y="29"/>
                    <a:pt x="37" y="19"/>
                  </a:cubicBezTo>
                  <a:cubicBezTo>
                    <a:pt x="37" y="8"/>
                    <a:pt x="29" y="0"/>
                    <a:pt x="19" y="0"/>
                  </a:cubicBezTo>
                  <a:close/>
                  <a:moveTo>
                    <a:pt x="19" y="26"/>
                  </a:moveTo>
                  <a:cubicBezTo>
                    <a:pt x="15" y="26"/>
                    <a:pt x="12" y="23"/>
                    <a:pt x="12" y="19"/>
                  </a:cubicBezTo>
                  <a:cubicBezTo>
                    <a:pt x="12" y="15"/>
                    <a:pt x="15" y="12"/>
                    <a:pt x="19" y="12"/>
                  </a:cubicBezTo>
                  <a:cubicBezTo>
                    <a:pt x="22" y="12"/>
                    <a:pt x="26" y="15"/>
                    <a:pt x="26" y="19"/>
                  </a:cubicBezTo>
                  <a:cubicBezTo>
                    <a:pt x="26" y="23"/>
                    <a:pt x="22" y="26"/>
                    <a:pt x="19" y="26"/>
                  </a:cubicBezTo>
                  <a:close/>
                  <a:moveTo>
                    <a:pt x="19" y="26"/>
                  </a:moveTo>
                  <a:cubicBezTo>
                    <a:pt x="19" y="26"/>
                    <a:pt x="19" y="26"/>
                    <a:pt x="19" y="26"/>
                  </a:cubicBezTo>
                </a:path>
              </a:pathLst>
            </a:custGeom>
            <a:solidFill>
              <a:schemeClr val="accent3"/>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3" name="Freeform 143"/>
            <p:cNvSpPr>
              <a:spLocks noEditPoints="1"/>
            </p:cNvSpPr>
            <p:nvPr/>
          </p:nvSpPr>
          <p:spPr bwMode="auto">
            <a:xfrm>
              <a:off x="8922241" y="5979430"/>
              <a:ext cx="65171" cy="64430"/>
            </a:xfrm>
            <a:custGeom>
              <a:avLst/>
              <a:gdLst>
                <a:gd name="T0" fmla="*/ 18 w 37"/>
                <a:gd name="T1" fmla="*/ 0 h 37"/>
                <a:gd name="T2" fmla="*/ 0 w 37"/>
                <a:gd name="T3" fmla="*/ 19 h 37"/>
                <a:gd name="T4" fmla="*/ 18 w 37"/>
                <a:gd name="T5" fmla="*/ 37 h 37"/>
                <a:gd name="T6" fmla="*/ 37 w 37"/>
                <a:gd name="T7" fmla="*/ 19 h 37"/>
                <a:gd name="T8" fmla="*/ 18 w 37"/>
                <a:gd name="T9" fmla="*/ 0 h 37"/>
                <a:gd name="T10" fmla="*/ 18 w 37"/>
                <a:gd name="T11" fmla="*/ 26 h 37"/>
                <a:gd name="T12" fmla="*/ 11 w 37"/>
                <a:gd name="T13" fmla="*/ 19 h 37"/>
                <a:gd name="T14" fmla="*/ 18 w 37"/>
                <a:gd name="T15" fmla="*/ 12 h 37"/>
                <a:gd name="T16" fmla="*/ 25 w 37"/>
                <a:gd name="T17" fmla="*/ 19 h 37"/>
                <a:gd name="T18" fmla="*/ 18 w 37"/>
                <a:gd name="T19" fmla="*/ 26 h 37"/>
                <a:gd name="T20" fmla="*/ 18 w 37"/>
                <a:gd name="T21" fmla="*/ 26 h 37"/>
                <a:gd name="T22" fmla="*/ 18 w 37"/>
                <a:gd name="T23"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7">
                  <a:moveTo>
                    <a:pt x="18" y="0"/>
                  </a:moveTo>
                  <a:cubicBezTo>
                    <a:pt x="8" y="0"/>
                    <a:pt x="0" y="8"/>
                    <a:pt x="0" y="19"/>
                  </a:cubicBezTo>
                  <a:cubicBezTo>
                    <a:pt x="0" y="29"/>
                    <a:pt x="8" y="37"/>
                    <a:pt x="18" y="37"/>
                  </a:cubicBezTo>
                  <a:cubicBezTo>
                    <a:pt x="29" y="37"/>
                    <a:pt x="37" y="29"/>
                    <a:pt x="37" y="19"/>
                  </a:cubicBezTo>
                  <a:cubicBezTo>
                    <a:pt x="37" y="8"/>
                    <a:pt x="29" y="0"/>
                    <a:pt x="18" y="0"/>
                  </a:cubicBezTo>
                  <a:close/>
                  <a:moveTo>
                    <a:pt x="18" y="26"/>
                  </a:moveTo>
                  <a:cubicBezTo>
                    <a:pt x="14" y="26"/>
                    <a:pt x="11" y="23"/>
                    <a:pt x="11" y="19"/>
                  </a:cubicBezTo>
                  <a:cubicBezTo>
                    <a:pt x="11" y="15"/>
                    <a:pt x="14" y="12"/>
                    <a:pt x="18" y="12"/>
                  </a:cubicBezTo>
                  <a:cubicBezTo>
                    <a:pt x="22" y="12"/>
                    <a:pt x="25" y="15"/>
                    <a:pt x="25" y="19"/>
                  </a:cubicBezTo>
                  <a:cubicBezTo>
                    <a:pt x="25" y="23"/>
                    <a:pt x="22" y="26"/>
                    <a:pt x="18" y="26"/>
                  </a:cubicBezTo>
                  <a:close/>
                  <a:moveTo>
                    <a:pt x="18" y="26"/>
                  </a:moveTo>
                  <a:cubicBezTo>
                    <a:pt x="18" y="26"/>
                    <a:pt x="18" y="26"/>
                    <a:pt x="18" y="26"/>
                  </a:cubicBezTo>
                </a:path>
              </a:pathLst>
            </a:custGeom>
            <a:solidFill>
              <a:schemeClr val="accent3"/>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4" name="Freeform 144"/>
            <p:cNvSpPr>
              <a:spLocks noEditPoints="1"/>
            </p:cNvSpPr>
            <p:nvPr/>
          </p:nvSpPr>
          <p:spPr bwMode="auto">
            <a:xfrm>
              <a:off x="8651188" y="5729114"/>
              <a:ext cx="364366" cy="236245"/>
            </a:xfrm>
            <a:custGeom>
              <a:avLst/>
              <a:gdLst>
                <a:gd name="T0" fmla="*/ 202 w 208"/>
                <a:gd name="T1" fmla="*/ 135 h 135"/>
                <a:gd name="T2" fmla="*/ 60 w 208"/>
                <a:gd name="T3" fmla="*/ 135 h 135"/>
                <a:gd name="T4" fmla="*/ 50 w 208"/>
                <a:gd name="T5" fmla="*/ 127 h 135"/>
                <a:gd name="T6" fmla="*/ 23 w 208"/>
                <a:gd name="T7" fmla="*/ 13 h 135"/>
                <a:gd name="T8" fmla="*/ 7 w 208"/>
                <a:gd name="T9" fmla="*/ 13 h 135"/>
                <a:gd name="T10" fmla="*/ 0 w 208"/>
                <a:gd name="T11" fmla="*/ 7 h 135"/>
                <a:gd name="T12" fmla="*/ 7 w 208"/>
                <a:gd name="T13" fmla="*/ 0 h 135"/>
                <a:gd name="T14" fmla="*/ 25 w 208"/>
                <a:gd name="T15" fmla="*/ 0 h 135"/>
                <a:gd name="T16" fmla="*/ 35 w 208"/>
                <a:gd name="T17" fmla="*/ 9 h 135"/>
                <a:gd name="T18" fmla="*/ 62 w 208"/>
                <a:gd name="T19" fmla="*/ 123 h 135"/>
                <a:gd name="T20" fmla="*/ 202 w 208"/>
                <a:gd name="T21" fmla="*/ 123 h 135"/>
                <a:gd name="T22" fmla="*/ 208 w 208"/>
                <a:gd name="T23" fmla="*/ 129 h 135"/>
                <a:gd name="T24" fmla="*/ 202 w 208"/>
                <a:gd name="T25" fmla="*/ 135 h 135"/>
                <a:gd name="T26" fmla="*/ 202 w 208"/>
                <a:gd name="T27" fmla="*/ 135 h 135"/>
                <a:gd name="T28" fmla="*/ 202 w 208"/>
                <a:gd name="T2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135">
                  <a:moveTo>
                    <a:pt x="202" y="135"/>
                  </a:moveTo>
                  <a:cubicBezTo>
                    <a:pt x="60" y="135"/>
                    <a:pt x="60" y="135"/>
                    <a:pt x="60" y="135"/>
                  </a:cubicBezTo>
                  <a:cubicBezTo>
                    <a:pt x="55" y="135"/>
                    <a:pt x="51" y="132"/>
                    <a:pt x="50" y="127"/>
                  </a:cubicBezTo>
                  <a:cubicBezTo>
                    <a:pt x="23" y="13"/>
                    <a:pt x="23" y="13"/>
                    <a:pt x="23" y="13"/>
                  </a:cubicBezTo>
                  <a:cubicBezTo>
                    <a:pt x="7" y="13"/>
                    <a:pt x="7" y="13"/>
                    <a:pt x="7" y="13"/>
                  </a:cubicBezTo>
                  <a:cubicBezTo>
                    <a:pt x="3" y="13"/>
                    <a:pt x="0" y="10"/>
                    <a:pt x="0" y="7"/>
                  </a:cubicBezTo>
                  <a:cubicBezTo>
                    <a:pt x="0" y="3"/>
                    <a:pt x="3" y="0"/>
                    <a:pt x="7" y="0"/>
                  </a:cubicBezTo>
                  <a:cubicBezTo>
                    <a:pt x="25" y="0"/>
                    <a:pt x="25" y="0"/>
                    <a:pt x="25" y="0"/>
                  </a:cubicBezTo>
                  <a:cubicBezTo>
                    <a:pt x="30" y="0"/>
                    <a:pt x="34" y="4"/>
                    <a:pt x="35" y="9"/>
                  </a:cubicBezTo>
                  <a:cubicBezTo>
                    <a:pt x="62" y="123"/>
                    <a:pt x="62" y="123"/>
                    <a:pt x="62" y="123"/>
                  </a:cubicBezTo>
                  <a:cubicBezTo>
                    <a:pt x="202" y="123"/>
                    <a:pt x="202" y="123"/>
                    <a:pt x="202" y="123"/>
                  </a:cubicBezTo>
                  <a:cubicBezTo>
                    <a:pt x="205" y="123"/>
                    <a:pt x="208" y="126"/>
                    <a:pt x="208" y="129"/>
                  </a:cubicBezTo>
                  <a:cubicBezTo>
                    <a:pt x="208" y="133"/>
                    <a:pt x="205" y="135"/>
                    <a:pt x="202" y="135"/>
                  </a:cubicBezTo>
                  <a:close/>
                  <a:moveTo>
                    <a:pt x="202" y="135"/>
                  </a:moveTo>
                  <a:cubicBezTo>
                    <a:pt x="202" y="135"/>
                    <a:pt x="202" y="135"/>
                    <a:pt x="202" y="135"/>
                  </a:cubicBezTo>
                </a:path>
              </a:pathLst>
            </a:custGeom>
            <a:solidFill>
              <a:schemeClr val="accent3"/>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5" name="Freeform 145"/>
            <p:cNvSpPr>
              <a:spLocks noEditPoints="1"/>
            </p:cNvSpPr>
            <p:nvPr/>
          </p:nvSpPr>
          <p:spPr bwMode="auto">
            <a:xfrm>
              <a:off x="8139447" y="3823600"/>
              <a:ext cx="166631" cy="89610"/>
            </a:xfrm>
            <a:custGeom>
              <a:avLst/>
              <a:gdLst>
                <a:gd name="T0" fmla="*/ 16 w 95"/>
                <a:gd name="T1" fmla="*/ 51 h 51"/>
                <a:gd name="T2" fmla="*/ 79 w 95"/>
                <a:gd name="T3" fmla="*/ 51 h 51"/>
                <a:gd name="T4" fmla="*/ 86 w 95"/>
                <a:gd name="T5" fmla="*/ 44 h 51"/>
                <a:gd name="T6" fmla="*/ 95 w 95"/>
                <a:gd name="T7" fmla="*/ 0 h 51"/>
                <a:gd name="T8" fmla="*/ 0 w 95"/>
                <a:gd name="T9" fmla="*/ 0 h 51"/>
                <a:gd name="T10" fmla="*/ 10 w 95"/>
                <a:gd name="T11" fmla="*/ 44 h 51"/>
                <a:gd name="T12" fmla="*/ 16 w 95"/>
                <a:gd name="T13" fmla="*/ 51 h 51"/>
                <a:gd name="T14" fmla="*/ 69 w 95"/>
                <a:gd name="T15" fmla="*/ 40 h 51"/>
                <a:gd name="T16" fmla="*/ 76 w 95"/>
                <a:gd name="T17" fmla="*/ 9 h 51"/>
                <a:gd name="T18" fmla="*/ 80 w 95"/>
                <a:gd name="T19" fmla="*/ 7 h 51"/>
                <a:gd name="T20" fmla="*/ 82 w 95"/>
                <a:gd name="T21" fmla="*/ 11 h 51"/>
                <a:gd name="T22" fmla="*/ 76 w 95"/>
                <a:gd name="T23" fmla="*/ 42 h 51"/>
                <a:gd name="T24" fmla="*/ 72 w 95"/>
                <a:gd name="T25" fmla="*/ 44 h 51"/>
                <a:gd name="T26" fmla="*/ 72 w 95"/>
                <a:gd name="T27" fmla="*/ 44 h 51"/>
                <a:gd name="T28" fmla="*/ 69 w 95"/>
                <a:gd name="T29" fmla="*/ 40 h 51"/>
                <a:gd name="T30" fmla="*/ 53 w 95"/>
                <a:gd name="T31" fmla="*/ 41 h 51"/>
                <a:gd name="T32" fmla="*/ 55 w 95"/>
                <a:gd name="T33" fmla="*/ 10 h 51"/>
                <a:gd name="T34" fmla="*/ 59 w 95"/>
                <a:gd name="T35" fmla="*/ 7 h 51"/>
                <a:gd name="T36" fmla="*/ 62 w 95"/>
                <a:gd name="T37" fmla="*/ 10 h 51"/>
                <a:gd name="T38" fmla="*/ 59 w 95"/>
                <a:gd name="T39" fmla="*/ 41 h 51"/>
                <a:gd name="T40" fmla="*/ 56 w 95"/>
                <a:gd name="T41" fmla="*/ 44 h 51"/>
                <a:gd name="T42" fmla="*/ 56 w 95"/>
                <a:gd name="T43" fmla="*/ 44 h 51"/>
                <a:gd name="T44" fmla="*/ 53 w 95"/>
                <a:gd name="T45" fmla="*/ 41 h 51"/>
                <a:gd name="T46" fmla="*/ 36 w 95"/>
                <a:gd name="T47" fmla="*/ 7 h 51"/>
                <a:gd name="T48" fmla="*/ 40 w 95"/>
                <a:gd name="T49" fmla="*/ 10 h 51"/>
                <a:gd name="T50" fmla="*/ 42 w 95"/>
                <a:gd name="T51" fmla="*/ 41 h 51"/>
                <a:gd name="T52" fmla="*/ 39 w 95"/>
                <a:gd name="T53" fmla="*/ 44 h 51"/>
                <a:gd name="T54" fmla="*/ 39 w 95"/>
                <a:gd name="T55" fmla="*/ 44 h 51"/>
                <a:gd name="T56" fmla="*/ 36 w 95"/>
                <a:gd name="T57" fmla="*/ 41 h 51"/>
                <a:gd name="T58" fmla="*/ 33 w 95"/>
                <a:gd name="T59" fmla="*/ 10 h 51"/>
                <a:gd name="T60" fmla="*/ 36 w 95"/>
                <a:gd name="T61" fmla="*/ 7 h 51"/>
                <a:gd name="T62" fmla="*/ 15 w 95"/>
                <a:gd name="T63" fmla="*/ 7 h 51"/>
                <a:gd name="T64" fmla="*/ 19 w 95"/>
                <a:gd name="T65" fmla="*/ 9 h 51"/>
                <a:gd name="T66" fmla="*/ 26 w 95"/>
                <a:gd name="T67" fmla="*/ 40 h 51"/>
                <a:gd name="T68" fmla="*/ 23 w 95"/>
                <a:gd name="T69" fmla="*/ 44 h 51"/>
                <a:gd name="T70" fmla="*/ 22 w 95"/>
                <a:gd name="T71" fmla="*/ 44 h 51"/>
                <a:gd name="T72" fmla="*/ 19 w 95"/>
                <a:gd name="T73" fmla="*/ 42 h 51"/>
                <a:gd name="T74" fmla="*/ 13 w 95"/>
                <a:gd name="T75" fmla="*/ 11 h 51"/>
                <a:gd name="T76" fmla="*/ 15 w 95"/>
                <a:gd name="T77" fmla="*/ 7 h 51"/>
                <a:gd name="T78" fmla="*/ 15 w 95"/>
                <a:gd name="T79" fmla="*/ 7 h 51"/>
                <a:gd name="T80" fmla="*/ 15 w 95"/>
                <a:gd name="T81"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51">
                  <a:moveTo>
                    <a:pt x="16" y="51"/>
                  </a:moveTo>
                  <a:cubicBezTo>
                    <a:pt x="79" y="51"/>
                    <a:pt x="79" y="51"/>
                    <a:pt x="79" y="51"/>
                  </a:cubicBezTo>
                  <a:cubicBezTo>
                    <a:pt x="83" y="51"/>
                    <a:pt x="85" y="48"/>
                    <a:pt x="86" y="44"/>
                  </a:cubicBezTo>
                  <a:cubicBezTo>
                    <a:pt x="95" y="0"/>
                    <a:pt x="95" y="0"/>
                    <a:pt x="95" y="0"/>
                  </a:cubicBezTo>
                  <a:cubicBezTo>
                    <a:pt x="0" y="0"/>
                    <a:pt x="0" y="0"/>
                    <a:pt x="0" y="0"/>
                  </a:cubicBezTo>
                  <a:cubicBezTo>
                    <a:pt x="10" y="44"/>
                    <a:pt x="10" y="44"/>
                    <a:pt x="10" y="44"/>
                  </a:cubicBezTo>
                  <a:cubicBezTo>
                    <a:pt x="10" y="48"/>
                    <a:pt x="13" y="51"/>
                    <a:pt x="16" y="51"/>
                  </a:cubicBezTo>
                  <a:close/>
                  <a:moveTo>
                    <a:pt x="69" y="40"/>
                  </a:moveTo>
                  <a:cubicBezTo>
                    <a:pt x="76" y="9"/>
                    <a:pt x="76" y="9"/>
                    <a:pt x="76" y="9"/>
                  </a:cubicBezTo>
                  <a:cubicBezTo>
                    <a:pt x="76" y="8"/>
                    <a:pt x="78" y="7"/>
                    <a:pt x="80" y="7"/>
                  </a:cubicBezTo>
                  <a:cubicBezTo>
                    <a:pt x="81" y="7"/>
                    <a:pt x="83" y="9"/>
                    <a:pt x="82" y="11"/>
                  </a:cubicBezTo>
                  <a:cubicBezTo>
                    <a:pt x="76" y="42"/>
                    <a:pt x="76" y="42"/>
                    <a:pt x="76" y="42"/>
                  </a:cubicBezTo>
                  <a:cubicBezTo>
                    <a:pt x="75" y="43"/>
                    <a:pt x="74" y="44"/>
                    <a:pt x="72" y="44"/>
                  </a:cubicBezTo>
                  <a:cubicBezTo>
                    <a:pt x="72" y="44"/>
                    <a:pt x="72" y="44"/>
                    <a:pt x="72" y="44"/>
                  </a:cubicBezTo>
                  <a:cubicBezTo>
                    <a:pt x="70" y="44"/>
                    <a:pt x="69" y="42"/>
                    <a:pt x="69" y="40"/>
                  </a:cubicBezTo>
                  <a:close/>
                  <a:moveTo>
                    <a:pt x="53" y="41"/>
                  </a:moveTo>
                  <a:cubicBezTo>
                    <a:pt x="55" y="10"/>
                    <a:pt x="55" y="10"/>
                    <a:pt x="55" y="10"/>
                  </a:cubicBezTo>
                  <a:cubicBezTo>
                    <a:pt x="55" y="8"/>
                    <a:pt x="57" y="7"/>
                    <a:pt x="59" y="7"/>
                  </a:cubicBezTo>
                  <a:cubicBezTo>
                    <a:pt x="60" y="7"/>
                    <a:pt x="62" y="9"/>
                    <a:pt x="62" y="10"/>
                  </a:cubicBezTo>
                  <a:cubicBezTo>
                    <a:pt x="59" y="41"/>
                    <a:pt x="59" y="41"/>
                    <a:pt x="59" y="41"/>
                  </a:cubicBezTo>
                  <a:cubicBezTo>
                    <a:pt x="59" y="43"/>
                    <a:pt x="58" y="44"/>
                    <a:pt x="56" y="44"/>
                  </a:cubicBezTo>
                  <a:cubicBezTo>
                    <a:pt x="56" y="44"/>
                    <a:pt x="56" y="44"/>
                    <a:pt x="56" y="44"/>
                  </a:cubicBezTo>
                  <a:cubicBezTo>
                    <a:pt x="54" y="44"/>
                    <a:pt x="53" y="42"/>
                    <a:pt x="53" y="41"/>
                  </a:cubicBezTo>
                  <a:close/>
                  <a:moveTo>
                    <a:pt x="36" y="7"/>
                  </a:moveTo>
                  <a:cubicBezTo>
                    <a:pt x="38" y="7"/>
                    <a:pt x="40" y="8"/>
                    <a:pt x="40" y="10"/>
                  </a:cubicBezTo>
                  <a:cubicBezTo>
                    <a:pt x="42" y="41"/>
                    <a:pt x="42" y="41"/>
                    <a:pt x="42" y="41"/>
                  </a:cubicBezTo>
                  <a:cubicBezTo>
                    <a:pt x="42" y="42"/>
                    <a:pt x="41" y="44"/>
                    <a:pt x="39" y="44"/>
                  </a:cubicBezTo>
                  <a:cubicBezTo>
                    <a:pt x="39" y="44"/>
                    <a:pt x="39" y="44"/>
                    <a:pt x="39" y="44"/>
                  </a:cubicBezTo>
                  <a:cubicBezTo>
                    <a:pt x="37" y="44"/>
                    <a:pt x="36" y="43"/>
                    <a:pt x="36" y="41"/>
                  </a:cubicBezTo>
                  <a:cubicBezTo>
                    <a:pt x="33" y="10"/>
                    <a:pt x="33" y="10"/>
                    <a:pt x="33" y="10"/>
                  </a:cubicBezTo>
                  <a:cubicBezTo>
                    <a:pt x="33" y="9"/>
                    <a:pt x="35" y="7"/>
                    <a:pt x="36" y="7"/>
                  </a:cubicBezTo>
                  <a:close/>
                  <a:moveTo>
                    <a:pt x="15" y="7"/>
                  </a:moveTo>
                  <a:cubicBezTo>
                    <a:pt x="17" y="7"/>
                    <a:pt x="19" y="8"/>
                    <a:pt x="19" y="9"/>
                  </a:cubicBezTo>
                  <a:cubicBezTo>
                    <a:pt x="26" y="40"/>
                    <a:pt x="26" y="40"/>
                    <a:pt x="26" y="40"/>
                  </a:cubicBezTo>
                  <a:cubicBezTo>
                    <a:pt x="26" y="42"/>
                    <a:pt x="25" y="44"/>
                    <a:pt x="23" y="44"/>
                  </a:cubicBezTo>
                  <a:cubicBezTo>
                    <a:pt x="23" y="44"/>
                    <a:pt x="23" y="44"/>
                    <a:pt x="22" y="44"/>
                  </a:cubicBezTo>
                  <a:cubicBezTo>
                    <a:pt x="21" y="44"/>
                    <a:pt x="20" y="43"/>
                    <a:pt x="19" y="42"/>
                  </a:cubicBezTo>
                  <a:cubicBezTo>
                    <a:pt x="13" y="11"/>
                    <a:pt x="13" y="11"/>
                    <a:pt x="13" y="11"/>
                  </a:cubicBezTo>
                  <a:cubicBezTo>
                    <a:pt x="12" y="9"/>
                    <a:pt x="13" y="7"/>
                    <a:pt x="15" y="7"/>
                  </a:cubicBezTo>
                  <a:close/>
                  <a:moveTo>
                    <a:pt x="15" y="7"/>
                  </a:moveTo>
                  <a:cubicBezTo>
                    <a:pt x="15" y="7"/>
                    <a:pt x="15" y="7"/>
                    <a:pt x="15" y="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6" name="Freeform 146"/>
            <p:cNvSpPr>
              <a:spLocks noEditPoints="1"/>
            </p:cNvSpPr>
            <p:nvPr/>
          </p:nvSpPr>
          <p:spPr bwMode="auto">
            <a:xfrm>
              <a:off x="8155740" y="3944315"/>
              <a:ext cx="38510" cy="39991"/>
            </a:xfrm>
            <a:custGeom>
              <a:avLst/>
              <a:gdLst>
                <a:gd name="T0" fmla="*/ 11 w 22"/>
                <a:gd name="T1" fmla="*/ 0 h 23"/>
                <a:gd name="T2" fmla="*/ 0 w 22"/>
                <a:gd name="T3" fmla="*/ 11 h 23"/>
                <a:gd name="T4" fmla="*/ 11 w 22"/>
                <a:gd name="T5" fmla="*/ 23 h 23"/>
                <a:gd name="T6" fmla="*/ 22 w 22"/>
                <a:gd name="T7" fmla="*/ 11 h 23"/>
                <a:gd name="T8" fmla="*/ 11 w 22"/>
                <a:gd name="T9" fmla="*/ 0 h 23"/>
                <a:gd name="T10" fmla="*/ 11 w 22"/>
                <a:gd name="T11" fmla="*/ 16 h 23"/>
                <a:gd name="T12" fmla="*/ 7 w 22"/>
                <a:gd name="T13" fmla="*/ 11 h 23"/>
                <a:gd name="T14" fmla="*/ 11 w 22"/>
                <a:gd name="T15" fmla="*/ 7 h 23"/>
                <a:gd name="T16" fmla="*/ 15 w 22"/>
                <a:gd name="T17" fmla="*/ 11 h 23"/>
                <a:gd name="T18" fmla="*/ 11 w 22"/>
                <a:gd name="T19" fmla="*/ 16 h 23"/>
                <a:gd name="T20" fmla="*/ 11 w 22"/>
                <a:gd name="T21" fmla="*/ 16 h 23"/>
                <a:gd name="T22" fmla="*/ 11 w 22"/>
                <a:gd name="T23"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3">
                  <a:moveTo>
                    <a:pt x="11" y="0"/>
                  </a:moveTo>
                  <a:cubicBezTo>
                    <a:pt x="5" y="0"/>
                    <a:pt x="0" y="5"/>
                    <a:pt x="0" y="11"/>
                  </a:cubicBezTo>
                  <a:cubicBezTo>
                    <a:pt x="0" y="18"/>
                    <a:pt x="5" y="23"/>
                    <a:pt x="11" y="23"/>
                  </a:cubicBezTo>
                  <a:cubicBezTo>
                    <a:pt x="17" y="23"/>
                    <a:pt x="22" y="18"/>
                    <a:pt x="22" y="11"/>
                  </a:cubicBezTo>
                  <a:cubicBezTo>
                    <a:pt x="22" y="5"/>
                    <a:pt x="17" y="0"/>
                    <a:pt x="11" y="0"/>
                  </a:cubicBezTo>
                  <a:close/>
                  <a:moveTo>
                    <a:pt x="11" y="16"/>
                  </a:moveTo>
                  <a:cubicBezTo>
                    <a:pt x="9" y="16"/>
                    <a:pt x="7" y="14"/>
                    <a:pt x="7" y="11"/>
                  </a:cubicBezTo>
                  <a:cubicBezTo>
                    <a:pt x="7" y="9"/>
                    <a:pt x="9" y="7"/>
                    <a:pt x="11" y="7"/>
                  </a:cubicBezTo>
                  <a:cubicBezTo>
                    <a:pt x="14" y="7"/>
                    <a:pt x="15" y="9"/>
                    <a:pt x="15" y="11"/>
                  </a:cubicBezTo>
                  <a:cubicBezTo>
                    <a:pt x="15" y="14"/>
                    <a:pt x="14" y="16"/>
                    <a:pt x="11" y="16"/>
                  </a:cubicBezTo>
                  <a:close/>
                  <a:moveTo>
                    <a:pt x="11" y="16"/>
                  </a:moveTo>
                  <a:cubicBezTo>
                    <a:pt x="11" y="16"/>
                    <a:pt x="11" y="16"/>
                    <a:pt x="11" y="1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7" name="Freeform 147"/>
            <p:cNvSpPr>
              <a:spLocks noEditPoints="1"/>
            </p:cNvSpPr>
            <p:nvPr/>
          </p:nvSpPr>
          <p:spPr bwMode="auto">
            <a:xfrm>
              <a:off x="8248313" y="3944315"/>
              <a:ext cx="38510" cy="39991"/>
            </a:xfrm>
            <a:custGeom>
              <a:avLst/>
              <a:gdLst>
                <a:gd name="T0" fmla="*/ 11 w 22"/>
                <a:gd name="T1" fmla="*/ 0 h 23"/>
                <a:gd name="T2" fmla="*/ 0 w 22"/>
                <a:gd name="T3" fmla="*/ 11 h 23"/>
                <a:gd name="T4" fmla="*/ 11 w 22"/>
                <a:gd name="T5" fmla="*/ 23 h 23"/>
                <a:gd name="T6" fmla="*/ 22 w 22"/>
                <a:gd name="T7" fmla="*/ 11 h 23"/>
                <a:gd name="T8" fmla="*/ 11 w 22"/>
                <a:gd name="T9" fmla="*/ 0 h 23"/>
                <a:gd name="T10" fmla="*/ 11 w 22"/>
                <a:gd name="T11" fmla="*/ 16 h 23"/>
                <a:gd name="T12" fmla="*/ 7 w 22"/>
                <a:gd name="T13" fmla="*/ 11 h 23"/>
                <a:gd name="T14" fmla="*/ 11 w 22"/>
                <a:gd name="T15" fmla="*/ 7 h 23"/>
                <a:gd name="T16" fmla="*/ 15 w 22"/>
                <a:gd name="T17" fmla="*/ 11 h 23"/>
                <a:gd name="T18" fmla="*/ 11 w 22"/>
                <a:gd name="T19" fmla="*/ 16 h 23"/>
                <a:gd name="T20" fmla="*/ 11 w 22"/>
                <a:gd name="T21" fmla="*/ 16 h 23"/>
                <a:gd name="T22" fmla="*/ 11 w 22"/>
                <a:gd name="T23"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3">
                  <a:moveTo>
                    <a:pt x="11" y="0"/>
                  </a:moveTo>
                  <a:cubicBezTo>
                    <a:pt x="5" y="0"/>
                    <a:pt x="0" y="5"/>
                    <a:pt x="0" y="11"/>
                  </a:cubicBezTo>
                  <a:cubicBezTo>
                    <a:pt x="0" y="18"/>
                    <a:pt x="5" y="23"/>
                    <a:pt x="11" y="23"/>
                  </a:cubicBezTo>
                  <a:cubicBezTo>
                    <a:pt x="17" y="23"/>
                    <a:pt x="22" y="18"/>
                    <a:pt x="22" y="11"/>
                  </a:cubicBezTo>
                  <a:cubicBezTo>
                    <a:pt x="22" y="5"/>
                    <a:pt x="17" y="0"/>
                    <a:pt x="11" y="0"/>
                  </a:cubicBezTo>
                  <a:close/>
                  <a:moveTo>
                    <a:pt x="11" y="16"/>
                  </a:moveTo>
                  <a:cubicBezTo>
                    <a:pt x="9" y="16"/>
                    <a:pt x="7" y="14"/>
                    <a:pt x="7" y="11"/>
                  </a:cubicBezTo>
                  <a:cubicBezTo>
                    <a:pt x="7" y="9"/>
                    <a:pt x="9" y="7"/>
                    <a:pt x="11" y="7"/>
                  </a:cubicBezTo>
                  <a:cubicBezTo>
                    <a:pt x="13" y="7"/>
                    <a:pt x="15" y="9"/>
                    <a:pt x="15" y="11"/>
                  </a:cubicBezTo>
                  <a:cubicBezTo>
                    <a:pt x="15" y="14"/>
                    <a:pt x="13" y="16"/>
                    <a:pt x="11" y="16"/>
                  </a:cubicBezTo>
                  <a:close/>
                  <a:moveTo>
                    <a:pt x="11" y="16"/>
                  </a:moveTo>
                  <a:cubicBezTo>
                    <a:pt x="11" y="16"/>
                    <a:pt x="11" y="16"/>
                    <a:pt x="11" y="1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8" name="Freeform 148"/>
            <p:cNvSpPr>
              <a:spLocks noEditPoints="1"/>
            </p:cNvSpPr>
            <p:nvPr/>
          </p:nvSpPr>
          <p:spPr bwMode="auto">
            <a:xfrm>
              <a:off x="8087607" y="3795458"/>
              <a:ext cx="216990" cy="142191"/>
            </a:xfrm>
            <a:custGeom>
              <a:avLst/>
              <a:gdLst>
                <a:gd name="T0" fmla="*/ 120 w 124"/>
                <a:gd name="T1" fmla="*/ 81 h 81"/>
                <a:gd name="T2" fmla="*/ 36 w 124"/>
                <a:gd name="T3" fmla="*/ 81 h 81"/>
                <a:gd name="T4" fmla="*/ 29 w 124"/>
                <a:gd name="T5" fmla="*/ 76 h 81"/>
                <a:gd name="T6" fmla="*/ 14 w 124"/>
                <a:gd name="T7" fmla="*/ 8 h 81"/>
                <a:gd name="T8" fmla="*/ 4 w 124"/>
                <a:gd name="T9" fmla="*/ 8 h 81"/>
                <a:gd name="T10" fmla="*/ 0 w 124"/>
                <a:gd name="T11" fmla="*/ 4 h 81"/>
                <a:gd name="T12" fmla="*/ 4 w 124"/>
                <a:gd name="T13" fmla="*/ 0 h 81"/>
                <a:gd name="T14" fmla="*/ 15 w 124"/>
                <a:gd name="T15" fmla="*/ 0 h 81"/>
                <a:gd name="T16" fmla="*/ 21 w 124"/>
                <a:gd name="T17" fmla="*/ 5 h 81"/>
                <a:gd name="T18" fmla="*/ 37 w 124"/>
                <a:gd name="T19" fmla="*/ 73 h 81"/>
                <a:gd name="T20" fmla="*/ 120 w 124"/>
                <a:gd name="T21" fmla="*/ 73 h 81"/>
                <a:gd name="T22" fmla="*/ 124 w 124"/>
                <a:gd name="T23" fmla="*/ 77 h 81"/>
                <a:gd name="T24" fmla="*/ 120 w 124"/>
                <a:gd name="T25" fmla="*/ 81 h 81"/>
                <a:gd name="T26" fmla="*/ 120 w 124"/>
                <a:gd name="T27" fmla="*/ 81 h 81"/>
                <a:gd name="T28" fmla="*/ 120 w 124"/>
                <a:gd name="T2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81">
                  <a:moveTo>
                    <a:pt x="120" y="81"/>
                  </a:moveTo>
                  <a:cubicBezTo>
                    <a:pt x="36" y="81"/>
                    <a:pt x="36" y="81"/>
                    <a:pt x="36" y="81"/>
                  </a:cubicBezTo>
                  <a:cubicBezTo>
                    <a:pt x="33" y="81"/>
                    <a:pt x="30" y="79"/>
                    <a:pt x="29" y="76"/>
                  </a:cubicBezTo>
                  <a:cubicBezTo>
                    <a:pt x="14" y="8"/>
                    <a:pt x="14" y="8"/>
                    <a:pt x="14" y="8"/>
                  </a:cubicBezTo>
                  <a:cubicBezTo>
                    <a:pt x="4" y="8"/>
                    <a:pt x="4" y="8"/>
                    <a:pt x="4" y="8"/>
                  </a:cubicBezTo>
                  <a:cubicBezTo>
                    <a:pt x="2" y="8"/>
                    <a:pt x="0" y="6"/>
                    <a:pt x="0" y="4"/>
                  </a:cubicBezTo>
                  <a:cubicBezTo>
                    <a:pt x="0" y="2"/>
                    <a:pt x="2" y="0"/>
                    <a:pt x="4" y="0"/>
                  </a:cubicBezTo>
                  <a:cubicBezTo>
                    <a:pt x="15" y="0"/>
                    <a:pt x="15" y="0"/>
                    <a:pt x="15" y="0"/>
                  </a:cubicBezTo>
                  <a:cubicBezTo>
                    <a:pt x="18" y="0"/>
                    <a:pt x="20" y="2"/>
                    <a:pt x="21" y="5"/>
                  </a:cubicBezTo>
                  <a:cubicBezTo>
                    <a:pt x="37" y="73"/>
                    <a:pt x="37" y="73"/>
                    <a:pt x="37" y="73"/>
                  </a:cubicBezTo>
                  <a:cubicBezTo>
                    <a:pt x="120" y="73"/>
                    <a:pt x="120" y="73"/>
                    <a:pt x="120" y="73"/>
                  </a:cubicBezTo>
                  <a:cubicBezTo>
                    <a:pt x="122" y="73"/>
                    <a:pt x="124" y="75"/>
                    <a:pt x="124" y="77"/>
                  </a:cubicBezTo>
                  <a:cubicBezTo>
                    <a:pt x="124" y="79"/>
                    <a:pt x="122" y="81"/>
                    <a:pt x="120" y="81"/>
                  </a:cubicBezTo>
                  <a:close/>
                  <a:moveTo>
                    <a:pt x="120" y="81"/>
                  </a:moveTo>
                  <a:cubicBezTo>
                    <a:pt x="120" y="81"/>
                    <a:pt x="120" y="81"/>
                    <a:pt x="120" y="8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9" name="Freeform 149"/>
            <p:cNvSpPr>
              <a:spLocks noEditPoints="1"/>
            </p:cNvSpPr>
            <p:nvPr/>
          </p:nvSpPr>
          <p:spPr bwMode="auto">
            <a:xfrm>
              <a:off x="9996083" y="3639936"/>
              <a:ext cx="178480" cy="111828"/>
            </a:xfrm>
            <a:custGeom>
              <a:avLst/>
              <a:gdLst>
                <a:gd name="T0" fmla="*/ 29 w 102"/>
                <a:gd name="T1" fmla="*/ 64 h 64"/>
                <a:gd name="T2" fmla="*/ 73 w 102"/>
                <a:gd name="T3" fmla="*/ 64 h 64"/>
                <a:gd name="T4" fmla="*/ 98 w 102"/>
                <a:gd name="T5" fmla="*/ 1 h 64"/>
                <a:gd name="T6" fmla="*/ 98 w 102"/>
                <a:gd name="T7" fmla="*/ 0 h 64"/>
                <a:gd name="T8" fmla="*/ 3 w 102"/>
                <a:gd name="T9" fmla="*/ 0 h 64"/>
                <a:gd name="T10" fmla="*/ 3 w 102"/>
                <a:gd name="T11" fmla="*/ 1 h 64"/>
                <a:gd name="T12" fmla="*/ 29 w 102"/>
                <a:gd name="T13" fmla="*/ 64 h 64"/>
                <a:gd name="T14" fmla="*/ 29 w 102"/>
                <a:gd name="T15" fmla="*/ 64 h 64"/>
                <a:gd name="T16" fmla="*/ 29 w 102"/>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4">
                  <a:moveTo>
                    <a:pt x="29" y="64"/>
                  </a:moveTo>
                  <a:cubicBezTo>
                    <a:pt x="73" y="64"/>
                    <a:pt x="73" y="64"/>
                    <a:pt x="73" y="64"/>
                  </a:cubicBezTo>
                  <a:cubicBezTo>
                    <a:pt x="102" y="49"/>
                    <a:pt x="98" y="1"/>
                    <a:pt x="98" y="1"/>
                  </a:cubicBezTo>
                  <a:cubicBezTo>
                    <a:pt x="98" y="0"/>
                    <a:pt x="98" y="0"/>
                    <a:pt x="98" y="0"/>
                  </a:cubicBezTo>
                  <a:cubicBezTo>
                    <a:pt x="3" y="0"/>
                    <a:pt x="3" y="0"/>
                    <a:pt x="3" y="0"/>
                  </a:cubicBezTo>
                  <a:cubicBezTo>
                    <a:pt x="3" y="1"/>
                    <a:pt x="3" y="1"/>
                    <a:pt x="3" y="1"/>
                  </a:cubicBezTo>
                  <a:cubicBezTo>
                    <a:pt x="3" y="1"/>
                    <a:pt x="0" y="49"/>
                    <a:pt x="29" y="64"/>
                  </a:cubicBezTo>
                  <a:close/>
                  <a:moveTo>
                    <a:pt x="29" y="64"/>
                  </a:moveTo>
                  <a:cubicBezTo>
                    <a:pt x="29" y="64"/>
                    <a:pt x="29" y="64"/>
                    <a:pt x="29" y="6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0" name="Freeform 150"/>
            <p:cNvSpPr>
              <a:spLocks noEditPoints="1"/>
            </p:cNvSpPr>
            <p:nvPr/>
          </p:nvSpPr>
          <p:spPr bwMode="auto">
            <a:xfrm>
              <a:off x="9990898" y="3760651"/>
              <a:ext cx="190329" cy="19255"/>
            </a:xfrm>
            <a:custGeom>
              <a:avLst/>
              <a:gdLst>
                <a:gd name="T0" fmla="*/ 105 w 109"/>
                <a:gd name="T1" fmla="*/ 0 h 11"/>
                <a:gd name="T2" fmla="*/ 3 w 109"/>
                <a:gd name="T3" fmla="*/ 0 h 11"/>
                <a:gd name="T4" fmla="*/ 1 w 109"/>
                <a:gd name="T5" fmla="*/ 5 h 11"/>
                <a:gd name="T6" fmla="*/ 6 w 109"/>
                <a:gd name="T7" fmla="*/ 10 h 11"/>
                <a:gd name="T8" fmla="*/ 8 w 109"/>
                <a:gd name="T9" fmla="*/ 11 h 11"/>
                <a:gd name="T10" fmla="*/ 101 w 109"/>
                <a:gd name="T11" fmla="*/ 11 h 11"/>
                <a:gd name="T12" fmla="*/ 103 w 109"/>
                <a:gd name="T13" fmla="*/ 10 h 11"/>
                <a:gd name="T14" fmla="*/ 107 w 109"/>
                <a:gd name="T15" fmla="*/ 5 h 11"/>
                <a:gd name="T16" fmla="*/ 105 w 109"/>
                <a:gd name="T17" fmla="*/ 0 h 11"/>
                <a:gd name="T18" fmla="*/ 105 w 109"/>
                <a:gd name="T19" fmla="*/ 0 h 11"/>
                <a:gd name="T20" fmla="*/ 105 w 109"/>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
                  <a:moveTo>
                    <a:pt x="105" y="0"/>
                  </a:moveTo>
                  <a:cubicBezTo>
                    <a:pt x="3" y="0"/>
                    <a:pt x="3" y="0"/>
                    <a:pt x="3" y="0"/>
                  </a:cubicBezTo>
                  <a:cubicBezTo>
                    <a:pt x="1" y="0"/>
                    <a:pt x="0" y="3"/>
                    <a:pt x="1" y="5"/>
                  </a:cubicBezTo>
                  <a:cubicBezTo>
                    <a:pt x="6" y="10"/>
                    <a:pt x="6" y="10"/>
                    <a:pt x="6" y="10"/>
                  </a:cubicBezTo>
                  <a:cubicBezTo>
                    <a:pt x="7" y="10"/>
                    <a:pt x="7" y="11"/>
                    <a:pt x="8" y="11"/>
                  </a:cubicBezTo>
                  <a:cubicBezTo>
                    <a:pt x="101" y="11"/>
                    <a:pt x="101" y="11"/>
                    <a:pt x="101" y="11"/>
                  </a:cubicBezTo>
                  <a:cubicBezTo>
                    <a:pt x="101" y="11"/>
                    <a:pt x="102" y="10"/>
                    <a:pt x="103" y="10"/>
                  </a:cubicBezTo>
                  <a:cubicBezTo>
                    <a:pt x="107" y="5"/>
                    <a:pt x="107" y="5"/>
                    <a:pt x="107" y="5"/>
                  </a:cubicBezTo>
                  <a:cubicBezTo>
                    <a:pt x="109" y="3"/>
                    <a:pt x="107" y="0"/>
                    <a:pt x="105" y="0"/>
                  </a:cubicBezTo>
                  <a:close/>
                  <a:moveTo>
                    <a:pt x="105" y="0"/>
                  </a:moveTo>
                  <a:cubicBezTo>
                    <a:pt x="105" y="0"/>
                    <a:pt x="105" y="0"/>
                    <a:pt x="105"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1" name="Freeform 151"/>
            <p:cNvSpPr>
              <a:spLocks noEditPoints="1"/>
            </p:cNvSpPr>
            <p:nvPr/>
          </p:nvSpPr>
          <p:spPr bwMode="auto">
            <a:xfrm>
              <a:off x="10159010" y="3646602"/>
              <a:ext cx="54062" cy="82204"/>
            </a:xfrm>
            <a:custGeom>
              <a:avLst/>
              <a:gdLst>
                <a:gd name="T0" fmla="*/ 30 w 31"/>
                <a:gd name="T1" fmla="*/ 17 h 47"/>
                <a:gd name="T2" fmla="*/ 11 w 31"/>
                <a:gd name="T3" fmla="*/ 1 h 47"/>
                <a:gd name="T4" fmla="*/ 10 w 31"/>
                <a:gd name="T5" fmla="*/ 9 h 47"/>
                <a:gd name="T6" fmla="*/ 21 w 31"/>
                <a:gd name="T7" fmla="*/ 17 h 47"/>
                <a:gd name="T8" fmla="*/ 5 w 31"/>
                <a:gd name="T9" fmla="*/ 35 h 47"/>
                <a:gd name="T10" fmla="*/ 0 w 31"/>
                <a:gd name="T11" fmla="*/ 47 h 47"/>
                <a:gd name="T12" fmla="*/ 30 w 31"/>
                <a:gd name="T13" fmla="*/ 17 h 47"/>
                <a:gd name="T14" fmla="*/ 30 w 31"/>
                <a:gd name="T15" fmla="*/ 17 h 47"/>
                <a:gd name="T16" fmla="*/ 30 w 31"/>
                <a:gd name="T1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7">
                  <a:moveTo>
                    <a:pt x="30" y="17"/>
                  </a:moveTo>
                  <a:cubicBezTo>
                    <a:pt x="30" y="0"/>
                    <a:pt x="14" y="1"/>
                    <a:pt x="11" y="1"/>
                  </a:cubicBezTo>
                  <a:cubicBezTo>
                    <a:pt x="11" y="4"/>
                    <a:pt x="11" y="6"/>
                    <a:pt x="10" y="9"/>
                  </a:cubicBezTo>
                  <a:cubicBezTo>
                    <a:pt x="13" y="9"/>
                    <a:pt x="22" y="7"/>
                    <a:pt x="21" y="17"/>
                  </a:cubicBezTo>
                  <a:cubicBezTo>
                    <a:pt x="21" y="17"/>
                    <a:pt x="20" y="30"/>
                    <a:pt x="5" y="35"/>
                  </a:cubicBezTo>
                  <a:cubicBezTo>
                    <a:pt x="4" y="40"/>
                    <a:pt x="2" y="44"/>
                    <a:pt x="0" y="47"/>
                  </a:cubicBezTo>
                  <a:cubicBezTo>
                    <a:pt x="31" y="35"/>
                    <a:pt x="30" y="17"/>
                    <a:pt x="30" y="17"/>
                  </a:cubicBezTo>
                  <a:close/>
                  <a:moveTo>
                    <a:pt x="30" y="17"/>
                  </a:moveTo>
                  <a:cubicBezTo>
                    <a:pt x="30" y="17"/>
                    <a:pt x="30" y="17"/>
                    <a:pt x="3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2" name="Freeform 152"/>
            <p:cNvSpPr>
              <a:spLocks noEditPoints="1"/>
            </p:cNvSpPr>
            <p:nvPr/>
          </p:nvSpPr>
          <p:spPr bwMode="auto">
            <a:xfrm>
              <a:off x="7570682" y="1970668"/>
              <a:ext cx="178480" cy="114049"/>
            </a:xfrm>
            <a:custGeom>
              <a:avLst/>
              <a:gdLst>
                <a:gd name="T0" fmla="*/ 29 w 102"/>
                <a:gd name="T1" fmla="*/ 65 h 65"/>
                <a:gd name="T2" fmla="*/ 73 w 102"/>
                <a:gd name="T3" fmla="*/ 65 h 65"/>
                <a:gd name="T4" fmla="*/ 98 w 102"/>
                <a:gd name="T5" fmla="*/ 1 h 65"/>
                <a:gd name="T6" fmla="*/ 98 w 102"/>
                <a:gd name="T7" fmla="*/ 0 h 65"/>
                <a:gd name="T8" fmla="*/ 3 w 102"/>
                <a:gd name="T9" fmla="*/ 0 h 65"/>
                <a:gd name="T10" fmla="*/ 3 w 102"/>
                <a:gd name="T11" fmla="*/ 1 h 65"/>
                <a:gd name="T12" fmla="*/ 29 w 102"/>
                <a:gd name="T13" fmla="*/ 65 h 65"/>
                <a:gd name="T14" fmla="*/ 29 w 102"/>
                <a:gd name="T15" fmla="*/ 65 h 65"/>
                <a:gd name="T16" fmla="*/ 29 w 102"/>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5">
                  <a:moveTo>
                    <a:pt x="29" y="65"/>
                  </a:moveTo>
                  <a:cubicBezTo>
                    <a:pt x="73" y="65"/>
                    <a:pt x="73" y="65"/>
                    <a:pt x="73" y="65"/>
                  </a:cubicBezTo>
                  <a:cubicBezTo>
                    <a:pt x="102" y="49"/>
                    <a:pt x="98" y="1"/>
                    <a:pt x="98" y="1"/>
                  </a:cubicBezTo>
                  <a:cubicBezTo>
                    <a:pt x="98" y="0"/>
                    <a:pt x="98" y="0"/>
                    <a:pt x="98" y="0"/>
                  </a:cubicBezTo>
                  <a:cubicBezTo>
                    <a:pt x="3" y="0"/>
                    <a:pt x="3" y="0"/>
                    <a:pt x="3" y="0"/>
                  </a:cubicBezTo>
                  <a:cubicBezTo>
                    <a:pt x="3" y="1"/>
                    <a:pt x="3" y="1"/>
                    <a:pt x="3" y="1"/>
                  </a:cubicBezTo>
                  <a:cubicBezTo>
                    <a:pt x="3" y="1"/>
                    <a:pt x="0" y="49"/>
                    <a:pt x="29" y="65"/>
                  </a:cubicBezTo>
                  <a:close/>
                  <a:moveTo>
                    <a:pt x="29" y="65"/>
                  </a:moveTo>
                  <a:cubicBezTo>
                    <a:pt x="29" y="65"/>
                    <a:pt x="29" y="65"/>
                    <a:pt x="29" y="6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3" name="Freeform 153"/>
            <p:cNvSpPr>
              <a:spLocks noEditPoints="1"/>
            </p:cNvSpPr>
            <p:nvPr/>
          </p:nvSpPr>
          <p:spPr bwMode="auto">
            <a:xfrm>
              <a:off x="7565498" y="2093604"/>
              <a:ext cx="191070" cy="17033"/>
            </a:xfrm>
            <a:custGeom>
              <a:avLst/>
              <a:gdLst>
                <a:gd name="T0" fmla="*/ 105 w 109"/>
                <a:gd name="T1" fmla="*/ 0 h 10"/>
                <a:gd name="T2" fmla="*/ 3 w 109"/>
                <a:gd name="T3" fmla="*/ 0 h 10"/>
                <a:gd name="T4" fmla="*/ 1 w 109"/>
                <a:gd name="T5" fmla="*/ 4 h 10"/>
                <a:gd name="T6" fmla="*/ 6 w 109"/>
                <a:gd name="T7" fmla="*/ 9 h 10"/>
                <a:gd name="T8" fmla="*/ 8 w 109"/>
                <a:gd name="T9" fmla="*/ 10 h 10"/>
                <a:gd name="T10" fmla="*/ 101 w 109"/>
                <a:gd name="T11" fmla="*/ 10 h 10"/>
                <a:gd name="T12" fmla="*/ 103 w 109"/>
                <a:gd name="T13" fmla="*/ 9 h 10"/>
                <a:gd name="T14" fmla="*/ 107 w 109"/>
                <a:gd name="T15" fmla="*/ 4 h 10"/>
                <a:gd name="T16" fmla="*/ 105 w 109"/>
                <a:gd name="T17" fmla="*/ 0 h 10"/>
                <a:gd name="T18" fmla="*/ 105 w 109"/>
                <a:gd name="T19" fmla="*/ 0 h 10"/>
                <a:gd name="T20" fmla="*/ 105 w 109"/>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0">
                  <a:moveTo>
                    <a:pt x="105" y="0"/>
                  </a:moveTo>
                  <a:cubicBezTo>
                    <a:pt x="3" y="0"/>
                    <a:pt x="3" y="0"/>
                    <a:pt x="3" y="0"/>
                  </a:cubicBezTo>
                  <a:cubicBezTo>
                    <a:pt x="1" y="0"/>
                    <a:pt x="0" y="2"/>
                    <a:pt x="1" y="4"/>
                  </a:cubicBezTo>
                  <a:cubicBezTo>
                    <a:pt x="6" y="9"/>
                    <a:pt x="6" y="9"/>
                    <a:pt x="6" y="9"/>
                  </a:cubicBezTo>
                  <a:cubicBezTo>
                    <a:pt x="7" y="10"/>
                    <a:pt x="7" y="10"/>
                    <a:pt x="8" y="10"/>
                  </a:cubicBezTo>
                  <a:cubicBezTo>
                    <a:pt x="101" y="10"/>
                    <a:pt x="101" y="10"/>
                    <a:pt x="101" y="10"/>
                  </a:cubicBezTo>
                  <a:cubicBezTo>
                    <a:pt x="101" y="10"/>
                    <a:pt x="102" y="10"/>
                    <a:pt x="103" y="9"/>
                  </a:cubicBezTo>
                  <a:cubicBezTo>
                    <a:pt x="107" y="4"/>
                    <a:pt x="107" y="4"/>
                    <a:pt x="107" y="4"/>
                  </a:cubicBezTo>
                  <a:cubicBezTo>
                    <a:pt x="109" y="2"/>
                    <a:pt x="107" y="0"/>
                    <a:pt x="105" y="0"/>
                  </a:cubicBezTo>
                  <a:close/>
                  <a:moveTo>
                    <a:pt x="105" y="0"/>
                  </a:moveTo>
                  <a:cubicBezTo>
                    <a:pt x="105" y="0"/>
                    <a:pt x="105" y="0"/>
                    <a:pt x="105"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4" name="Freeform 154"/>
            <p:cNvSpPr>
              <a:spLocks noEditPoints="1"/>
            </p:cNvSpPr>
            <p:nvPr/>
          </p:nvSpPr>
          <p:spPr bwMode="auto">
            <a:xfrm>
              <a:off x="7733609" y="1978074"/>
              <a:ext cx="54062" cy="83686"/>
            </a:xfrm>
            <a:custGeom>
              <a:avLst/>
              <a:gdLst>
                <a:gd name="T0" fmla="*/ 30 w 31"/>
                <a:gd name="T1" fmla="*/ 17 h 48"/>
                <a:gd name="T2" fmla="*/ 11 w 31"/>
                <a:gd name="T3" fmla="*/ 2 h 48"/>
                <a:gd name="T4" fmla="*/ 10 w 31"/>
                <a:gd name="T5" fmla="*/ 10 h 48"/>
                <a:gd name="T6" fmla="*/ 21 w 31"/>
                <a:gd name="T7" fmla="*/ 17 h 48"/>
                <a:gd name="T8" fmla="*/ 5 w 31"/>
                <a:gd name="T9" fmla="*/ 36 h 48"/>
                <a:gd name="T10" fmla="*/ 0 w 31"/>
                <a:gd name="T11" fmla="*/ 48 h 48"/>
                <a:gd name="T12" fmla="*/ 30 w 31"/>
                <a:gd name="T13" fmla="*/ 17 h 48"/>
                <a:gd name="T14" fmla="*/ 30 w 31"/>
                <a:gd name="T15" fmla="*/ 17 h 48"/>
                <a:gd name="T16" fmla="*/ 30 w 31"/>
                <a:gd name="T17" fmla="*/ 1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8">
                  <a:moveTo>
                    <a:pt x="30" y="17"/>
                  </a:moveTo>
                  <a:cubicBezTo>
                    <a:pt x="30" y="0"/>
                    <a:pt x="14" y="1"/>
                    <a:pt x="11" y="2"/>
                  </a:cubicBezTo>
                  <a:cubicBezTo>
                    <a:pt x="11" y="4"/>
                    <a:pt x="11" y="7"/>
                    <a:pt x="10" y="10"/>
                  </a:cubicBezTo>
                  <a:cubicBezTo>
                    <a:pt x="13" y="9"/>
                    <a:pt x="22" y="7"/>
                    <a:pt x="21" y="17"/>
                  </a:cubicBezTo>
                  <a:cubicBezTo>
                    <a:pt x="21" y="17"/>
                    <a:pt x="20" y="31"/>
                    <a:pt x="5" y="36"/>
                  </a:cubicBezTo>
                  <a:cubicBezTo>
                    <a:pt x="4" y="40"/>
                    <a:pt x="2" y="44"/>
                    <a:pt x="0" y="48"/>
                  </a:cubicBezTo>
                  <a:cubicBezTo>
                    <a:pt x="31" y="36"/>
                    <a:pt x="30" y="17"/>
                    <a:pt x="30" y="17"/>
                  </a:cubicBezTo>
                  <a:close/>
                  <a:moveTo>
                    <a:pt x="30" y="17"/>
                  </a:moveTo>
                  <a:cubicBezTo>
                    <a:pt x="30" y="17"/>
                    <a:pt x="30" y="17"/>
                    <a:pt x="3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5" name="Freeform 155"/>
            <p:cNvSpPr>
              <a:spLocks noEditPoints="1"/>
            </p:cNvSpPr>
            <p:nvPr/>
          </p:nvSpPr>
          <p:spPr bwMode="auto">
            <a:xfrm>
              <a:off x="8299413" y="2986744"/>
              <a:ext cx="178480" cy="111828"/>
            </a:xfrm>
            <a:custGeom>
              <a:avLst/>
              <a:gdLst>
                <a:gd name="T0" fmla="*/ 29 w 102"/>
                <a:gd name="T1" fmla="*/ 64 h 64"/>
                <a:gd name="T2" fmla="*/ 72 w 102"/>
                <a:gd name="T3" fmla="*/ 64 h 64"/>
                <a:gd name="T4" fmla="*/ 98 w 102"/>
                <a:gd name="T5" fmla="*/ 0 h 64"/>
                <a:gd name="T6" fmla="*/ 98 w 102"/>
                <a:gd name="T7" fmla="*/ 0 h 64"/>
                <a:gd name="T8" fmla="*/ 3 w 102"/>
                <a:gd name="T9" fmla="*/ 0 h 64"/>
                <a:gd name="T10" fmla="*/ 3 w 102"/>
                <a:gd name="T11" fmla="*/ 0 h 64"/>
                <a:gd name="T12" fmla="*/ 29 w 102"/>
                <a:gd name="T13" fmla="*/ 64 h 64"/>
                <a:gd name="T14" fmla="*/ 29 w 102"/>
                <a:gd name="T15" fmla="*/ 64 h 64"/>
                <a:gd name="T16" fmla="*/ 29 w 102"/>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4">
                  <a:moveTo>
                    <a:pt x="29" y="64"/>
                  </a:moveTo>
                  <a:cubicBezTo>
                    <a:pt x="72" y="64"/>
                    <a:pt x="72" y="64"/>
                    <a:pt x="72" y="64"/>
                  </a:cubicBezTo>
                  <a:cubicBezTo>
                    <a:pt x="102" y="48"/>
                    <a:pt x="98" y="0"/>
                    <a:pt x="98" y="0"/>
                  </a:cubicBezTo>
                  <a:cubicBezTo>
                    <a:pt x="98" y="0"/>
                    <a:pt x="98" y="0"/>
                    <a:pt x="98" y="0"/>
                  </a:cubicBezTo>
                  <a:cubicBezTo>
                    <a:pt x="3" y="0"/>
                    <a:pt x="3" y="0"/>
                    <a:pt x="3" y="0"/>
                  </a:cubicBezTo>
                  <a:cubicBezTo>
                    <a:pt x="3" y="0"/>
                    <a:pt x="3" y="0"/>
                    <a:pt x="3" y="0"/>
                  </a:cubicBezTo>
                  <a:cubicBezTo>
                    <a:pt x="3" y="0"/>
                    <a:pt x="0" y="48"/>
                    <a:pt x="29" y="64"/>
                  </a:cubicBezTo>
                  <a:close/>
                  <a:moveTo>
                    <a:pt x="29" y="64"/>
                  </a:moveTo>
                  <a:cubicBezTo>
                    <a:pt x="29" y="64"/>
                    <a:pt x="29" y="64"/>
                    <a:pt x="29" y="6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6" name="Freeform 156"/>
            <p:cNvSpPr>
              <a:spLocks noEditPoints="1"/>
            </p:cNvSpPr>
            <p:nvPr/>
          </p:nvSpPr>
          <p:spPr bwMode="auto">
            <a:xfrm>
              <a:off x="8294229" y="3107459"/>
              <a:ext cx="188848" cy="17033"/>
            </a:xfrm>
            <a:custGeom>
              <a:avLst/>
              <a:gdLst>
                <a:gd name="T0" fmla="*/ 105 w 108"/>
                <a:gd name="T1" fmla="*/ 0 h 10"/>
                <a:gd name="T2" fmla="*/ 3 w 108"/>
                <a:gd name="T3" fmla="*/ 0 h 10"/>
                <a:gd name="T4" fmla="*/ 1 w 108"/>
                <a:gd name="T5" fmla="*/ 4 h 10"/>
                <a:gd name="T6" fmla="*/ 6 w 108"/>
                <a:gd name="T7" fmla="*/ 9 h 10"/>
                <a:gd name="T8" fmla="*/ 8 w 108"/>
                <a:gd name="T9" fmla="*/ 10 h 10"/>
                <a:gd name="T10" fmla="*/ 100 w 108"/>
                <a:gd name="T11" fmla="*/ 10 h 10"/>
                <a:gd name="T12" fmla="*/ 102 w 108"/>
                <a:gd name="T13" fmla="*/ 9 h 10"/>
                <a:gd name="T14" fmla="*/ 107 w 108"/>
                <a:gd name="T15" fmla="*/ 4 h 10"/>
                <a:gd name="T16" fmla="*/ 105 w 108"/>
                <a:gd name="T17" fmla="*/ 0 h 10"/>
                <a:gd name="T18" fmla="*/ 105 w 108"/>
                <a:gd name="T19" fmla="*/ 0 h 10"/>
                <a:gd name="T20" fmla="*/ 105 w 108"/>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
                  <a:moveTo>
                    <a:pt x="105" y="0"/>
                  </a:moveTo>
                  <a:cubicBezTo>
                    <a:pt x="3" y="0"/>
                    <a:pt x="3" y="0"/>
                    <a:pt x="3" y="0"/>
                  </a:cubicBezTo>
                  <a:cubicBezTo>
                    <a:pt x="1" y="0"/>
                    <a:pt x="0" y="2"/>
                    <a:pt x="1" y="4"/>
                  </a:cubicBezTo>
                  <a:cubicBezTo>
                    <a:pt x="6" y="9"/>
                    <a:pt x="6" y="9"/>
                    <a:pt x="6" y="9"/>
                  </a:cubicBezTo>
                  <a:cubicBezTo>
                    <a:pt x="6" y="10"/>
                    <a:pt x="7" y="10"/>
                    <a:pt x="8" y="10"/>
                  </a:cubicBezTo>
                  <a:cubicBezTo>
                    <a:pt x="100" y="10"/>
                    <a:pt x="100" y="10"/>
                    <a:pt x="100" y="10"/>
                  </a:cubicBezTo>
                  <a:cubicBezTo>
                    <a:pt x="101" y="10"/>
                    <a:pt x="102" y="10"/>
                    <a:pt x="102" y="9"/>
                  </a:cubicBezTo>
                  <a:cubicBezTo>
                    <a:pt x="107" y="4"/>
                    <a:pt x="107" y="4"/>
                    <a:pt x="107" y="4"/>
                  </a:cubicBezTo>
                  <a:cubicBezTo>
                    <a:pt x="108" y="2"/>
                    <a:pt x="107" y="0"/>
                    <a:pt x="105" y="0"/>
                  </a:cubicBezTo>
                  <a:close/>
                  <a:moveTo>
                    <a:pt x="105" y="0"/>
                  </a:moveTo>
                  <a:cubicBezTo>
                    <a:pt x="105" y="0"/>
                    <a:pt x="105" y="0"/>
                    <a:pt x="105"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7" name="Freeform 157"/>
            <p:cNvSpPr>
              <a:spLocks noEditPoints="1"/>
            </p:cNvSpPr>
            <p:nvPr/>
          </p:nvSpPr>
          <p:spPr bwMode="auto">
            <a:xfrm>
              <a:off x="8461600" y="2993410"/>
              <a:ext cx="52581" cy="82204"/>
            </a:xfrm>
            <a:custGeom>
              <a:avLst/>
              <a:gdLst>
                <a:gd name="T0" fmla="*/ 30 w 30"/>
                <a:gd name="T1" fmla="*/ 17 h 47"/>
                <a:gd name="T2" fmla="*/ 10 w 30"/>
                <a:gd name="T3" fmla="*/ 1 h 47"/>
                <a:gd name="T4" fmla="*/ 10 w 30"/>
                <a:gd name="T5" fmla="*/ 9 h 47"/>
                <a:gd name="T6" fmla="*/ 21 w 30"/>
                <a:gd name="T7" fmla="*/ 16 h 47"/>
                <a:gd name="T8" fmla="*/ 5 w 30"/>
                <a:gd name="T9" fmla="*/ 35 h 47"/>
                <a:gd name="T10" fmla="*/ 0 w 30"/>
                <a:gd name="T11" fmla="*/ 47 h 47"/>
                <a:gd name="T12" fmla="*/ 30 w 30"/>
                <a:gd name="T13" fmla="*/ 17 h 47"/>
                <a:gd name="T14" fmla="*/ 30 w 30"/>
                <a:gd name="T15" fmla="*/ 17 h 47"/>
                <a:gd name="T16" fmla="*/ 30 w 30"/>
                <a:gd name="T1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7">
                  <a:moveTo>
                    <a:pt x="30" y="17"/>
                  </a:moveTo>
                  <a:cubicBezTo>
                    <a:pt x="30" y="0"/>
                    <a:pt x="14" y="1"/>
                    <a:pt x="10" y="1"/>
                  </a:cubicBezTo>
                  <a:cubicBezTo>
                    <a:pt x="10" y="3"/>
                    <a:pt x="10" y="6"/>
                    <a:pt x="10" y="9"/>
                  </a:cubicBezTo>
                  <a:cubicBezTo>
                    <a:pt x="13" y="8"/>
                    <a:pt x="22" y="7"/>
                    <a:pt x="21" y="16"/>
                  </a:cubicBezTo>
                  <a:cubicBezTo>
                    <a:pt x="21" y="16"/>
                    <a:pt x="20" y="30"/>
                    <a:pt x="5" y="35"/>
                  </a:cubicBezTo>
                  <a:cubicBezTo>
                    <a:pt x="4" y="39"/>
                    <a:pt x="2" y="43"/>
                    <a:pt x="0" y="47"/>
                  </a:cubicBezTo>
                  <a:cubicBezTo>
                    <a:pt x="30" y="35"/>
                    <a:pt x="30" y="17"/>
                    <a:pt x="30" y="17"/>
                  </a:cubicBezTo>
                  <a:close/>
                  <a:moveTo>
                    <a:pt x="30" y="17"/>
                  </a:moveTo>
                  <a:cubicBezTo>
                    <a:pt x="30" y="17"/>
                    <a:pt x="30" y="17"/>
                    <a:pt x="3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8" name="Freeform 158"/>
            <p:cNvSpPr>
              <a:spLocks noEditPoints="1"/>
            </p:cNvSpPr>
            <p:nvPr/>
          </p:nvSpPr>
          <p:spPr bwMode="auto">
            <a:xfrm>
              <a:off x="7775822" y="5954991"/>
              <a:ext cx="178480" cy="113309"/>
            </a:xfrm>
            <a:custGeom>
              <a:avLst/>
              <a:gdLst>
                <a:gd name="T0" fmla="*/ 30 w 102"/>
                <a:gd name="T1" fmla="*/ 65 h 65"/>
                <a:gd name="T2" fmla="*/ 73 w 102"/>
                <a:gd name="T3" fmla="*/ 65 h 65"/>
                <a:gd name="T4" fmla="*/ 99 w 102"/>
                <a:gd name="T5" fmla="*/ 1 h 65"/>
                <a:gd name="T6" fmla="*/ 99 w 102"/>
                <a:gd name="T7" fmla="*/ 0 h 65"/>
                <a:gd name="T8" fmla="*/ 4 w 102"/>
                <a:gd name="T9" fmla="*/ 0 h 65"/>
                <a:gd name="T10" fmla="*/ 4 w 102"/>
                <a:gd name="T11" fmla="*/ 1 h 65"/>
                <a:gd name="T12" fmla="*/ 30 w 102"/>
                <a:gd name="T13" fmla="*/ 65 h 65"/>
                <a:gd name="T14" fmla="*/ 30 w 102"/>
                <a:gd name="T15" fmla="*/ 65 h 65"/>
                <a:gd name="T16" fmla="*/ 30 w 102"/>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5">
                  <a:moveTo>
                    <a:pt x="30" y="65"/>
                  </a:moveTo>
                  <a:cubicBezTo>
                    <a:pt x="73" y="65"/>
                    <a:pt x="73" y="65"/>
                    <a:pt x="73" y="65"/>
                  </a:cubicBezTo>
                  <a:cubicBezTo>
                    <a:pt x="102" y="49"/>
                    <a:pt x="99" y="1"/>
                    <a:pt x="99" y="1"/>
                  </a:cubicBezTo>
                  <a:cubicBezTo>
                    <a:pt x="99" y="0"/>
                    <a:pt x="99" y="0"/>
                    <a:pt x="99" y="0"/>
                  </a:cubicBezTo>
                  <a:cubicBezTo>
                    <a:pt x="4" y="0"/>
                    <a:pt x="4" y="0"/>
                    <a:pt x="4" y="0"/>
                  </a:cubicBezTo>
                  <a:cubicBezTo>
                    <a:pt x="4" y="1"/>
                    <a:pt x="4" y="1"/>
                    <a:pt x="4" y="1"/>
                  </a:cubicBezTo>
                  <a:cubicBezTo>
                    <a:pt x="4" y="1"/>
                    <a:pt x="0" y="49"/>
                    <a:pt x="30" y="65"/>
                  </a:cubicBezTo>
                  <a:close/>
                  <a:moveTo>
                    <a:pt x="30" y="65"/>
                  </a:moveTo>
                  <a:cubicBezTo>
                    <a:pt x="30" y="65"/>
                    <a:pt x="30" y="65"/>
                    <a:pt x="30" y="65"/>
                  </a:cubicBezTo>
                </a:path>
              </a:pathLst>
            </a:custGeom>
            <a:solidFill>
              <a:schemeClr val="accent2"/>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9" name="Freeform 159"/>
            <p:cNvSpPr>
              <a:spLocks noEditPoints="1"/>
            </p:cNvSpPr>
            <p:nvPr/>
          </p:nvSpPr>
          <p:spPr bwMode="auto">
            <a:xfrm>
              <a:off x="7770638" y="6077186"/>
              <a:ext cx="190329" cy="17774"/>
            </a:xfrm>
            <a:custGeom>
              <a:avLst/>
              <a:gdLst>
                <a:gd name="T0" fmla="*/ 106 w 109"/>
                <a:gd name="T1" fmla="*/ 0 h 10"/>
                <a:gd name="T2" fmla="*/ 4 w 109"/>
                <a:gd name="T3" fmla="*/ 0 h 10"/>
                <a:gd name="T4" fmla="*/ 2 w 109"/>
                <a:gd name="T5" fmla="*/ 4 h 10"/>
                <a:gd name="T6" fmla="*/ 6 w 109"/>
                <a:gd name="T7" fmla="*/ 9 h 10"/>
                <a:gd name="T8" fmla="*/ 8 w 109"/>
                <a:gd name="T9" fmla="*/ 10 h 10"/>
                <a:gd name="T10" fmla="*/ 101 w 109"/>
                <a:gd name="T11" fmla="*/ 10 h 10"/>
                <a:gd name="T12" fmla="*/ 103 w 109"/>
                <a:gd name="T13" fmla="*/ 9 h 10"/>
                <a:gd name="T14" fmla="*/ 108 w 109"/>
                <a:gd name="T15" fmla="*/ 4 h 10"/>
                <a:gd name="T16" fmla="*/ 106 w 109"/>
                <a:gd name="T17" fmla="*/ 0 h 10"/>
                <a:gd name="T18" fmla="*/ 106 w 109"/>
                <a:gd name="T19" fmla="*/ 0 h 10"/>
                <a:gd name="T20" fmla="*/ 106 w 109"/>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0">
                  <a:moveTo>
                    <a:pt x="106" y="0"/>
                  </a:moveTo>
                  <a:cubicBezTo>
                    <a:pt x="4" y="0"/>
                    <a:pt x="4" y="0"/>
                    <a:pt x="4" y="0"/>
                  </a:cubicBezTo>
                  <a:cubicBezTo>
                    <a:pt x="1" y="0"/>
                    <a:pt x="0" y="2"/>
                    <a:pt x="2" y="4"/>
                  </a:cubicBezTo>
                  <a:cubicBezTo>
                    <a:pt x="6" y="9"/>
                    <a:pt x="6" y="9"/>
                    <a:pt x="6" y="9"/>
                  </a:cubicBezTo>
                  <a:cubicBezTo>
                    <a:pt x="7" y="10"/>
                    <a:pt x="8" y="10"/>
                    <a:pt x="8" y="10"/>
                  </a:cubicBezTo>
                  <a:cubicBezTo>
                    <a:pt x="101" y="10"/>
                    <a:pt x="101" y="10"/>
                    <a:pt x="101" y="10"/>
                  </a:cubicBezTo>
                  <a:cubicBezTo>
                    <a:pt x="102" y="10"/>
                    <a:pt x="102" y="10"/>
                    <a:pt x="103" y="9"/>
                  </a:cubicBezTo>
                  <a:cubicBezTo>
                    <a:pt x="108" y="4"/>
                    <a:pt x="108" y="4"/>
                    <a:pt x="108" y="4"/>
                  </a:cubicBezTo>
                  <a:cubicBezTo>
                    <a:pt x="109" y="2"/>
                    <a:pt x="108" y="0"/>
                    <a:pt x="106" y="0"/>
                  </a:cubicBezTo>
                  <a:close/>
                  <a:moveTo>
                    <a:pt x="106" y="0"/>
                  </a:moveTo>
                  <a:cubicBezTo>
                    <a:pt x="106" y="0"/>
                    <a:pt x="106" y="0"/>
                    <a:pt x="106" y="0"/>
                  </a:cubicBezTo>
                </a:path>
              </a:pathLst>
            </a:custGeom>
            <a:solidFill>
              <a:schemeClr val="accent2"/>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0" name="Freeform 160"/>
            <p:cNvSpPr>
              <a:spLocks noEditPoints="1"/>
            </p:cNvSpPr>
            <p:nvPr/>
          </p:nvSpPr>
          <p:spPr bwMode="auto">
            <a:xfrm>
              <a:off x="7938750" y="5961656"/>
              <a:ext cx="54062" cy="84426"/>
            </a:xfrm>
            <a:custGeom>
              <a:avLst/>
              <a:gdLst>
                <a:gd name="T0" fmla="*/ 30 w 31"/>
                <a:gd name="T1" fmla="*/ 17 h 48"/>
                <a:gd name="T2" fmla="*/ 11 w 31"/>
                <a:gd name="T3" fmla="*/ 2 h 48"/>
                <a:gd name="T4" fmla="*/ 11 w 31"/>
                <a:gd name="T5" fmla="*/ 10 h 48"/>
                <a:gd name="T6" fmla="*/ 22 w 31"/>
                <a:gd name="T7" fmla="*/ 17 h 48"/>
                <a:gd name="T8" fmla="*/ 6 w 31"/>
                <a:gd name="T9" fmla="*/ 36 h 48"/>
                <a:gd name="T10" fmla="*/ 0 w 31"/>
                <a:gd name="T11" fmla="*/ 48 h 48"/>
                <a:gd name="T12" fmla="*/ 30 w 31"/>
                <a:gd name="T13" fmla="*/ 17 h 48"/>
                <a:gd name="T14" fmla="*/ 30 w 31"/>
                <a:gd name="T15" fmla="*/ 17 h 48"/>
                <a:gd name="T16" fmla="*/ 30 w 31"/>
                <a:gd name="T17" fmla="*/ 1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8">
                  <a:moveTo>
                    <a:pt x="30" y="17"/>
                  </a:moveTo>
                  <a:cubicBezTo>
                    <a:pt x="30" y="0"/>
                    <a:pt x="14" y="1"/>
                    <a:pt x="11" y="2"/>
                  </a:cubicBezTo>
                  <a:cubicBezTo>
                    <a:pt x="11" y="4"/>
                    <a:pt x="11" y="7"/>
                    <a:pt x="11" y="10"/>
                  </a:cubicBezTo>
                  <a:cubicBezTo>
                    <a:pt x="13" y="9"/>
                    <a:pt x="22" y="7"/>
                    <a:pt x="22" y="17"/>
                  </a:cubicBezTo>
                  <a:cubicBezTo>
                    <a:pt x="22" y="17"/>
                    <a:pt x="21" y="31"/>
                    <a:pt x="6" y="36"/>
                  </a:cubicBezTo>
                  <a:cubicBezTo>
                    <a:pt x="4" y="40"/>
                    <a:pt x="2" y="44"/>
                    <a:pt x="0" y="48"/>
                  </a:cubicBezTo>
                  <a:cubicBezTo>
                    <a:pt x="31" y="36"/>
                    <a:pt x="30" y="17"/>
                    <a:pt x="30" y="17"/>
                  </a:cubicBezTo>
                  <a:close/>
                  <a:moveTo>
                    <a:pt x="30" y="17"/>
                  </a:moveTo>
                  <a:cubicBezTo>
                    <a:pt x="30" y="17"/>
                    <a:pt x="30" y="17"/>
                    <a:pt x="30" y="17"/>
                  </a:cubicBezTo>
                </a:path>
              </a:pathLst>
            </a:custGeom>
            <a:solidFill>
              <a:schemeClr val="accent2"/>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1" name="Freeform 161"/>
            <p:cNvSpPr>
              <a:spLocks noEditPoints="1"/>
            </p:cNvSpPr>
            <p:nvPr/>
          </p:nvSpPr>
          <p:spPr bwMode="auto">
            <a:xfrm>
              <a:off x="8850405" y="3251132"/>
              <a:ext cx="203660" cy="194032"/>
            </a:xfrm>
            <a:custGeom>
              <a:avLst/>
              <a:gdLst>
                <a:gd name="T0" fmla="*/ 58 w 116"/>
                <a:gd name="T1" fmla="*/ 9 h 111"/>
                <a:gd name="T2" fmla="*/ 107 w 116"/>
                <a:gd name="T3" fmla="*/ 43 h 111"/>
                <a:gd name="T4" fmla="*/ 84 w 116"/>
                <a:gd name="T5" fmla="*/ 72 h 111"/>
                <a:gd name="T6" fmla="*/ 79 w 116"/>
                <a:gd name="T7" fmla="*/ 75 h 111"/>
                <a:gd name="T8" fmla="*/ 79 w 116"/>
                <a:gd name="T9" fmla="*/ 81 h 111"/>
                <a:gd name="T10" fmla="*/ 79 w 116"/>
                <a:gd name="T11" fmla="*/ 87 h 111"/>
                <a:gd name="T12" fmla="*/ 77 w 116"/>
                <a:gd name="T13" fmla="*/ 82 h 111"/>
                <a:gd name="T14" fmla="*/ 74 w 116"/>
                <a:gd name="T15" fmla="*/ 76 h 111"/>
                <a:gd name="T16" fmla="*/ 68 w 116"/>
                <a:gd name="T17" fmla="*/ 77 h 111"/>
                <a:gd name="T18" fmla="*/ 58 w 116"/>
                <a:gd name="T19" fmla="*/ 78 h 111"/>
                <a:gd name="T20" fmla="*/ 9 w 116"/>
                <a:gd name="T21" fmla="*/ 43 h 111"/>
                <a:gd name="T22" fmla="*/ 58 w 116"/>
                <a:gd name="T23" fmla="*/ 9 h 111"/>
                <a:gd name="T24" fmla="*/ 58 w 116"/>
                <a:gd name="T25" fmla="*/ 0 h 111"/>
                <a:gd name="T26" fmla="*/ 0 w 116"/>
                <a:gd name="T27" fmla="*/ 43 h 111"/>
                <a:gd name="T28" fmla="*/ 58 w 116"/>
                <a:gd name="T29" fmla="*/ 87 h 111"/>
                <a:gd name="T30" fmla="*/ 69 w 116"/>
                <a:gd name="T31" fmla="*/ 86 h 111"/>
                <a:gd name="T32" fmla="*/ 65 w 116"/>
                <a:gd name="T33" fmla="*/ 111 h 111"/>
                <a:gd name="T34" fmla="*/ 88 w 116"/>
                <a:gd name="T35" fmla="*/ 80 h 111"/>
                <a:gd name="T36" fmla="*/ 116 w 116"/>
                <a:gd name="T37" fmla="*/ 43 h 111"/>
                <a:gd name="T38" fmla="*/ 58 w 116"/>
                <a:gd name="T3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111">
                  <a:moveTo>
                    <a:pt x="58" y="9"/>
                  </a:moveTo>
                  <a:cubicBezTo>
                    <a:pt x="85" y="9"/>
                    <a:pt x="107" y="24"/>
                    <a:pt x="107" y="43"/>
                  </a:cubicBezTo>
                  <a:cubicBezTo>
                    <a:pt x="107" y="55"/>
                    <a:pt x="99" y="66"/>
                    <a:pt x="84" y="72"/>
                  </a:cubicBezTo>
                  <a:cubicBezTo>
                    <a:pt x="79" y="75"/>
                    <a:pt x="79" y="75"/>
                    <a:pt x="79" y="75"/>
                  </a:cubicBezTo>
                  <a:cubicBezTo>
                    <a:pt x="79" y="81"/>
                    <a:pt x="79" y="81"/>
                    <a:pt x="79" y="81"/>
                  </a:cubicBezTo>
                  <a:cubicBezTo>
                    <a:pt x="79" y="83"/>
                    <a:pt x="79" y="85"/>
                    <a:pt x="79" y="87"/>
                  </a:cubicBezTo>
                  <a:cubicBezTo>
                    <a:pt x="78" y="85"/>
                    <a:pt x="78" y="84"/>
                    <a:pt x="77" y="82"/>
                  </a:cubicBezTo>
                  <a:cubicBezTo>
                    <a:pt x="74" y="76"/>
                    <a:pt x="74" y="76"/>
                    <a:pt x="74" y="76"/>
                  </a:cubicBezTo>
                  <a:cubicBezTo>
                    <a:pt x="68" y="77"/>
                    <a:pt x="68" y="77"/>
                    <a:pt x="68" y="77"/>
                  </a:cubicBezTo>
                  <a:cubicBezTo>
                    <a:pt x="64" y="77"/>
                    <a:pt x="61" y="78"/>
                    <a:pt x="58" y="78"/>
                  </a:cubicBezTo>
                  <a:cubicBezTo>
                    <a:pt x="31" y="78"/>
                    <a:pt x="9" y="62"/>
                    <a:pt x="9" y="43"/>
                  </a:cubicBezTo>
                  <a:cubicBezTo>
                    <a:pt x="9" y="24"/>
                    <a:pt x="31" y="9"/>
                    <a:pt x="58" y="9"/>
                  </a:cubicBezTo>
                  <a:moveTo>
                    <a:pt x="58" y="0"/>
                  </a:moveTo>
                  <a:cubicBezTo>
                    <a:pt x="26" y="0"/>
                    <a:pt x="0" y="19"/>
                    <a:pt x="0" y="43"/>
                  </a:cubicBezTo>
                  <a:cubicBezTo>
                    <a:pt x="0" y="67"/>
                    <a:pt x="26" y="87"/>
                    <a:pt x="58" y="87"/>
                  </a:cubicBezTo>
                  <a:cubicBezTo>
                    <a:pt x="62" y="87"/>
                    <a:pt x="65" y="86"/>
                    <a:pt x="69" y="86"/>
                  </a:cubicBezTo>
                  <a:cubicBezTo>
                    <a:pt x="73" y="97"/>
                    <a:pt x="65" y="111"/>
                    <a:pt x="65" y="111"/>
                  </a:cubicBezTo>
                  <a:cubicBezTo>
                    <a:pt x="86" y="104"/>
                    <a:pt x="88" y="88"/>
                    <a:pt x="88" y="80"/>
                  </a:cubicBezTo>
                  <a:cubicBezTo>
                    <a:pt x="105" y="73"/>
                    <a:pt x="116" y="59"/>
                    <a:pt x="116" y="43"/>
                  </a:cubicBezTo>
                  <a:cubicBezTo>
                    <a:pt x="116" y="19"/>
                    <a:pt x="90" y="0"/>
                    <a:pt x="5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2" name="Oval 162"/>
            <p:cNvSpPr>
              <a:spLocks noChangeArrowheads="1"/>
            </p:cNvSpPr>
            <p:nvPr/>
          </p:nvSpPr>
          <p:spPr bwMode="auto">
            <a:xfrm>
              <a:off x="8897802" y="3324449"/>
              <a:ext cx="21477" cy="2073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3" name="Oval 163"/>
            <p:cNvSpPr>
              <a:spLocks noChangeArrowheads="1"/>
            </p:cNvSpPr>
            <p:nvPr/>
          </p:nvSpPr>
          <p:spPr bwMode="auto">
            <a:xfrm>
              <a:off x="8941496" y="3324449"/>
              <a:ext cx="21477" cy="2073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4" name="Oval 164"/>
            <p:cNvSpPr>
              <a:spLocks noChangeArrowheads="1"/>
            </p:cNvSpPr>
            <p:nvPr/>
          </p:nvSpPr>
          <p:spPr bwMode="auto">
            <a:xfrm>
              <a:off x="8985190" y="3324449"/>
              <a:ext cx="21477" cy="2073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5" name="Freeform 165"/>
            <p:cNvSpPr>
              <a:spLocks noEditPoints="1"/>
            </p:cNvSpPr>
            <p:nvPr/>
          </p:nvSpPr>
          <p:spPr bwMode="auto">
            <a:xfrm>
              <a:off x="8759313" y="3324449"/>
              <a:ext cx="176999" cy="168112"/>
            </a:xfrm>
            <a:custGeom>
              <a:avLst/>
              <a:gdLst>
                <a:gd name="T0" fmla="*/ 50 w 101"/>
                <a:gd name="T1" fmla="*/ 0 h 96"/>
                <a:gd name="T2" fmla="*/ 0 w 101"/>
                <a:gd name="T3" fmla="*/ 37 h 96"/>
                <a:gd name="T4" fmla="*/ 24 w 101"/>
                <a:gd name="T5" fmla="*/ 70 h 96"/>
                <a:gd name="T6" fmla="*/ 44 w 101"/>
                <a:gd name="T7" fmla="*/ 96 h 96"/>
                <a:gd name="T8" fmla="*/ 41 w 101"/>
                <a:gd name="T9" fmla="*/ 74 h 96"/>
                <a:gd name="T10" fmla="*/ 50 w 101"/>
                <a:gd name="T11" fmla="*/ 75 h 96"/>
                <a:gd name="T12" fmla="*/ 101 w 101"/>
                <a:gd name="T13" fmla="*/ 37 h 96"/>
                <a:gd name="T14" fmla="*/ 50 w 101"/>
                <a:gd name="T15" fmla="*/ 0 h 96"/>
                <a:gd name="T16" fmla="*/ 25 w 101"/>
                <a:gd name="T17" fmla="*/ 53 h 96"/>
                <a:gd name="T18" fmla="*/ 19 w 101"/>
                <a:gd name="T19" fmla="*/ 47 h 96"/>
                <a:gd name="T20" fmla="*/ 25 w 101"/>
                <a:gd name="T21" fmla="*/ 41 h 96"/>
                <a:gd name="T22" fmla="*/ 31 w 101"/>
                <a:gd name="T23" fmla="*/ 47 h 96"/>
                <a:gd name="T24" fmla="*/ 25 w 101"/>
                <a:gd name="T25" fmla="*/ 53 h 96"/>
                <a:gd name="T26" fmla="*/ 50 w 101"/>
                <a:gd name="T27" fmla="*/ 53 h 96"/>
                <a:gd name="T28" fmla="*/ 44 w 101"/>
                <a:gd name="T29" fmla="*/ 47 h 96"/>
                <a:gd name="T30" fmla="*/ 50 w 101"/>
                <a:gd name="T31" fmla="*/ 41 h 96"/>
                <a:gd name="T32" fmla="*/ 56 w 101"/>
                <a:gd name="T33" fmla="*/ 47 h 96"/>
                <a:gd name="T34" fmla="*/ 50 w 101"/>
                <a:gd name="T35" fmla="*/ 53 h 96"/>
                <a:gd name="T36" fmla="*/ 75 w 101"/>
                <a:gd name="T37" fmla="*/ 53 h 96"/>
                <a:gd name="T38" fmla="*/ 69 w 101"/>
                <a:gd name="T39" fmla="*/ 47 h 96"/>
                <a:gd name="T40" fmla="*/ 75 w 101"/>
                <a:gd name="T41" fmla="*/ 41 h 96"/>
                <a:gd name="T42" fmla="*/ 81 w 101"/>
                <a:gd name="T43" fmla="*/ 47 h 96"/>
                <a:gd name="T44" fmla="*/ 75 w 101"/>
                <a:gd name="T45" fmla="*/ 5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96">
                  <a:moveTo>
                    <a:pt x="50" y="0"/>
                  </a:moveTo>
                  <a:cubicBezTo>
                    <a:pt x="22" y="0"/>
                    <a:pt x="0" y="17"/>
                    <a:pt x="0" y="37"/>
                  </a:cubicBezTo>
                  <a:cubicBezTo>
                    <a:pt x="0" y="51"/>
                    <a:pt x="9" y="63"/>
                    <a:pt x="24" y="70"/>
                  </a:cubicBezTo>
                  <a:cubicBezTo>
                    <a:pt x="24" y="76"/>
                    <a:pt x="26" y="90"/>
                    <a:pt x="44" y="96"/>
                  </a:cubicBezTo>
                  <a:cubicBezTo>
                    <a:pt x="44" y="96"/>
                    <a:pt x="37" y="84"/>
                    <a:pt x="41" y="74"/>
                  </a:cubicBezTo>
                  <a:cubicBezTo>
                    <a:pt x="44" y="75"/>
                    <a:pt x="47" y="75"/>
                    <a:pt x="50" y="75"/>
                  </a:cubicBezTo>
                  <a:cubicBezTo>
                    <a:pt x="78" y="75"/>
                    <a:pt x="101" y="58"/>
                    <a:pt x="101" y="37"/>
                  </a:cubicBezTo>
                  <a:cubicBezTo>
                    <a:pt x="101" y="17"/>
                    <a:pt x="78" y="0"/>
                    <a:pt x="50" y="0"/>
                  </a:cubicBezTo>
                  <a:close/>
                  <a:moveTo>
                    <a:pt x="25" y="53"/>
                  </a:moveTo>
                  <a:cubicBezTo>
                    <a:pt x="22" y="53"/>
                    <a:pt x="19" y="50"/>
                    <a:pt x="19" y="47"/>
                  </a:cubicBezTo>
                  <a:cubicBezTo>
                    <a:pt x="19" y="44"/>
                    <a:pt x="22" y="41"/>
                    <a:pt x="25" y="41"/>
                  </a:cubicBezTo>
                  <a:cubicBezTo>
                    <a:pt x="28" y="41"/>
                    <a:pt x="31" y="44"/>
                    <a:pt x="31" y="47"/>
                  </a:cubicBezTo>
                  <a:cubicBezTo>
                    <a:pt x="31" y="50"/>
                    <a:pt x="28" y="53"/>
                    <a:pt x="25" y="53"/>
                  </a:cubicBezTo>
                  <a:close/>
                  <a:moveTo>
                    <a:pt x="50" y="53"/>
                  </a:moveTo>
                  <a:cubicBezTo>
                    <a:pt x="47" y="53"/>
                    <a:pt x="44" y="50"/>
                    <a:pt x="44" y="47"/>
                  </a:cubicBezTo>
                  <a:cubicBezTo>
                    <a:pt x="44" y="44"/>
                    <a:pt x="47" y="41"/>
                    <a:pt x="50" y="41"/>
                  </a:cubicBezTo>
                  <a:cubicBezTo>
                    <a:pt x="53" y="41"/>
                    <a:pt x="56" y="44"/>
                    <a:pt x="56" y="47"/>
                  </a:cubicBezTo>
                  <a:cubicBezTo>
                    <a:pt x="56" y="50"/>
                    <a:pt x="53" y="53"/>
                    <a:pt x="50" y="53"/>
                  </a:cubicBezTo>
                  <a:close/>
                  <a:moveTo>
                    <a:pt x="75" y="53"/>
                  </a:moveTo>
                  <a:cubicBezTo>
                    <a:pt x="72" y="53"/>
                    <a:pt x="69" y="50"/>
                    <a:pt x="69" y="47"/>
                  </a:cubicBezTo>
                  <a:cubicBezTo>
                    <a:pt x="69" y="44"/>
                    <a:pt x="72" y="41"/>
                    <a:pt x="75" y="41"/>
                  </a:cubicBezTo>
                  <a:cubicBezTo>
                    <a:pt x="79" y="41"/>
                    <a:pt x="81" y="44"/>
                    <a:pt x="81" y="47"/>
                  </a:cubicBezTo>
                  <a:cubicBezTo>
                    <a:pt x="81" y="50"/>
                    <a:pt x="79" y="53"/>
                    <a:pt x="75"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6" name="Freeform 166"/>
            <p:cNvSpPr>
              <a:spLocks noEditPoints="1"/>
            </p:cNvSpPr>
            <p:nvPr/>
          </p:nvSpPr>
          <p:spPr bwMode="auto">
            <a:xfrm>
              <a:off x="8314965" y="1649997"/>
              <a:ext cx="202919" cy="194773"/>
            </a:xfrm>
            <a:custGeom>
              <a:avLst/>
              <a:gdLst>
                <a:gd name="T0" fmla="*/ 58 w 116"/>
                <a:gd name="T1" fmla="*/ 9 h 111"/>
                <a:gd name="T2" fmla="*/ 107 w 116"/>
                <a:gd name="T3" fmla="*/ 43 h 111"/>
                <a:gd name="T4" fmla="*/ 84 w 116"/>
                <a:gd name="T5" fmla="*/ 72 h 111"/>
                <a:gd name="T6" fmla="*/ 79 w 116"/>
                <a:gd name="T7" fmla="*/ 75 h 111"/>
                <a:gd name="T8" fmla="*/ 79 w 116"/>
                <a:gd name="T9" fmla="*/ 81 h 111"/>
                <a:gd name="T10" fmla="*/ 78 w 116"/>
                <a:gd name="T11" fmla="*/ 87 h 111"/>
                <a:gd name="T12" fmla="*/ 77 w 116"/>
                <a:gd name="T13" fmla="*/ 82 h 111"/>
                <a:gd name="T14" fmla="*/ 74 w 116"/>
                <a:gd name="T15" fmla="*/ 76 h 111"/>
                <a:gd name="T16" fmla="*/ 67 w 116"/>
                <a:gd name="T17" fmla="*/ 77 h 111"/>
                <a:gd name="T18" fmla="*/ 58 w 116"/>
                <a:gd name="T19" fmla="*/ 78 h 111"/>
                <a:gd name="T20" fmla="*/ 9 w 116"/>
                <a:gd name="T21" fmla="*/ 43 h 111"/>
                <a:gd name="T22" fmla="*/ 58 w 116"/>
                <a:gd name="T23" fmla="*/ 9 h 111"/>
                <a:gd name="T24" fmla="*/ 58 w 116"/>
                <a:gd name="T25" fmla="*/ 0 h 111"/>
                <a:gd name="T26" fmla="*/ 0 w 116"/>
                <a:gd name="T27" fmla="*/ 43 h 111"/>
                <a:gd name="T28" fmla="*/ 58 w 116"/>
                <a:gd name="T29" fmla="*/ 87 h 111"/>
                <a:gd name="T30" fmla="*/ 69 w 116"/>
                <a:gd name="T31" fmla="*/ 86 h 111"/>
                <a:gd name="T32" fmla="*/ 65 w 116"/>
                <a:gd name="T33" fmla="*/ 111 h 111"/>
                <a:gd name="T34" fmla="*/ 88 w 116"/>
                <a:gd name="T35" fmla="*/ 80 h 111"/>
                <a:gd name="T36" fmla="*/ 116 w 116"/>
                <a:gd name="T37" fmla="*/ 43 h 111"/>
                <a:gd name="T38" fmla="*/ 58 w 116"/>
                <a:gd name="T3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111">
                  <a:moveTo>
                    <a:pt x="58" y="9"/>
                  </a:moveTo>
                  <a:cubicBezTo>
                    <a:pt x="85" y="9"/>
                    <a:pt x="107" y="25"/>
                    <a:pt x="107" y="43"/>
                  </a:cubicBezTo>
                  <a:cubicBezTo>
                    <a:pt x="107" y="55"/>
                    <a:pt x="99" y="66"/>
                    <a:pt x="84" y="72"/>
                  </a:cubicBezTo>
                  <a:cubicBezTo>
                    <a:pt x="79" y="75"/>
                    <a:pt x="79" y="75"/>
                    <a:pt x="79" y="75"/>
                  </a:cubicBezTo>
                  <a:cubicBezTo>
                    <a:pt x="79" y="81"/>
                    <a:pt x="79" y="81"/>
                    <a:pt x="79" y="81"/>
                  </a:cubicBezTo>
                  <a:cubicBezTo>
                    <a:pt x="79" y="83"/>
                    <a:pt x="79" y="85"/>
                    <a:pt x="78" y="87"/>
                  </a:cubicBezTo>
                  <a:cubicBezTo>
                    <a:pt x="78" y="85"/>
                    <a:pt x="77" y="84"/>
                    <a:pt x="77" y="82"/>
                  </a:cubicBezTo>
                  <a:cubicBezTo>
                    <a:pt x="74" y="76"/>
                    <a:pt x="74" y="76"/>
                    <a:pt x="74" y="76"/>
                  </a:cubicBezTo>
                  <a:cubicBezTo>
                    <a:pt x="67" y="77"/>
                    <a:pt x="67" y="77"/>
                    <a:pt x="67" y="77"/>
                  </a:cubicBezTo>
                  <a:cubicBezTo>
                    <a:pt x="64" y="77"/>
                    <a:pt x="61" y="78"/>
                    <a:pt x="58" y="78"/>
                  </a:cubicBezTo>
                  <a:cubicBezTo>
                    <a:pt x="31" y="78"/>
                    <a:pt x="9" y="62"/>
                    <a:pt x="9" y="43"/>
                  </a:cubicBezTo>
                  <a:cubicBezTo>
                    <a:pt x="9" y="25"/>
                    <a:pt x="31" y="9"/>
                    <a:pt x="58" y="9"/>
                  </a:cubicBezTo>
                  <a:moveTo>
                    <a:pt x="58" y="0"/>
                  </a:moveTo>
                  <a:cubicBezTo>
                    <a:pt x="26" y="0"/>
                    <a:pt x="0" y="20"/>
                    <a:pt x="0" y="43"/>
                  </a:cubicBezTo>
                  <a:cubicBezTo>
                    <a:pt x="0" y="67"/>
                    <a:pt x="26" y="87"/>
                    <a:pt x="58" y="87"/>
                  </a:cubicBezTo>
                  <a:cubicBezTo>
                    <a:pt x="62" y="87"/>
                    <a:pt x="65" y="86"/>
                    <a:pt x="69" y="86"/>
                  </a:cubicBezTo>
                  <a:cubicBezTo>
                    <a:pt x="73" y="97"/>
                    <a:pt x="65" y="111"/>
                    <a:pt x="65" y="111"/>
                  </a:cubicBezTo>
                  <a:cubicBezTo>
                    <a:pt x="86" y="104"/>
                    <a:pt x="88" y="88"/>
                    <a:pt x="88" y="80"/>
                  </a:cubicBezTo>
                  <a:cubicBezTo>
                    <a:pt x="105" y="73"/>
                    <a:pt x="116" y="59"/>
                    <a:pt x="116" y="43"/>
                  </a:cubicBezTo>
                  <a:cubicBezTo>
                    <a:pt x="116" y="20"/>
                    <a:pt x="90" y="0"/>
                    <a:pt x="5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7" name="Oval 167"/>
            <p:cNvSpPr>
              <a:spLocks noChangeArrowheads="1"/>
            </p:cNvSpPr>
            <p:nvPr/>
          </p:nvSpPr>
          <p:spPr bwMode="auto">
            <a:xfrm>
              <a:off x="8362362" y="1724055"/>
              <a:ext cx="20736" cy="2073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8" name="Oval 168"/>
            <p:cNvSpPr>
              <a:spLocks noChangeArrowheads="1"/>
            </p:cNvSpPr>
            <p:nvPr/>
          </p:nvSpPr>
          <p:spPr bwMode="auto">
            <a:xfrm>
              <a:off x="8406056" y="1724055"/>
              <a:ext cx="20736" cy="2073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9" name="Oval 169"/>
            <p:cNvSpPr>
              <a:spLocks noChangeArrowheads="1"/>
            </p:cNvSpPr>
            <p:nvPr/>
          </p:nvSpPr>
          <p:spPr bwMode="auto">
            <a:xfrm>
              <a:off x="8449751" y="1724055"/>
              <a:ext cx="20736" cy="2073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0" name="Freeform 170"/>
            <p:cNvSpPr>
              <a:spLocks noEditPoints="1"/>
            </p:cNvSpPr>
            <p:nvPr/>
          </p:nvSpPr>
          <p:spPr bwMode="auto">
            <a:xfrm>
              <a:off x="8222392" y="1724055"/>
              <a:ext cx="178480" cy="168112"/>
            </a:xfrm>
            <a:custGeom>
              <a:avLst/>
              <a:gdLst>
                <a:gd name="T0" fmla="*/ 51 w 102"/>
                <a:gd name="T1" fmla="*/ 0 h 96"/>
                <a:gd name="T2" fmla="*/ 0 w 102"/>
                <a:gd name="T3" fmla="*/ 38 h 96"/>
                <a:gd name="T4" fmla="*/ 25 w 102"/>
                <a:gd name="T5" fmla="*/ 70 h 96"/>
                <a:gd name="T6" fmla="*/ 45 w 102"/>
                <a:gd name="T7" fmla="*/ 96 h 96"/>
                <a:gd name="T8" fmla="*/ 42 w 102"/>
                <a:gd name="T9" fmla="*/ 75 h 96"/>
                <a:gd name="T10" fmla="*/ 51 w 102"/>
                <a:gd name="T11" fmla="*/ 75 h 96"/>
                <a:gd name="T12" fmla="*/ 102 w 102"/>
                <a:gd name="T13" fmla="*/ 38 h 96"/>
                <a:gd name="T14" fmla="*/ 51 w 102"/>
                <a:gd name="T15" fmla="*/ 0 h 96"/>
                <a:gd name="T16" fmla="*/ 26 w 102"/>
                <a:gd name="T17" fmla="*/ 53 h 96"/>
                <a:gd name="T18" fmla="*/ 20 w 102"/>
                <a:gd name="T19" fmla="*/ 47 h 96"/>
                <a:gd name="T20" fmla="*/ 26 w 102"/>
                <a:gd name="T21" fmla="*/ 41 h 96"/>
                <a:gd name="T22" fmla="*/ 32 w 102"/>
                <a:gd name="T23" fmla="*/ 47 h 96"/>
                <a:gd name="T24" fmla="*/ 26 w 102"/>
                <a:gd name="T25" fmla="*/ 53 h 96"/>
                <a:gd name="T26" fmla="*/ 51 w 102"/>
                <a:gd name="T27" fmla="*/ 53 h 96"/>
                <a:gd name="T28" fmla="*/ 45 w 102"/>
                <a:gd name="T29" fmla="*/ 47 h 96"/>
                <a:gd name="T30" fmla="*/ 51 w 102"/>
                <a:gd name="T31" fmla="*/ 41 h 96"/>
                <a:gd name="T32" fmla="*/ 57 w 102"/>
                <a:gd name="T33" fmla="*/ 47 h 96"/>
                <a:gd name="T34" fmla="*/ 51 w 102"/>
                <a:gd name="T35" fmla="*/ 53 h 96"/>
                <a:gd name="T36" fmla="*/ 76 w 102"/>
                <a:gd name="T37" fmla="*/ 53 h 96"/>
                <a:gd name="T38" fmla="*/ 70 w 102"/>
                <a:gd name="T39" fmla="*/ 47 h 96"/>
                <a:gd name="T40" fmla="*/ 76 w 102"/>
                <a:gd name="T41" fmla="*/ 41 h 96"/>
                <a:gd name="T42" fmla="*/ 82 w 102"/>
                <a:gd name="T43" fmla="*/ 47 h 96"/>
                <a:gd name="T44" fmla="*/ 76 w 102"/>
                <a:gd name="T45" fmla="*/ 5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6">
                  <a:moveTo>
                    <a:pt x="51" y="0"/>
                  </a:moveTo>
                  <a:cubicBezTo>
                    <a:pt x="23" y="0"/>
                    <a:pt x="0" y="17"/>
                    <a:pt x="0" y="38"/>
                  </a:cubicBezTo>
                  <a:cubicBezTo>
                    <a:pt x="0" y="51"/>
                    <a:pt x="10" y="63"/>
                    <a:pt x="25" y="70"/>
                  </a:cubicBezTo>
                  <a:cubicBezTo>
                    <a:pt x="25" y="76"/>
                    <a:pt x="26" y="90"/>
                    <a:pt x="45" y="96"/>
                  </a:cubicBezTo>
                  <a:cubicBezTo>
                    <a:pt x="45" y="96"/>
                    <a:pt x="38" y="84"/>
                    <a:pt x="42" y="75"/>
                  </a:cubicBezTo>
                  <a:cubicBezTo>
                    <a:pt x="45" y="75"/>
                    <a:pt x="48" y="75"/>
                    <a:pt x="51" y="75"/>
                  </a:cubicBezTo>
                  <a:cubicBezTo>
                    <a:pt x="79" y="75"/>
                    <a:pt x="102" y="58"/>
                    <a:pt x="102" y="38"/>
                  </a:cubicBezTo>
                  <a:cubicBezTo>
                    <a:pt x="102" y="17"/>
                    <a:pt x="79" y="0"/>
                    <a:pt x="51" y="0"/>
                  </a:cubicBezTo>
                  <a:close/>
                  <a:moveTo>
                    <a:pt x="26" y="53"/>
                  </a:moveTo>
                  <a:cubicBezTo>
                    <a:pt x="23" y="53"/>
                    <a:pt x="20" y="50"/>
                    <a:pt x="20" y="47"/>
                  </a:cubicBezTo>
                  <a:cubicBezTo>
                    <a:pt x="20" y="44"/>
                    <a:pt x="23" y="41"/>
                    <a:pt x="26" y="41"/>
                  </a:cubicBezTo>
                  <a:cubicBezTo>
                    <a:pt x="29" y="41"/>
                    <a:pt x="32" y="44"/>
                    <a:pt x="32" y="47"/>
                  </a:cubicBezTo>
                  <a:cubicBezTo>
                    <a:pt x="32" y="50"/>
                    <a:pt x="29" y="53"/>
                    <a:pt x="26" y="53"/>
                  </a:cubicBezTo>
                  <a:close/>
                  <a:moveTo>
                    <a:pt x="51" y="53"/>
                  </a:moveTo>
                  <a:cubicBezTo>
                    <a:pt x="48" y="53"/>
                    <a:pt x="45" y="50"/>
                    <a:pt x="45" y="47"/>
                  </a:cubicBezTo>
                  <a:cubicBezTo>
                    <a:pt x="45" y="44"/>
                    <a:pt x="48" y="41"/>
                    <a:pt x="51" y="41"/>
                  </a:cubicBezTo>
                  <a:cubicBezTo>
                    <a:pt x="54" y="41"/>
                    <a:pt x="57" y="44"/>
                    <a:pt x="57" y="47"/>
                  </a:cubicBezTo>
                  <a:cubicBezTo>
                    <a:pt x="57" y="50"/>
                    <a:pt x="54" y="53"/>
                    <a:pt x="51" y="53"/>
                  </a:cubicBezTo>
                  <a:close/>
                  <a:moveTo>
                    <a:pt x="76" y="53"/>
                  </a:moveTo>
                  <a:cubicBezTo>
                    <a:pt x="73" y="53"/>
                    <a:pt x="70" y="50"/>
                    <a:pt x="70" y="47"/>
                  </a:cubicBezTo>
                  <a:cubicBezTo>
                    <a:pt x="70" y="44"/>
                    <a:pt x="73" y="41"/>
                    <a:pt x="76" y="41"/>
                  </a:cubicBezTo>
                  <a:cubicBezTo>
                    <a:pt x="79" y="41"/>
                    <a:pt x="82" y="44"/>
                    <a:pt x="82" y="47"/>
                  </a:cubicBezTo>
                  <a:cubicBezTo>
                    <a:pt x="82" y="50"/>
                    <a:pt x="79" y="53"/>
                    <a:pt x="7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1" name="Freeform 171"/>
            <p:cNvSpPr>
              <a:spLocks noEditPoints="1"/>
            </p:cNvSpPr>
            <p:nvPr/>
          </p:nvSpPr>
          <p:spPr bwMode="auto">
            <a:xfrm>
              <a:off x="7164103" y="2429828"/>
              <a:ext cx="203660" cy="192551"/>
            </a:xfrm>
            <a:custGeom>
              <a:avLst/>
              <a:gdLst>
                <a:gd name="T0" fmla="*/ 58 w 116"/>
                <a:gd name="T1" fmla="*/ 9 h 110"/>
                <a:gd name="T2" fmla="*/ 107 w 116"/>
                <a:gd name="T3" fmla="*/ 43 h 110"/>
                <a:gd name="T4" fmla="*/ 84 w 116"/>
                <a:gd name="T5" fmla="*/ 72 h 110"/>
                <a:gd name="T6" fmla="*/ 79 w 116"/>
                <a:gd name="T7" fmla="*/ 74 h 110"/>
                <a:gd name="T8" fmla="*/ 79 w 116"/>
                <a:gd name="T9" fmla="*/ 80 h 110"/>
                <a:gd name="T10" fmla="*/ 78 w 116"/>
                <a:gd name="T11" fmla="*/ 86 h 110"/>
                <a:gd name="T12" fmla="*/ 77 w 116"/>
                <a:gd name="T13" fmla="*/ 82 h 110"/>
                <a:gd name="T14" fmla="*/ 74 w 116"/>
                <a:gd name="T15" fmla="*/ 75 h 110"/>
                <a:gd name="T16" fmla="*/ 67 w 116"/>
                <a:gd name="T17" fmla="*/ 76 h 110"/>
                <a:gd name="T18" fmla="*/ 58 w 116"/>
                <a:gd name="T19" fmla="*/ 77 h 110"/>
                <a:gd name="T20" fmla="*/ 9 w 116"/>
                <a:gd name="T21" fmla="*/ 43 h 110"/>
                <a:gd name="T22" fmla="*/ 58 w 116"/>
                <a:gd name="T23" fmla="*/ 9 h 110"/>
                <a:gd name="T24" fmla="*/ 58 w 116"/>
                <a:gd name="T25" fmla="*/ 0 h 110"/>
                <a:gd name="T26" fmla="*/ 0 w 116"/>
                <a:gd name="T27" fmla="*/ 43 h 110"/>
                <a:gd name="T28" fmla="*/ 58 w 116"/>
                <a:gd name="T29" fmla="*/ 86 h 110"/>
                <a:gd name="T30" fmla="*/ 68 w 116"/>
                <a:gd name="T31" fmla="*/ 85 h 110"/>
                <a:gd name="T32" fmla="*/ 65 w 116"/>
                <a:gd name="T33" fmla="*/ 110 h 110"/>
                <a:gd name="T34" fmla="*/ 88 w 116"/>
                <a:gd name="T35" fmla="*/ 80 h 110"/>
                <a:gd name="T36" fmla="*/ 116 w 116"/>
                <a:gd name="T37" fmla="*/ 43 h 110"/>
                <a:gd name="T38" fmla="*/ 58 w 116"/>
                <a:gd name="T3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110">
                  <a:moveTo>
                    <a:pt x="58" y="9"/>
                  </a:moveTo>
                  <a:cubicBezTo>
                    <a:pt x="85" y="9"/>
                    <a:pt x="107" y="24"/>
                    <a:pt x="107" y="43"/>
                  </a:cubicBezTo>
                  <a:cubicBezTo>
                    <a:pt x="107" y="54"/>
                    <a:pt x="98" y="65"/>
                    <a:pt x="84" y="72"/>
                  </a:cubicBezTo>
                  <a:cubicBezTo>
                    <a:pt x="79" y="74"/>
                    <a:pt x="79" y="74"/>
                    <a:pt x="79" y="74"/>
                  </a:cubicBezTo>
                  <a:cubicBezTo>
                    <a:pt x="79" y="80"/>
                    <a:pt x="79" y="80"/>
                    <a:pt x="79" y="80"/>
                  </a:cubicBezTo>
                  <a:cubicBezTo>
                    <a:pt x="79" y="82"/>
                    <a:pt x="79" y="84"/>
                    <a:pt x="78" y="86"/>
                  </a:cubicBezTo>
                  <a:cubicBezTo>
                    <a:pt x="78" y="85"/>
                    <a:pt x="77" y="83"/>
                    <a:pt x="77" y="82"/>
                  </a:cubicBezTo>
                  <a:cubicBezTo>
                    <a:pt x="74" y="75"/>
                    <a:pt x="74" y="75"/>
                    <a:pt x="74" y="75"/>
                  </a:cubicBezTo>
                  <a:cubicBezTo>
                    <a:pt x="67" y="76"/>
                    <a:pt x="67" y="76"/>
                    <a:pt x="67" y="76"/>
                  </a:cubicBezTo>
                  <a:cubicBezTo>
                    <a:pt x="64" y="77"/>
                    <a:pt x="61" y="77"/>
                    <a:pt x="58" y="77"/>
                  </a:cubicBezTo>
                  <a:cubicBezTo>
                    <a:pt x="31" y="77"/>
                    <a:pt x="9" y="62"/>
                    <a:pt x="9" y="43"/>
                  </a:cubicBezTo>
                  <a:cubicBezTo>
                    <a:pt x="9" y="24"/>
                    <a:pt x="31" y="9"/>
                    <a:pt x="58" y="9"/>
                  </a:cubicBezTo>
                  <a:moveTo>
                    <a:pt x="58" y="0"/>
                  </a:moveTo>
                  <a:cubicBezTo>
                    <a:pt x="26" y="0"/>
                    <a:pt x="0" y="19"/>
                    <a:pt x="0" y="43"/>
                  </a:cubicBezTo>
                  <a:cubicBezTo>
                    <a:pt x="0" y="67"/>
                    <a:pt x="26" y="86"/>
                    <a:pt x="58" y="86"/>
                  </a:cubicBezTo>
                  <a:cubicBezTo>
                    <a:pt x="61" y="86"/>
                    <a:pt x="65" y="86"/>
                    <a:pt x="68" y="85"/>
                  </a:cubicBezTo>
                  <a:cubicBezTo>
                    <a:pt x="73" y="96"/>
                    <a:pt x="65" y="110"/>
                    <a:pt x="65" y="110"/>
                  </a:cubicBezTo>
                  <a:cubicBezTo>
                    <a:pt x="86" y="104"/>
                    <a:pt x="88" y="87"/>
                    <a:pt x="88" y="80"/>
                  </a:cubicBezTo>
                  <a:cubicBezTo>
                    <a:pt x="105" y="72"/>
                    <a:pt x="116" y="59"/>
                    <a:pt x="116" y="43"/>
                  </a:cubicBezTo>
                  <a:cubicBezTo>
                    <a:pt x="116" y="19"/>
                    <a:pt x="90" y="0"/>
                    <a:pt x="5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2" name="Oval 172"/>
            <p:cNvSpPr>
              <a:spLocks noChangeArrowheads="1"/>
            </p:cNvSpPr>
            <p:nvPr/>
          </p:nvSpPr>
          <p:spPr bwMode="auto">
            <a:xfrm>
              <a:off x="7211500" y="2501664"/>
              <a:ext cx="21477" cy="2073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3" name="Oval 173"/>
            <p:cNvSpPr>
              <a:spLocks noChangeArrowheads="1"/>
            </p:cNvSpPr>
            <p:nvPr/>
          </p:nvSpPr>
          <p:spPr bwMode="auto">
            <a:xfrm>
              <a:off x="7255194" y="2501664"/>
              <a:ext cx="21477" cy="2073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4" name="Oval 174"/>
            <p:cNvSpPr>
              <a:spLocks noChangeArrowheads="1"/>
            </p:cNvSpPr>
            <p:nvPr/>
          </p:nvSpPr>
          <p:spPr bwMode="auto">
            <a:xfrm>
              <a:off x="7299629" y="2501664"/>
              <a:ext cx="20736" cy="2073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5" name="Freeform 175"/>
            <p:cNvSpPr>
              <a:spLocks noEditPoints="1"/>
            </p:cNvSpPr>
            <p:nvPr/>
          </p:nvSpPr>
          <p:spPr bwMode="auto">
            <a:xfrm>
              <a:off x="7071530" y="2501664"/>
              <a:ext cx="176999" cy="169593"/>
            </a:xfrm>
            <a:custGeom>
              <a:avLst/>
              <a:gdLst>
                <a:gd name="T0" fmla="*/ 51 w 101"/>
                <a:gd name="T1" fmla="*/ 0 h 97"/>
                <a:gd name="T2" fmla="*/ 0 w 101"/>
                <a:gd name="T3" fmla="*/ 38 h 97"/>
                <a:gd name="T4" fmla="*/ 25 w 101"/>
                <a:gd name="T5" fmla="*/ 70 h 97"/>
                <a:gd name="T6" fmla="*/ 45 w 101"/>
                <a:gd name="T7" fmla="*/ 97 h 97"/>
                <a:gd name="T8" fmla="*/ 42 w 101"/>
                <a:gd name="T9" fmla="*/ 75 h 97"/>
                <a:gd name="T10" fmla="*/ 51 w 101"/>
                <a:gd name="T11" fmla="*/ 76 h 97"/>
                <a:gd name="T12" fmla="*/ 101 w 101"/>
                <a:gd name="T13" fmla="*/ 38 h 97"/>
                <a:gd name="T14" fmla="*/ 51 w 101"/>
                <a:gd name="T15" fmla="*/ 0 h 97"/>
                <a:gd name="T16" fmla="*/ 26 w 101"/>
                <a:gd name="T17" fmla="*/ 53 h 97"/>
                <a:gd name="T18" fmla="*/ 20 w 101"/>
                <a:gd name="T19" fmla="*/ 48 h 97"/>
                <a:gd name="T20" fmla="*/ 26 w 101"/>
                <a:gd name="T21" fmla="*/ 42 h 97"/>
                <a:gd name="T22" fmla="*/ 32 w 101"/>
                <a:gd name="T23" fmla="*/ 48 h 97"/>
                <a:gd name="T24" fmla="*/ 26 w 101"/>
                <a:gd name="T25" fmla="*/ 53 h 97"/>
                <a:gd name="T26" fmla="*/ 51 w 101"/>
                <a:gd name="T27" fmla="*/ 53 h 97"/>
                <a:gd name="T28" fmla="*/ 45 w 101"/>
                <a:gd name="T29" fmla="*/ 48 h 97"/>
                <a:gd name="T30" fmla="*/ 51 w 101"/>
                <a:gd name="T31" fmla="*/ 42 h 97"/>
                <a:gd name="T32" fmla="*/ 57 w 101"/>
                <a:gd name="T33" fmla="*/ 48 h 97"/>
                <a:gd name="T34" fmla="*/ 51 w 101"/>
                <a:gd name="T35" fmla="*/ 53 h 97"/>
                <a:gd name="T36" fmla="*/ 76 w 101"/>
                <a:gd name="T37" fmla="*/ 53 h 97"/>
                <a:gd name="T38" fmla="*/ 70 w 101"/>
                <a:gd name="T39" fmla="*/ 48 h 97"/>
                <a:gd name="T40" fmla="*/ 76 w 101"/>
                <a:gd name="T41" fmla="*/ 42 h 97"/>
                <a:gd name="T42" fmla="*/ 82 w 101"/>
                <a:gd name="T43" fmla="*/ 48 h 97"/>
                <a:gd name="T44" fmla="*/ 76 w 101"/>
                <a:gd name="T45" fmla="*/ 5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97">
                  <a:moveTo>
                    <a:pt x="51" y="0"/>
                  </a:moveTo>
                  <a:cubicBezTo>
                    <a:pt x="23" y="0"/>
                    <a:pt x="0" y="17"/>
                    <a:pt x="0" y="38"/>
                  </a:cubicBezTo>
                  <a:cubicBezTo>
                    <a:pt x="0" y="52"/>
                    <a:pt x="10" y="64"/>
                    <a:pt x="25" y="70"/>
                  </a:cubicBezTo>
                  <a:cubicBezTo>
                    <a:pt x="25" y="77"/>
                    <a:pt x="26" y="91"/>
                    <a:pt x="45" y="97"/>
                  </a:cubicBezTo>
                  <a:cubicBezTo>
                    <a:pt x="45" y="97"/>
                    <a:pt x="38" y="85"/>
                    <a:pt x="42" y="75"/>
                  </a:cubicBezTo>
                  <a:cubicBezTo>
                    <a:pt x="45" y="75"/>
                    <a:pt x="48" y="76"/>
                    <a:pt x="51" y="76"/>
                  </a:cubicBezTo>
                  <a:cubicBezTo>
                    <a:pt x="79" y="76"/>
                    <a:pt x="101" y="59"/>
                    <a:pt x="101" y="38"/>
                  </a:cubicBezTo>
                  <a:cubicBezTo>
                    <a:pt x="101" y="17"/>
                    <a:pt x="79" y="0"/>
                    <a:pt x="51" y="0"/>
                  </a:cubicBezTo>
                  <a:close/>
                  <a:moveTo>
                    <a:pt x="26" y="53"/>
                  </a:moveTo>
                  <a:cubicBezTo>
                    <a:pt x="23" y="53"/>
                    <a:pt x="20" y="51"/>
                    <a:pt x="20" y="48"/>
                  </a:cubicBezTo>
                  <a:cubicBezTo>
                    <a:pt x="20" y="44"/>
                    <a:pt x="23" y="42"/>
                    <a:pt x="26" y="42"/>
                  </a:cubicBezTo>
                  <a:cubicBezTo>
                    <a:pt x="29" y="42"/>
                    <a:pt x="32" y="44"/>
                    <a:pt x="32" y="48"/>
                  </a:cubicBezTo>
                  <a:cubicBezTo>
                    <a:pt x="32" y="51"/>
                    <a:pt x="29" y="53"/>
                    <a:pt x="26" y="53"/>
                  </a:cubicBezTo>
                  <a:close/>
                  <a:moveTo>
                    <a:pt x="51" y="53"/>
                  </a:moveTo>
                  <a:cubicBezTo>
                    <a:pt x="48" y="53"/>
                    <a:pt x="45" y="51"/>
                    <a:pt x="45" y="48"/>
                  </a:cubicBezTo>
                  <a:cubicBezTo>
                    <a:pt x="45" y="44"/>
                    <a:pt x="48" y="42"/>
                    <a:pt x="51" y="42"/>
                  </a:cubicBezTo>
                  <a:cubicBezTo>
                    <a:pt x="54" y="42"/>
                    <a:pt x="57" y="44"/>
                    <a:pt x="57" y="48"/>
                  </a:cubicBezTo>
                  <a:cubicBezTo>
                    <a:pt x="57" y="51"/>
                    <a:pt x="54" y="53"/>
                    <a:pt x="51" y="53"/>
                  </a:cubicBezTo>
                  <a:close/>
                  <a:moveTo>
                    <a:pt x="76" y="53"/>
                  </a:moveTo>
                  <a:cubicBezTo>
                    <a:pt x="73" y="53"/>
                    <a:pt x="70" y="51"/>
                    <a:pt x="70" y="48"/>
                  </a:cubicBezTo>
                  <a:cubicBezTo>
                    <a:pt x="70" y="44"/>
                    <a:pt x="73" y="42"/>
                    <a:pt x="76" y="42"/>
                  </a:cubicBezTo>
                  <a:cubicBezTo>
                    <a:pt x="79" y="42"/>
                    <a:pt x="82" y="44"/>
                    <a:pt x="82" y="48"/>
                  </a:cubicBezTo>
                  <a:cubicBezTo>
                    <a:pt x="82" y="51"/>
                    <a:pt x="79" y="53"/>
                    <a:pt x="7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6" name="Freeform 176"/>
            <p:cNvSpPr>
              <a:spLocks noEditPoints="1"/>
            </p:cNvSpPr>
            <p:nvPr/>
          </p:nvSpPr>
          <p:spPr bwMode="auto">
            <a:xfrm>
              <a:off x="7360357" y="3839152"/>
              <a:ext cx="203660" cy="192551"/>
            </a:xfrm>
            <a:custGeom>
              <a:avLst/>
              <a:gdLst>
                <a:gd name="T0" fmla="*/ 58 w 116"/>
                <a:gd name="T1" fmla="*/ 9 h 110"/>
                <a:gd name="T2" fmla="*/ 107 w 116"/>
                <a:gd name="T3" fmla="*/ 43 h 110"/>
                <a:gd name="T4" fmla="*/ 84 w 116"/>
                <a:gd name="T5" fmla="*/ 72 h 110"/>
                <a:gd name="T6" fmla="*/ 79 w 116"/>
                <a:gd name="T7" fmla="*/ 74 h 110"/>
                <a:gd name="T8" fmla="*/ 79 w 116"/>
                <a:gd name="T9" fmla="*/ 80 h 110"/>
                <a:gd name="T10" fmla="*/ 78 w 116"/>
                <a:gd name="T11" fmla="*/ 86 h 110"/>
                <a:gd name="T12" fmla="*/ 77 w 116"/>
                <a:gd name="T13" fmla="*/ 82 h 110"/>
                <a:gd name="T14" fmla="*/ 74 w 116"/>
                <a:gd name="T15" fmla="*/ 76 h 110"/>
                <a:gd name="T16" fmla="*/ 67 w 116"/>
                <a:gd name="T17" fmla="*/ 77 h 110"/>
                <a:gd name="T18" fmla="*/ 58 w 116"/>
                <a:gd name="T19" fmla="*/ 77 h 110"/>
                <a:gd name="T20" fmla="*/ 9 w 116"/>
                <a:gd name="T21" fmla="*/ 43 h 110"/>
                <a:gd name="T22" fmla="*/ 58 w 116"/>
                <a:gd name="T23" fmla="*/ 9 h 110"/>
                <a:gd name="T24" fmla="*/ 58 w 116"/>
                <a:gd name="T25" fmla="*/ 0 h 110"/>
                <a:gd name="T26" fmla="*/ 0 w 116"/>
                <a:gd name="T27" fmla="*/ 43 h 110"/>
                <a:gd name="T28" fmla="*/ 58 w 116"/>
                <a:gd name="T29" fmla="*/ 86 h 110"/>
                <a:gd name="T30" fmla="*/ 69 w 116"/>
                <a:gd name="T31" fmla="*/ 86 h 110"/>
                <a:gd name="T32" fmla="*/ 65 w 116"/>
                <a:gd name="T33" fmla="*/ 110 h 110"/>
                <a:gd name="T34" fmla="*/ 88 w 116"/>
                <a:gd name="T35" fmla="*/ 80 h 110"/>
                <a:gd name="T36" fmla="*/ 116 w 116"/>
                <a:gd name="T37" fmla="*/ 43 h 110"/>
                <a:gd name="T38" fmla="*/ 58 w 116"/>
                <a:gd name="T3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110">
                  <a:moveTo>
                    <a:pt x="58" y="9"/>
                  </a:moveTo>
                  <a:cubicBezTo>
                    <a:pt x="85" y="9"/>
                    <a:pt x="107" y="24"/>
                    <a:pt x="107" y="43"/>
                  </a:cubicBezTo>
                  <a:cubicBezTo>
                    <a:pt x="107" y="55"/>
                    <a:pt x="99" y="65"/>
                    <a:pt x="84" y="72"/>
                  </a:cubicBezTo>
                  <a:cubicBezTo>
                    <a:pt x="79" y="74"/>
                    <a:pt x="79" y="74"/>
                    <a:pt x="79" y="74"/>
                  </a:cubicBezTo>
                  <a:cubicBezTo>
                    <a:pt x="79" y="80"/>
                    <a:pt x="79" y="80"/>
                    <a:pt x="79" y="80"/>
                  </a:cubicBezTo>
                  <a:cubicBezTo>
                    <a:pt x="79" y="82"/>
                    <a:pt x="79" y="84"/>
                    <a:pt x="78" y="86"/>
                  </a:cubicBezTo>
                  <a:cubicBezTo>
                    <a:pt x="78" y="85"/>
                    <a:pt x="78" y="83"/>
                    <a:pt x="77" y="82"/>
                  </a:cubicBezTo>
                  <a:cubicBezTo>
                    <a:pt x="74" y="76"/>
                    <a:pt x="74" y="76"/>
                    <a:pt x="74" y="76"/>
                  </a:cubicBezTo>
                  <a:cubicBezTo>
                    <a:pt x="67" y="77"/>
                    <a:pt x="67" y="77"/>
                    <a:pt x="67" y="77"/>
                  </a:cubicBezTo>
                  <a:cubicBezTo>
                    <a:pt x="64" y="77"/>
                    <a:pt x="61" y="77"/>
                    <a:pt x="58" y="77"/>
                  </a:cubicBezTo>
                  <a:cubicBezTo>
                    <a:pt x="31" y="77"/>
                    <a:pt x="9" y="62"/>
                    <a:pt x="9" y="43"/>
                  </a:cubicBezTo>
                  <a:cubicBezTo>
                    <a:pt x="9" y="24"/>
                    <a:pt x="31" y="9"/>
                    <a:pt x="58" y="9"/>
                  </a:cubicBezTo>
                  <a:moveTo>
                    <a:pt x="58" y="0"/>
                  </a:moveTo>
                  <a:cubicBezTo>
                    <a:pt x="26" y="0"/>
                    <a:pt x="0" y="19"/>
                    <a:pt x="0" y="43"/>
                  </a:cubicBezTo>
                  <a:cubicBezTo>
                    <a:pt x="0" y="67"/>
                    <a:pt x="26" y="86"/>
                    <a:pt x="58" y="86"/>
                  </a:cubicBezTo>
                  <a:cubicBezTo>
                    <a:pt x="62" y="86"/>
                    <a:pt x="65" y="86"/>
                    <a:pt x="69" y="86"/>
                  </a:cubicBezTo>
                  <a:cubicBezTo>
                    <a:pt x="73" y="97"/>
                    <a:pt x="65" y="110"/>
                    <a:pt x="65" y="110"/>
                  </a:cubicBezTo>
                  <a:cubicBezTo>
                    <a:pt x="86" y="104"/>
                    <a:pt x="88" y="87"/>
                    <a:pt x="88" y="80"/>
                  </a:cubicBezTo>
                  <a:cubicBezTo>
                    <a:pt x="105" y="72"/>
                    <a:pt x="116" y="59"/>
                    <a:pt x="116" y="43"/>
                  </a:cubicBezTo>
                  <a:cubicBezTo>
                    <a:pt x="116" y="19"/>
                    <a:pt x="90" y="0"/>
                    <a:pt x="5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7" name="Oval 177"/>
            <p:cNvSpPr>
              <a:spLocks noChangeArrowheads="1"/>
            </p:cNvSpPr>
            <p:nvPr/>
          </p:nvSpPr>
          <p:spPr bwMode="auto">
            <a:xfrm>
              <a:off x="7407754" y="3910989"/>
              <a:ext cx="21477" cy="2147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8" name="Oval 178"/>
            <p:cNvSpPr>
              <a:spLocks noChangeArrowheads="1"/>
            </p:cNvSpPr>
            <p:nvPr/>
          </p:nvSpPr>
          <p:spPr bwMode="auto">
            <a:xfrm>
              <a:off x="7451448" y="3910989"/>
              <a:ext cx="21477" cy="2147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9" name="Oval 179"/>
            <p:cNvSpPr>
              <a:spLocks noChangeArrowheads="1"/>
            </p:cNvSpPr>
            <p:nvPr/>
          </p:nvSpPr>
          <p:spPr bwMode="auto">
            <a:xfrm>
              <a:off x="7495142" y="3910989"/>
              <a:ext cx="21477" cy="2147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0" name="Freeform 180"/>
            <p:cNvSpPr>
              <a:spLocks noEditPoints="1"/>
            </p:cNvSpPr>
            <p:nvPr/>
          </p:nvSpPr>
          <p:spPr bwMode="auto">
            <a:xfrm>
              <a:off x="7267784" y="3910989"/>
              <a:ext cx="178480" cy="170333"/>
            </a:xfrm>
            <a:custGeom>
              <a:avLst/>
              <a:gdLst>
                <a:gd name="T0" fmla="*/ 51 w 102"/>
                <a:gd name="T1" fmla="*/ 0 h 97"/>
                <a:gd name="T2" fmla="*/ 0 w 102"/>
                <a:gd name="T3" fmla="*/ 38 h 97"/>
                <a:gd name="T4" fmla="*/ 25 w 102"/>
                <a:gd name="T5" fmla="*/ 70 h 97"/>
                <a:gd name="T6" fmla="*/ 45 w 102"/>
                <a:gd name="T7" fmla="*/ 97 h 97"/>
                <a:gd name="T8" fmla="*/ 42 w 102"/>
                <a:gd name="T9" fmla="*/ 75 h 97"/>
                <a:gd name="T10" fmla="*/ 51 w 102"/>
                <a:gd name="T11" fmla="*/ 76 h 97"/>
                <a:gd name="T12" fmla="*/ 102 w 102"/>
                <a:gd name="T13" fmla="*/ 38 h 97"/>
                <a:gd name="T14" fmla="*/ 51 w 102"/>
                <a:gd name="T15" fmla="*/ 0 h 97"/>
                <a:gd name="T16" fmla="*/ 26 w 102"/>
                <a:gd name="T17" fmla="*/ 54 h 97"/>
                <a:gd name="T18" fmla="*/ 20 w 102"/>
                <a:gd name="T19" fmla="*/ 48 h 97"/>
                <a:gd name="T20" fmla="*/ 26 w 102"/>
                <a:gd name="T21" fmla="*/ 42 h 97"/>
                <a:gd name="T22" fmla="*/ 32 w 102"/>
                <a:gd name="T23" fmla="*/ 48 h 97"/>
                <a:gd name="T24" fmla="*/ 26 w 102"/>
                <a:gd name="T25" fmla="*/ 54 h 97"/>
                <a:gd name="T26" fmla="*/ 51 w 102"/>
                <a:gd name="T27" fmla="*/ 54 h 97"/>
                <a:gd name="T28" fmla="*/ 45 w 102"/>
                <a:gd name="T29" fmla="*/ 48 h 97"/>
                <a:gd name="T30" fmla="*/ 51 w 102"/>
                <a:gd name="T31" fmla="*/ 42 h 97"/>
                <a:gd name="T32" fmla="*/ 57 w 102"/>
                <a:gd name="T33" fmla="*/ 48 h 97"/>
                <a:gd name="T34" fmla="*/ 51 w 102"/>
                <a:gd name="T35" fmla="*/ 54 h 97"/>
                <a:gd name="T36" fmla="*/ 76 w 102"/>
                <a:gd name="T37" fmla="*/ 54 h 97"/>
                <a:gd name="T38" fmla="*/ 70 w 102"/>
                <a:gd name="T39" fmla="*/ 48 h 97"/>
                <a:gd name="T40" fmla="*/ 76 w 102"/>
                <a:gd name="T41" fmla="*/ 42 h 97"/>
                <a:gd name="T42" fmla="*/ 82 w 102"/>
                <a:gd name="T43" fmla="*/ 48 h 97"/>
                <a:gd name="T44" fmla="*/ 76 w 102"/>
                <a:gd name="T45"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7">
                  <a:moveTo>
                    <a:pt x="51" y="0"/>
                  </a:moveTo>
                  <a:cubicBezTo>
                    <a:pt x="23" y="0"/>
                    <a:pt x="0" y="17"/>
                    <a:pt x="0" y="38"/>
                  </a:cubicBezTo>
                  <a:cubicBezTo>
                    <a:pt x="0" y="52"/>
                    <a:pt x="10" y="64"/>
                    <a:pt x="25" y="70"/>
                  </a:cubicBezTo>
                  <a:cubicBezTo>
                    <a:pt x="25" y="77"/>
                    <a:pt x="27" y="91"/>
                    <a:pt x="45" y="97"/>
                  </a:cubicBezTo>
                  <a:cubicBezTo>
                    <a:pt x="45" y="97"/>
                    <a:pt x="38" y="85"/>
                    <a:pt x="42" y="75"/>
                  </a:cubicBezTo>
                  <a:cubicBezTo>
                    <a:pt x="45" y="76"/>
                    <a:pt x="48" y="76"/>
                    <a:pt x="51" y="76"/>
                  </a:cubicBezTo>
                  <a:cubicBezTo>
                    <a:pt x="79" y="76"/>
                    <a:pt x="102" y="59"/>
                    <a:pt x="102" y="38"/>
                  </a:cubicBezTo>
                  <a:cubicBezTo>
                    <a:pt x="102" y="17"/>
                    <a:pt x="79" y="0"/>
                    <a:pt x="51" y="0"/>
                  </a:cubicBezTo>
                  <a:close/>
                  <a:moveTo>
                    <a:pt x="26" y="54"/>
                  </a:moveTo>
                  <a:cubicBezTo>
                    <a:pt x="23" y="54"/>
                    <a:pt x="20" y="51"/>
                    <a:pt x="20" y="48"/>
                  </a:cubicBezTo>
                  <a:cubicBezTo>
                    <a:pt x="20" y="44"/>
                    <a:pt x="23" y="42"/>
                    <a:pt x="26" y="42"/>
                  </a:cubicBezTo>
                  <a:cubicBezTo>
                    <a:pt x="29" y="42"/>
                    <a:pt x="32" y="44"/>
                    <a:pt x="32" y="48"/>
                  </a:cubicBezTo>
                  <a:cubicBezTo>
                    <a:pt x="32" y="51"/>
                    <a:pt x="29" y="54"/>
                    <a:pt x="26" y="54"/>
                  </a:cubicBezTo>
                  <a:close/>
                  <a:moveTo>
                    <a:pt x="51" y="54"/>
                  </a:moveTo>
                  <a:cubicBezTo>
                    <a:pt x="48" y="54"/>
                    <a:pt x="45" y="51"/>
                    <a:pt x="45" y="48"/>
                  </a:cubicBezTo>
                  <a:cubicBezTo>
                    <a:pt x="45" y="44"/>
                    <a:pt x="48" y="42"/>
                    <a:pt x="51" y="42"/>
                  </a:cubicBezTo>
                  <a:cubicBezTo>
                    <a:pt x="54" y="42"/>
                    <a:pt x="57" y="44"/>
                    <a:pt x="57" y="48"/>
                  </a:cubicBezTo>
                  <a:cubicBezTo>
                    <a:pt x="57" y="51"/>
                    <a:pt x="54" y="54"/>
                    <a:pt x="51" y="54"/>
                  </a:cubicBezTo>
                  <a:close/>
                  <a:moveTo>
                    <a:pt x="76" y="54"/>
                  </a:moveTo>
                  <a:cubicBezTo>
                    <a:pt x="73" y="54"/>
                    <a:pt x="70" y="51"/>
                    <a:pt x="70" y="48"/>
                  </a:cubicBezTo>
                  <a:cubicBezTo>
                    <a:pt x="70" y="44"/>
                    <a:pt x="73" y="42"/>
                    <a:pt x="76" y="42"/>
                  </a:cubicBezTo>
                  <a:cubicBezTo>
                    <a:pt x="79" y="42"/>
                    <a:pt x="82" y="44"/>
                    <a:pt x="82" y="48"/>
                  </a:cubicBezTo>
                  <a:cubicBezTo>
                    <a:pt x="82" y="51"/>
                    <a:pt x="79" y="54"/>
                    <a:pt x="76"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1" name="Freeform 181"/>
            <p:cNvSpPr>
              <a:spLocks noEditPoints="1"/>
            </p:cNvSpPr>
            <p:nvPr/>
          </p:nvSpPr>
          <p:spPr bwMode="auto">
            <a:xfrm>
              <a:off x="9172557" y="2920092"/>
              <a:ext cx="275496" cy="308081"/>
            </a:xfrm>
            <a:custGeom>
              <a:avLst/>
              <a:gdLst>
                <a:gd name="T0" fmla="*/ 4 w 157"/>
                <a:gd name="T1" fmla="*/ 140 h 176"/>
                <a:gd name="T2" fmla="*/ 12 w 157"/>
                <a:gd name="T3" fmla="*/ 140 h 176"/>
                <a:gd name="T4" fmla="*/ 63 w 157"/>
                <a:gd name="T5" fmla="*/ 173 h 176"/>
                <a:gd name="T6" fmla="*/ 67 w 157"/>
                <a:gd name="T7" fmla="*/ 176 h 176"/>
                <a:gd name="T8" fmla="*/ 91 w 157"/>
                <a:gd name="T9" fmla="*/ 176 h 176"/>
                <a:gd name="T10" fmla="*/ 96 w 157"/>
                <a:gd name="T11" fmla="*/ 171 h 176"/>
                <a:gd name="T12" fmla="*/ 96 w 157"/>
                <a:gd name="T13" fmla="*/ 166 h 176"/>
                <a:gd name="T14" fmla="*/ 91 w 157"/>
                <a:gd name="T15" fmla="*/ 160 h 176"/>
                <a:gd name="T16" fmla="*/ 67 w 157"/>
                <a:gd name="T17" fmla="*/ 160 h 176"/>
                <a:gd name="T18" fmla="*/ 62 w 157"/>
                <a:gd name="T19" fmla="*/ 165 h 176"/>
                <a:gd name="T20" fmla="*/ 20 w 157"/>
                <a:gd name="T21" fmla="*/ 140 h 176"/>
                <a:gd name="T22" fmla="*/ 31 w 157"/>
                <a:gd name="T23" fmla="*/ 140 h 176"/>
                <a:gd name="T24" fmla="*/ 35 w 157"/>
                <a:gd name="T25" fmla="*/ 136 h 176"/>
                <a:gd name="T26" fmla="*/ 35 w 157"/>
                <a:gd name="T27" fmla="*/ 81 h 176"/>
                <a:gd name="T28" fmla="*/ 31 w 157"/>
                <a:gd name="T29" fmla="*/ 77 h 176"/>
                <a:gd name="T30" fmla="*/ 16 w 157"/>
                <a:gd name="T31" fmla="*/ 77 h 176"/>
                <a:gd name="T32" fmla="*/ 79 w 157"/>
                <a:gd name="T33" fmla="*/ 15 h 176"/>
                <a:gd name="T34" fmla="*/ 141 w 157"/>
                <a:gd name="T35" fmla="*/ 77 h 176"/>
                <a:gd name="T36" fmla="*/ 126 w 157"/>
                <a:gd name="T37" fmla="*/ 77 h 176"/>
                <a:gd name="T38" fmla="*/ 122 w 157"/>
                <a:gd name="T39" fmla="*/ 81 h 176"/>
                <a:gd name="T40" fmla="*/ 122 w 157"/>
                <a:gd name="T41" fmla="*/ 136 h 176"/>
                <a:gd name="T42" fmla="*/ 126 w 157"/>
                <a:gd name="T43" fmla="*/ 140 h 176"/>
                <a:gd name="T44" fmla="*/ 153 w 157"/>
                <a:gd name="T45" fmla="*/ 140 h 176"/>
                <a:gd name="T46" fmla="*/ 157 w 157"/>
                <a:gd name="T47" fmla="*/ 136 h 176"/>
                <a:gd name="T48" fmla="*/ 157 w 157"/>
                <a:gd name="T49" fmla="*/ 81 h 176"/>
                <a:gd name="T50" fmla="*/ 156 w 157"/>
                <a:gd name="T51" fmla="*/ 78 h 176"/>
                <a:gd name="T52" fmla="*/ 79 w 157"/>
                <a:gd name="T53" fmla="*/ 0 h 176"/>
                <a:gd name="T54" fmla="*/ 1 w 157"/>
                <a:gd name="T55" fmla="*/ 78 h 176"/>
                <a:gd name="T56" fmla="*/ 0 w 157"/>
                <a:gd name="T57" fmla="*/ 81 h 176"/>
                <a:gd name="T58" fmla="*/ 0 w 157"/>
                <a:gd name="T59" fmla="*/ 136 h 176"/>
                <a:gd name="T60" fmla="*/ 4 w 157"/>
                <a:gd name="T61" fmla="*/ 140 h 176"/>
                <a:gd name="T62" fmla="*/ 4 w 157"/>
                <a:gd name="T63" fmla="*/ 140 h 176"/>
                <a:gd name="T64" fmla="*/ 4 w 157"/>
                <a:gd name="T65" fmla="*/ 1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176">
                  <a:moveTo>
                    <a:pt x="4" y="140"/>
                  </a:moveTo>
                  <a:cubicBezTo>
                    <a:pt x="12" y="140"/>
                    <a:pt x="12" y="140"/>
                    <a:pt x="12" y="140"/>
                  </a:cubicBezTo>
                  <a:cubicBezTo>
                    <a:pt x="10" y="169"/>
                    <a:pt x="40" y="174"/>
                    <a:pt x="63" y="173"/>
                  </a:cubicBezTo>
                  <a:cubicBezTo>
                    <a:pt x="64" y="175"/>
                    <a:pt x="65" y="176"/>
                    <a:pt x="67" y="176"/>
                  </a:cubicBezTo>
                  <a:cubicBezTo>
                    <a:pt x="91" y="176"/>
                    <a:pt x="91" y="176"/>
                    <a:pt x="91" y="176"/>
                  </a:cubicBezTo>
                  <a:cubicBezTo>
                    <a:pt x="94" y="176"/>
                    <a:pt x="96" y="174"/>
                    <a:pt x="96" y="171"/>
                  </a:cubicBezTo>
                  <a:cubicBezTo>
                    <a:pt x="96" y="166"/>
                    <a:pt x="96" y="166"/>
                    <a:pt x="96" y="166"/>
                  </a:cubicBezTo>
                  <a:cubicBezTo>
                    <a:pt x="96" y="163"/>
                    <a:pt x="94" y="160"/>
                    <a:pt x="91" y="160"/>
                  </a:cubicBezTo>
                  <a:cubicBezTo>
                    <a:pt x="67" y="160"/>
                    <a:pt x="67" y="160"/>
                    <a:pt x="67" y="160"/>
                  </a:cubicBezTo>
                  <a:cubicBezTo>
                    <a:pt x="65" y="160"/>
                    <a:pt x="63" y="162"/>
                    <a:pt x="62" y="165"/>
                  </a:cubicBezTo>
                  <a:cubicBezTo>
                    <a:pt x="44" y="166"/>
                    <a:pt x="20" y="163"/>
                    <a:pt x="20" y="140"/>
                  </a:cubicBezTo>
                  <a:cubicBezTo>
                    <a:pt x="31" y="140"/>
                    <a:pt x="31" y="140"/>
                    <a:pt x="31" y="140"/>
                  </a:cubicBezTo>
                  <a:cubicBezTo>
                    <a:pt x="33" y="140"/>
                    <a:pt x="35" y="138"/>
                    <a:pt x="35" y="136"/>
                  </a:cubicBezTo>
                  <a:cubicBezTo>
                    <a:pt x="35" y="81"/>
                    <a:pt x="35" y="81"/>
                    <a:pt x="35" y="81"/>
                  </a:cubicBezTo>
                  <a:cubicBezTo>
                    <a:pt x="35" y="79"/>
                    <a:pt x="33" y="77"/>
                    <a:pt x="31" y="77"/>
                  </a:cubicBezTo>
                  <a:cubicBezTo>
                    <a:pt x="16" y="77"/>
                    <a:pt x="16" y="77"/>
                    <a:pt x="16" y="77"/>
                  </a:cubicBezTo>
                  <a:cubicBezTo>
                    <a:pt x="18" y="43"/>
                    <a:pt x="46" y="15"/>
                    <a:pt x="79" y="15"/>
                  </a:cubicBezTo>
                  <a:cubicBezTo>
                    <a:pt x="111" y="15"/>
                    <a:pt x="139" y="43"/>
                    <a:pt x="141" y="77"/>
                  </a:cubicBezTo>
                  <a:cubicBezTo>
                    <a:pt x="126" y="77"/>
                    <a:pt x="126" y="77"/>
                    <a:pt x="126" y="77"/>
                  </a:cubicBezTo>
                  <a:cubicBezTo>
                    <a:pt x="124" y="77"/>
                    <a:pt x="122" y="79"/>
                    <a:pt x="122" y="81"/>
                  </a:cubicBezTo>
                  <a:cubicBezTo>
                    <a:pt x="122" y="136"/>
                    <a:pt x="122" y="136"/>
                    <a:pt x="122" y="136"/>
                  </a:cubicBezTo>
                  <a:cubicBezTo>
                    <a:pt x="122" y="138"/>
                    <a:pt x="124" y="140"/>
                    <a:pt x="126" y="140"/>
                  </a:cubicBezTo>
                  <a:cubicBezTo>
                    <a:pt x="153" y="140"/>
                    <a:pt x="153" y="140"/>
                    <a:pt x="153" y="140"/>
                  </a:cubicBezTo>
                  <a:cubicBezTo>
                    <a:pt x="155" y="140"/>
                    <a:pt x="157" y="138"/>
                    <a:pt x="157" y="136"/>
                  </a:cubicBezTo>
                  <a:cubicBezTo>
                    <a:pt x="157" y="81"/>
                    <a:pt x="157" y="81"/>
                    <a:pt x="157" y="81"/>
                  </a:cubicBezTo>
                  <a:cubicBezTo>
                    <a:pt x="157" y="80"/>
                    <a:pt x="157" y="79"/>
                    <a:pt x="156" y="78"/>
                  </a:cubicBezTo>
                  <a:cubicBezTo>
                    <a:pt x="155" y="36"/>
                    <a:pt x="120" y="0"/>
                    <a:pt x="79" y="0"/>
                  </a:cubicBezTo>
                  <a:cubicBezTo>
                    <a:pt x="38" y="0"/>
                    <a:pt x="3" y="36"/>
                    <a:pt x="1" y="78"/>
                  </a:cubicBezTo>
                  <a:cubicBezTo>
                    <a:pt x="0" y="78"/>
                    <a:pt x="0" y="80"/>
                    <a:pt x="0" y="81"/>
                  </a:cubicBezTo>
                  <a:cubicBezTo>
                    <a:pt x="0" y="136"/>
                    <a:pt x="0" y="136"/>
                    <a:pt x="0" y="136"/>
                  </a:cubicBezTo>
                  <a:cubicBezTo>
                    <a:pt x="0" y="138"/>
                    <a:pt x="2" y="140"/>
                    <a:pt x="4" y="140"/>
                  </a:cubicBezTo>
                  <a:close/>
                  <a:moveTo>
                    <a:pt x="4" y="140"/>
                  </a:moveTo>
                  <a:cubicBezTo>
                    <a:pt x="4" y="140"/>
                    <a:pt x="4" y="140"/>
                    <a:pt x="4" y="14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2" name="Freeform 182"/>
            <p:cNvSpPr>
              <a:spLocks noEditPoints="1"/>
            </p:cNvSpPr>
            <p:nvPr/>
          </p:nvSpPr>
          <p:spPr bwMode="auto">
            <a:xfrm>
              <a:off x="6278369" y="3306675"/>
              <a:ext cx="276977" cy="306600"/>
            </a:xfrm>
            <a:custGeom>
              <a:avLst/>
              <a:gdLst>
                <a:gd name="T0" fmla="*/ 5 w 158"/>
                <a:gd name="T1" fmla="*/ 140 h 175"/>
                <a:gd name="T2" fmla="*/ 12 w 158"/>
                <a:gd name="T3" fmla="*/ 140 h 175"/>
                <a:gd name="T4" fmla="*/ 63 w 158"/>
                <a:gd name="T5" fmla="*/ 173 h 175"/>
                <a:gd name="T6" fmla="*/ 68 w 158"/>
                <a:gd name="T7" fmla="*/ 175 h 175"/>
                <a:gd name="T8" fmla="*/ 91 w 158"/>
                <a:gd name="T9" fmla="*/ 175 h 175"/>
                <a:gd name="T10" fmla="*/ 97 w 158"/>
                <a:gd name="T11" fmla="*/ 170 h 175"/>
                <a:gd name="T12" fmla="*/ 97 w 158"/>
                <a:gd name="T13" fmla="*/ 165 h 175"/>
                <a:gd name="T14" fmla="*/ 91 w 158"/>
                <a:gd name="T15" fmla="*/ 160 h 175"/>
                <a:gd name="T16" fmla="*/ 68 w 158"/>
                <a:gd name="T17" fmla="*/ 160 h 175"/>
                <a:gd name="T18" fmla="*/ 63 w 158"/>
                <a:gd name="T19" fmla="*/ 164 h 175"/>
                <a:gd name="T20" fmla="*/ 21 w 158"/>
                <a:gd name="T21" fmla="*/ 140 h 175"/>
                <a:gd name="T22" fmla="*/ 31 w 158"/>
                <a:gd name="T23" fmla="*/ 140 h 175"/>
                <a:gd name="T24" fmla="*/ 36 w 158"/>
                <a:gd name="T25" fmla="*/ 135 h 175"/>
                <a:gd name="T26" fmla="*/ 36 w 158"/>
                <a:gd name="T27" fmla="*/ 81 h 175"/>
                <a:gd name="T28" fmla="*/ 31 w 158"/>
                <a:gd name="T29" fmla="*/ 76 h 175"/>
                <a:gd name="T30" fmla="*/ 17 w 158"/>
                <a:gd name="T31" fmla="*/ 76 h 175"/>
                <a:gd name="T32" fmla="*/ 79 w 158"/>
                <a:gd name="T33" fmla="*/ 15 h 175"/>
                <a:gd name="T34" fmla="*/ 142 w 158"/>
                <a:gd name="T35" fmla="*/ 76 h 175"/>
                <a:gd name="T36" fmla="*/ 127 w 158"/>
                <a:gd name="T37" fmla="*/ 76 h 175"/>
                <a:gd name="T38" fmla="*/ 122 w 158"/>
                <a:gd name="T39" fmla="*/ 81 h 175"/>
                <a:gd name="T40" fmla="*/ 122 w 158"/>
                <a:gd name="T41" fmla="*/ 135 h 175"/>
                <a:gd name="T42" fmla="*/ 127 w 158"/>
                <a:gd name="T43" fmla="*/ 140 h 175"/>
                <a:gd name="T44" fmla="*/ 153 w 158"/>
                <a:gd name="T45" fmla="*/ 140 h 175"/>
                <a:gd name="T46" fmla="*/ 158 w 158"/>
                <a:gd name="T47" fmla="*/ 135 h 175"/>
                <a:gd name="T48" fmla="*/ 158 w 158"/>
                <a:gd name="T49" fmla="*/ 81 h 175"/>
                <a:gd name="T50" fmla="*/ 157 w 158"/>
                <a:gd name="T51" fmla="*/ 78 h 175"/>
                <a:gd name="T52" fmla="*/ 79 w 158"/>
                <a:gd name="T53" fmla="*/ 0 h 175"/>
                <a:gd name="T54" fmla="*/ 2 w 158"/>
                <a:gd name="T55" fmla="*/ 77 h 175"/>
                <a:gd name="T56" fmla="*/ 0 w 158"/>
                <a:gd name="T57" fmla="*/ 81 h 175"/>
                <a:gd name="T58" fmla="*/ 0 w 158"/>
                <a:gd name="T59" fmla="*/ 135 h 175"/>
                <a:gd name="T60" fmla="*/ 5 w 158"/>
                <a:gd name="T61" fmla="*/ 140 h 175"/>
                <a:gd name="T62" fmla="*/ 5 w 158"/>
                <a:gd name="T63" fmla="*/ 140 h 175"/>
                <a:gd name="T64" fmla="*/ 5 w 158"/>
                <a:gd name="T65" fmla="*/ 14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8" h="175">
                  <a:moveTo>
                    <a:pt x="5" y="140"/>
                  </a:moveTo>
                  <a:cubicBezTo>
                    <a:pt x="12" y="140"/>
                    <a:pt x="12" y="140"/>
                    <a:pt x="12" y="140"/>
                  </a:cubicBezTo>
                  <a:cubicBezTo>
                    <a:pt x="11" y="168"/>
                    <a:pt x="40" y="174"/>
                    <a:pt x="63" y="173"/>
                  </a:cubicBezTo>
                  <a:cubicBezTo>
                    <a:pt x="64" y="174"/>
                    <a:pt x="66" y="175"/>
                    <a:pt x="68" y="175"/>
                  </a:cubicBezTo>
                  <a:cubicBezTo>
                    <a:pt x="91" y="175"/>
                    <a:pt x="91" y="175"/>
                    <a:pt x="91" y="175"/>
                  </a:cubicBezTo>
                  <a:cubicBezTo>
                    <a:pt x="94" y="175"/>
                    <a:pt x="97" y="173"/>
                    <a:pt x="97" y="170"/>
                  </a:cubicBezTo>
                  <a:cubicBezTo>
                    <a:pt x="97" y="165"/>
                    <a:pt x="97" y="165"/>
                    <a:pt x="97" y="165"/>
                  </a:cubicBezTo>
                  <a:cubicBezTo>
                    <a:pt x="97" y="162"/>
                    <a:pt x="94" y="160"/>
                    <a:pt x="91" y="160"/>
                  </a:cubicBezTo>
                  <a:cubicBezTo>
                    <a:pt x="68" y="160"/>
                    <a:pt x="68" y="160"/>
                    <a:pt x="68" y="160"/>
                  </a:cubicBezTo>
                  <a:cubicBezTo>
                    <a:pt x="65" y="160"/>
                    <a:pt x="63" y="162"/>
                    <a:pt x="63" y="164"/>
                  </a:cubicBezTo>
                  <a:cubicBezTo>
                    <a:pt x="44" y="165"/>
                    <a:pt x="20" y="162"/>
                    <a:pt x="21" y="140"/>
                  </a:cubicBezTo>
                  <a:cubicBezTo>
                    <a:pt x="31" y="140"/>
                    <a:pt x="31" y="140"/>
                    <a:pt x="31" y="140"/>
                  </a:cubicBezTo>
                  <a:cubicBezTo>
                    <a:pt x="34" y="140"/>
                    <a:pt x="36" y="138"/>
                    <a:pt x="36" y="135"/>
                  </a:cubicBezTo>
                  <a:cubicBezTo>
                    <a:pt x="36" y="81"/>
                    <a:pt x="36" y="81"/>
                    <a:pt x="36" y="81"/>
                  </a:cubicBezTo>
                  <a:cubicBezTo>
                    <a:pt x="36" y="78"/>
                    <a:pt x="34" y="76"/>
                    <a:pt x="31" y="76"/>
                  </a:cubicBezTo>
                  <a:cubicBezTo>
                    <a:pt x="17" y="76"/>
                    <a:pt x="17" y="76"/>
                    <a:pt x="17" y="76"/>
                  </a:cubicBezTo>
                  <a:cubicBezTo>
                    <a:pt x="19" y="43"/>
                    <a:pt x="47" y="15"/>
                    <a:pt x="79" y="15"/>
                  </a:cubicBezTo>
                  <a:cubicBezTo>
                    <a:pt x="112" y="15"/>
                    <a:pt x="140" y="43"/>
                    <a:pt x="142" y="76"/>
                  </a:cubicBezTo>
                  <a:cubicBezTo>
                    <a:pt x="127" y="76"/>
                    <a:pt x="127" y="76"/>
                    <a:pt x="127" y="76"/>
                  </a:cubicBezTo>
                  <a:cubicBezTo>
                    <a:pt x="124" y="76"/>
                    <a:pt x="122" y="78"/>
                    <a:pt x="122" y="81"/>
                  </a:cubicBezTo>
                  <a:cubicBezTo>
                    <a:pt x="122" y="135"/>
                    <a:pt x="122" y="135"/>
                    <a:pt x="122" y="135"/>
                  </a:cubicBezTo>
                  <a:cubicBezTo>
                    <a:pt x="122" y="138"/>
                    <a:pt x="124" y="140"/>
                    <a:pt x="127" y="140"/>
                  </a:cubicBezTo>
                  <a:cubicBezTo>
                    <a:pt x="153" y="140"/>
                    <a:pt x="153" y="140"/>
                    <a:pt x="153" y="140"/>
                  </a:cubicBezTo>
                  <a:cubicBezTo>
                    <a:pt x="156" y="140"/>
                    <a:pt x="158" y="138"/>
                    <a:pt x="158" y="135"/>
                  </a:cubicBezTo>
                  <a:cubicBezTo>
                    <a:pt x="158" y="81"/>
                    <a:pt x="158" y="81"/>
                    <a:pt x="158" y="81"/>
                  </a:cubicBezTo>
                  <a:cubicBezTo>
                    <a:pt x="158" y="80"/>
                    <a:pt x="157" y="79"/>
                    <a:pt x="157" y="78"/>
                  </a:cubicBezTo>
                  <a:cubicBezTo>
                    <a:pt x="156" y="35"/>
                    <a:pt x="121" y="0"/>
                    <a:pt x="79" y="0"/>
                  </a:cubicBezTo>
                  <a:cubicBezTo>
                    <a:pt x="38" y="0"/>
                    <a:pt x="3" y="35"/>
                    <a:pt x="2" y="77"/>
                  </a:cubicBezTo>
                  <a:cubicBezTo>
                    <a:pt x="1" y="78"/>
                    <a:pt x="0" y="79"/>
                    <a:pt x="0" y="81"/>
                  </a:cubicBezTo>
                  <a:cubicBezTo>
                    <a:pt x="0" y="135"/>
                    <a:pt x="0" y="135"/>
                    <a:pt x="0" y="135"/>
                  </a:cubicBezTo>
                  <a:cubicBezTo>
                    <a:pt x="0" y="138"/>
                    <a:pt x="2" y="140"/>
                    <a:pt x="5" y="140"/>
                  </a:cubicBezTo>
                  <a:close/>
                  <a:moveTo>
                    <a:pt x="5" y="140"/>
                  </a:moveTo>
                  <a:cubicBezTo>
                    <a:pt x="5" y="140"/>
                    <a:pt x="5" y="140"/>
                    <a:pt x="5" y="14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3" name="Freeform 183"/>
            <p:cNvSpPr>
              <a:spLocks noEditPoints="1"/>
            </p:cNvSpPr>
            <p:nvPr/>
          </p:nvSpPr>
          <p:spPr bwMode="auto">
            <a:xfrm>
              <a:off x="9125900" y="2583869"/>
              <a:ext cx="262165" cy="220693"/>
            </a:xfrm>
            <a:custGeom>
              <a:avLst/>
              <a:gdLst>
                <a:gd name="T0" fmla="*/ 91 w 150"/>
                <a:gd name="T1" fmla="*/ 22 h 126"/>
                <a:gd name="T2" fmla="*/ 103 w 150"/>
                <a:gd name="T3" fmla="*/ 42 h 126"/>
                <a:gd name="T4" fmla="*/ 113 w 150"/>
                <a:gd name="T5" fmla="*/ 44 h 126"/>
                <a:gd name="T6" fmla="*/ 135 w 150"/>
                <a:gd name="T7" fmla="*/ 22 h 126"/>
                <a:gd name="T8" fmla="*/ 113 w 150"/>
                <a:gd name="T9" fmla="*/ 0 h 126"/>
                <a:gd name="T10" fmla="*/ 91 w 150"/>
                <a:gd name="T11" fmla="*/ 22 h 126"/>
                <a:gd name="T12" fmla="*/ 76 w 150"/>
                <a:gd name="T13" fmla="*/ 67 h 126"/>
                <a:gd name="T14" fmla="*/ 98 w 150"/>
                <a:gd name="T15" fmla="*/ 45 h 126"/>
                <a:gd name="T16" fmla="*/ 76 w 150"/>
                <a:gd name="T17" fmla="*/ 23 h 126"/>
                <a:gd name="T18" fmla="*/ 54 w 150"/>
                <a:gd name="T19" fmla="*/ 45 h 126"/>
                <a:gd name="T20" fmla="*/ 76 w 150"/>
                <a:gd name="T21" fmla="*/ 67 h 126"/>
                <a:gd name="T22" fmla="*/ 86 w 150"/>
                <a:gd name="T23" fmla="*/ 68 h 126"/>
                <a:gd name="T24" fmla="*/ 67 w 150"/>
                <a:gd name="T25" fmla="*/ 68 h 126"/>
                <a:gd name="T26" fmla="*/ 39 w 150"/>
                <a:gd name="T27" fmla="*/ 96 h 126"/>
                <a:gd name="T28" fmla="*/ 39 w 150"/>
                <a:gd name="T29" fmla="*/ 119 h 126"/>
                <a:gd name="T30" fmla="*/ 39 w 150"/>
                <a:gd name="T31" fmla="*/ 119 h 126"/>
                <a:gd name="T32" fmla="*/ 40 w 150"/>
                <a:gd name="T33" fmla="*/ 120 h 126"/>
                <a:gd name="T34" fmla="*/ 79 w 150"/>
                <a:gd name="T35" fmla="*/ 126 h 126"/>
                <a:gd name="T36" fmla="*/ 112 w 150"/>
                <a:gd name="T37" fmla="*/ 120 h 126"/>
                <a:gd name="T38" fmla="*/ 114 w 150"/>
                <a:gd name="T39" fmla="*/ 119 h 126"/>
                <a:gd name="T40" fmla="*/ 114 w 150"/>
                <a:gd name="T41" fmla="*/ 119 h 126"/>
                <a:gd name="T42" fmla="*/ 114 w 150"/>
                <a:gd name="T43" fmla="*/ 96 h 126"/>
                <a:gd name="T44" fmla="*/ 86 w 150"/>
                <a:gd name="T45" fmla="*/ 68 h 126"/>
                <a:gd name="T46" fmla="*/ 122 w 150"/>
                <a:gd name="T47" fmla="*/ 46 h 126"/>
                <a:gd name="T48" fmla="*/ 103 w 150"/>
                <a:gd name="T49" fmla="*/ 46 h 126"/>
                <a:gd name="T50" fmla="*/ 95 w 150"/>
                <a:gd name="T51" fmla="*/ 64 h 126"/>
                <a:gd name="T52" fmla="*/ 119 w 150"/>
                <a:gd name="T53" fmla="*/ 96 h 126"/>
                <a:gd name="T54" fmla="*/ 119 w 150"/>
                <a:gd name="T55" fmla="*/ 103 h 126"/>
                <a:gd name="T56" fmla="*/ 148 w 150"/>
                <a:gd name="T57" fmla="*/ 97 h 126"/>
                <a:gd name="T58" fmla="*/ 150 w 150"/>
                <a:gd name="T59" fmla="*/ 96 h 126"/>
                <a:gd name="T60" fmla="*/ 150 w 150"/>
                <a:gd name="T61" fmla="*/ 96 h 126"/>
                <a:gd name="T62" fmla="*/ 150 w 150"/>
                <a:gd name="T63" fmla="*/ 74 h 126"/>
                <a:gd name="T64" fmla="*/ 122 w 150"/>
                <a:gd name="T65" fmla="*/ 46 h 126"/>
                <a:gd name="T66" fmla="*/ 38 w 150"/>
                <a:gd name="T67" fmla="*/ 44 h 126"/>
                <a:gd name="T68" fmla="*/ 49 w 150"/>
                <a:gd name="T69" fmla="*/ 41 h 126"/>
                <a:gd name="T70" fmla="*/ 60 w 150"/>
                <a:gd name="T71" fmla="*/ 23 h 126"/>
                <a:gd name="T72" fmla="*/ 60 w 150"/>
                <a:gd name="T73" fmla="*/ 22 h 126"/>
                <a:gd name="T74" fmla="*/ 38 w 150"/>
                <a:gd name="T75" fmla="*/ 0 h 126"/>
                <a:gd name="T76" fmla="*/ 16 w 150"/>
                <a:gd name="T77" fmla="*/ 22 h 126"/>
                <a:gd name="T78" fmla="*/ 38 w 150"/>
                <a:gd name="T79" fmla="*/ 44 h 126"/>
                <a:gd name="T80" fmla="*/ 57 w 150"/>
                <a:gd name="T81" fmla="*/ 64 h 126"/>
                <a:gd name="T82" fmla="*/ 49 w 150"/>
                <a:gd name="T83" fmla="*/ 46 h 126"/>
                <a:gd name="T84" fmla="*/ 47 w 150"/>
                <a:gd name="T85" fmla="*/ 46 h 126"/>
                <a:gd name="T86" fmla="*/ 28 w 150"/>
                <a:gd name="T87" fmla="*/ 46 h 126"/>
                <a:gd name="T88" fmla="*/ 0 w 150"/>
                <a:gd name="T89" fmla="*/ 74 h 126"/>
                <a:gd name="T90" fmla="*/ 0 w 150"/>
                <a:gd name="T91" fmla="*/ 96 h 126"/>
                <a:gd name="T92" fmla="*/ 0 w 150"/>
                <a:gd name="T93" fmla="*/ 97 h 126"/>
                <a:gd name="T94" fmla="*/ 2 w 150"/>
                <a:gd name="T95" fmla="*/ 97 h 126"/>
                <a:gd name="T96" fmla="*/ 34 w 150"/>
                <a:gd name="T97" fmla="*/ 103 h 126"/>
                <a:gd name="T98" fmla="*/ 34 w 150"/>
                <a:gd name="T99" fmla="*/ 96 h 126"/>
                <a:gd name="T100" fmla="*/ 57 w 150"/>
                <a:gd name="T101" fmla="*/ 64 h 126"/>
                <a:gd name="T102" fmla="*/ 57 w 150"/>
                <a:gd name="T103" fmla="*/ 64 h 126"/>
                <a:gd name="T104" fmla="*/ 57 w 150"/>
                <a:gd name="T105" fmla="*/ 6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0" h="126">
                  <a:moveTo>
                    <a:pt x="91" y="22"/>
                  </a:moveTo>
                  <a:cubicBezTo>
                    <a:pt x="98" y="26"/>
                    <a:pt x="102" y="33"/>
                    <a:pt x="103" y="42"/>
                  </a:cubicBezTo>
                  <a:cubicBezTo>
                    <a:pt x="106" y="43"/>
                    <a:pt x="109" y="44"/>
                    <a:pt x="113" y="44"/>
                  </a:cubicBezTo>
                  <a:cubicBezTo>
                    <a:pt x="125" y="44"/>
                    <a:pt x="135" y="34"/>
                    <a:pt x="135" y="22"/>
                  </a:cubicBezTo>
                  <a:cubicBezTo>
                    <a:pt x="135" y="10"/>
                    <a:pt x="125" y="0"/>
                    <a:pt x="113" y="0"/>
                  </a:cubicBezTo>
                  <a:cubicBezTo>
                    <a:pt x="101" y="0"/>
                    <a:pt x="91" y="10"/>
                    <a:pt x="91" y="22"/>
                  </a:cubicBezTo>
                  <a:close/>
                  <a:moveTo>
                    <a:pt x="76" y="67"/>
                  </a:moveTo>
                  <a:cubicBezTo>
                    <a:pt x="88" y="67"/>
                    <a:pt x="98" y="57"/>
                    <a:pt x="98" y="45"/>
                  </a:cubicBezTo>
                  <a:cubicBezTo>
                    <a:pt x="98" y="33"/>
                    <a:pt x="88" y="23"/>
                    <a:pt x="76" y="23"/>
                  </a:cubicBezTo>
                  <a:cubicBezTo>
                    <a:pt x="64" y="23"/>
                    <a:pt x="54" y="33"/>
                    <a:pt x="54" y="45"/>
                  </a:cubicBezTo>
                  <a:cubicBezTo>
                    <a:pt x="54" y="57"/>
                    <a:pt x="64" y="67"/>
                    <a:pt x="76" y="67"/>
                  </a:cubicBezTo>
                  <a:close/>
                  <a:moveTo>
                    <a:pt x="86" y="68"/>
                  </a:moveTo>
                  <a:cubicBezTo>
                    <a:pt x="67" y="68"/>
                    <a:pt x="67" y="68"/>
                    <a:pt x="67" y="68"/>
                  </a:cubicBezTo>
                  <a:cubicBezTo>
                    <a:pt x="51" y="68"/>
                    <a:pt x="39" y="81"/>
                    <a:pt x="39" y="96"/>
                  </a:cubicBezTo>
                  <a:cubicBezTo>
                    <a:pt x="39" y="119"/>
                    <a:pt x="39" y="119"/>
                    <a:pt x="39" y="119"/>
                  </a:cubicBezTo>
                  <a:cubicBezTo>
                    <a:pt x="39" y="119"/>
                    <a:pt x="39" y="119"/>
                    <a:pt x="39" y="119"/>
                  </a:cubicBezTo>
                  <a:cubicBezTo>
                    <a:pt x="40" y="120"/>
                    <a:pt x="40" y="120"/>
                    <a:pt x="40" y="120"/>
                  </a:cubicBezTo>
                  <a:cubicBezTo>
                    <a:pt x="55" y="125"/>
                    <a:pt x="68" y="126"/>
                    <a:pt x="79" y="126"/>
                  </a:cubicBezTo>
                  <a:cubicBezTo>
                    <a:pt x="99" y="126"/>
                    <a:pt x="111" y="120"/>
                    <a:pt x="112" y="120"/>
                  </a:cubicBezTo>
                  <a:cubicBezTo>
                    <a:pt x="114" y="119"/>
                    <a:pt x="114" y="119"/>
                    <a:pt x="114" y="119"/>
                  </a:cubicBezTo>
                  <a:cubicBezTo>
                    <a:pt x="114" y="119"/>
                    <a:pt x="114" y="119"/>
                    <a:pt x="114" y="119"/>
                  </a:cubicBezTo>
                  <a:cubicBezTo>
                    <a:pt x="114" y="96"/>
                    <a:pt x="114" y="96"/>
                    <a:pt x="114" y="96"/>
                  </a:cubicBezTo>
                  <a:cubicBezTo>
                    <a:pt x="114" y="81"/>
                    <a:pt x="101" y="68"/>
                    <a:pt x="86" y="68"/>
                  </a:cubicBezTo>
                  <a:close/>
                  <a:moveTo>
                    <a:pt x="122" y="46"/>
                  </a:moveTo>
                  <a:cubicBezTo>
                    <a:pt x="103" y="46"/>
                    <a:pt x="103" y="46"/>
                    <a:pt x="103" y="46"/>
                  </a:cubicBezTo>
                  <a:cubicBezTo>
                    <a:pt x="103" y="53"/>
                    <a:pt x="100" y="60"/>
                    <a:pt x="95" y="64"/>
                  </a:cubicBezTo>
                  <a:cubicBezTo>
                    <a:pt x="109" y="68"/>
                    <a:pt x="119" y="81"/>
                    <a:pt x="119" y="96"/>
                  </a:cubicBezTo>
                  <a:cubicBezTo>
                    <a:pt x="119" y="103"/>
                    <a:pt x="119" y="103"/>
                    <a:pt x="119" y="103"/>
                  </a:cubicBezTo>
                  <a:cubicBezTo>
                    <a:pt x="137" y="103"/>
                    <a:pt x="148" y="98"/>
                    <a:pt x="148" y="97"/>
                  </a:cubicBezTo>
                  <a:cubicBezTo>
                    <a:pt x="150" y="96"/>
                    <a:pt x="150" y="96"/>
                    <a:pt x="150" y="96"/>
                  </a:cubicBezTo>
                  <a:cubicBezTo>
                    <a:pt x="150" y="96"/>
                    <a:pt x="150" y="96"/>
                    <a:pt x="150" y="96"/>
                  </a:cubicBezTo>
                  <a:cubicBezTo>
                    <a:pt x="150" y="74"/>
                    <a:pt x="150" y="74"/>
                    <a:pt x="150" y="74"/>
                  </a:cubicBezTo>
                  <a:cubicBezTo>
                    <a:pt x="150" y="58"/>
                    <a:pt x="137" y="46"/>
                    <a:pt x="122" y="46"/>
                  </a:cubicBezTo>
                  <a:close/>
                  <a:moveTo>
                    <a:pt x="38" y="44"/>
                  </a:moveTo>
                  <a:cubicBezTo>
                    <a:pt x="42" y="44"/>
                    <a:pt x="46" y="43"/>
                    <a:pt x="49" y="41"/>
                  </a:cubicBezTo>
                  <a:cubicBezTo>
                    <a:pt x="50" y="34"/>
                    <a:pt x="54" y="27"/>
                    <a:pt x="60" y="23"/>
                  </a:cubicBezTo>
                  <a:cubicBezTo>
                    <a:pt x="60" y="23"/>
                    <a:pt x="60" y="22"/>
                    <a:pt x="60" y="22"/>
                  </a:cubicBezTo>
                  <a:cubicBezTo>
                    <a:pt x="60" y="10"/>
                    <a:pt x="50" y="0"/>
                    <a:pt x="38" y="0"/>
                  </a:cubicBezTo>
                  <a:cubicBezTo>
                    <a:pt x="26" y="0"/>
                    <a:pt x="16" y="10"/>
                    <a:pt x="16" y="22"/>
                  </a:cubicBezTo>
                  <a:cubicBezTo>
                    <a:pt x="16" y="34"/>
                    <a:pt x="26" y="44"/>
                    <a:pt x="38" y="44"/>
                  </a:cubicBezTo>
                  <a:close/>
                  <a:moveTo>
                    <a:pt x="57" y="64"/>
                  </a:moveTo>
                  <a:cubicBezTo>
                    <a:pt x="52" y="60"/>
                    <a:pt x="49" y="53"/>
                    <a:pt x="49" y="46"/>
                  </a:cubicBezTo>
                  <a:cubicBezTo>
                    <a:pt x="48" y="46"/>
                    <a:pt x="48" y="46"/>
                    <a:pt x="47" y="46"/>
                  </a:cubicBezTo>
                  <a:cubicBezTo>
                    <a:pt x="28" y="46"/>
                    <a:pt x="28" y="46"/>
                    <a:pt x="28" y="46"/>
                  </a:cubicBezTo>
                  <a:cubicBezTo>
                    <a:pt x="13" y="46"/>
                    <a:pt x="0" y="58"/>
                    <a:pt x="0" y="74"/>
                  </a:cubicBezTo>
                  <a:cubicBezTo>
                    <a:pt x="0" y="96"/>
                    <a:pt x="0" y="96"/>
                    <a:pt x="0" y="96"/>
                  </a:cubicBezTo>
                  <a:cubicBezTo>
                    <a:pt x="0" y="97"/>
                    <a:pt x="0" y="97"/>
                    <a:pt x="0" y="97"/>
                  </a:cubicBezTo>
                  <a:cubicBezTo>
                    <a:pt x="2" y="97"/>
                    <a:pt x="2" y="97"/>
                    <a:pt x="2" y="97"/>
                  </a:cubicBezTo>
                  <a:cubicBezTo>
                    <a:pt x="14" y="101"/>
                    <a:pt x="24" y="103"/>
                    <a:pt x="34" y="103"/>
                  </a:cubicBezTo>
                  <a:cubicBezTo>
                    <a:pt x="34" y="96"/>
                    <a:pt x="34" y="96"/>
                    <a:pt x="34" y="96"/>
                  </a:cubicBezTo>
                  <a:cubicBezTo>
                    <a:pt x="34" y="81"/>
                    <a:pt x="44" y="68"/>
                    <a:pt x="57" y="64"/>
                  </a:cubicBezTo>
                  <a:close/>
                  <a:moveTo>
                    <a:pt x="57" y="64"/>
                  </a:moveTo>
                  <a:cubicBezTo>
                    <a:pt x="57" y="64"/>
                    <a:pt x="57" y="64"/>
                    <a:pt x="57" y="6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4" name="Freeform 184"/>
            <p:cNvSpPr>
              <a:spLocks noEditPoints="1"/>
            </p:cNvSpPr>
            <p:nvPr/>
          </p:nvSpPr>
          <p:spPr bwMode="auto">
            <a:xfrm>
              <a:off x="7955783" y="2746796"/>
              <a:ext cx="262906" cy="220693"/>
            </a:xfrm>
            <a:custGeom>
              <a:avLst/>
              <a:gdLst>
                <a:gd name="T0" fmla="*/ 91 w 150"/>
                <a:gd name="T1" fmla="*/ 22 h 126"/>
                <a:gd name="T2" fmla="*/ 103 w 150"/>
                <a:gd name="T3" fmla="*/ 42 h 126"/>
                <a:gd name="T4" fmla="*/ 112 w 150"/>
                <a:gd name="T5" fmla="*/ 44 h 126"/>
                <a:gd name="T6" fmla="*/ 134 w 150"/>
                <a:gd name="T7" fmla="*/ 22 h 126"/>
                <a:gd name="T8" fmla="*/ 112 w 150"/>
                <a:gd name="T9" fmla="*/ 0 h 126"/>
                <a:gd name="T10" fmla="*/ 91 w 150"/>
                <a:gd name="T11" fmla="*/ 22 h 126"/>
                <a:gd name="T12" fmla="*/ 76 w 150"/>
                <a:gd name="T13" fmla="*/ 67 h 126"/>
                <a:gd name="T14" fmla="*/ 98 w 150"/>
                <a:gd name="T15" fmla="*/ 45 h 126"/>
                <a:gd name="T16" fmla="*/ 76 w 150"/>
                <a:gd name="T17" fmla="*/ 23 h 126"/>
                <a:gd name="T18" fmla="*/ 54 w 150"/>
                <a:gd name="T19" fmla="*/ 45 h 126"/>
                <a:gd name="T20" fmla="*/ 76 w 150"/>
                <a:gd name="T21" fmla="*/ 67 h 126"/>
                <a:gd name="T22" fmla="*/ 85 w 150"/>
                <a:gd name="T23" fmla="*/ 68 h 126"/>
                <a:gd name="T24" fmla="*/ 67 w 150"/>
                <a:gd name="T25" fmla="*/ 68 h 126"/>
                <a:gd name="T26" fmla="*/ 39 w 150"/>
                <a:gd name="T27" fmla="*/ 97 h 126"/>
                <a:gd name="T28" fmla="*/ 39 w 150"/>
                <a:gd name="T29" fmla="*/ 119 h 126"/>
                <a:gd name="T30" fmla="*/ 39 w 150"/>
                <a:gd name="T31" fmla="*/ 120 h 126"/>
                <a:gd name="T32" fmla="*/ 40 w 150"/>
                <a:gd name="T33" fmla="*/ 120 h 126"/>
                <a:gd name="T34" fmla="*/ 79 w 150"/>
                <a:gd name="T35" fmla="*/ 126 h 126"/>
                <a:gd name="T36" fmla="*/ 112 w 150"/>
                <a:gd name="T37" fmla="*/ 120 h 126"/>
                <a:gd name="T38" fmla="*/ 113 w 150"/>
                <a:gd name="T39" fmla="*/ 119 h 126"/>
                <a:gd name="T40" fmla="*/ 114 w 150"/>
                <a:gd name="T41" fmla="*/ 119 h 126"/>
                <a:gd name="T42" fmla="*/ 114 w 150"/>
                <a:gd name="T43" fmla="*/ 97 h 126"/>
                <a:gd name="T44" fmla="*/ 85 w 150"/>
                <a:gd name="T45" fmla="*/ 68 h 126"/>
                <a:gd name="T46" fmla="*/ 122 w 150"/>
                <a:gd name="T47" fmla="*/ 46 h 126"/>
                <a:gd name="T48" fmla="*/ 103 w 150"/>
                <a:gd name="T49" fmla="*/ 46 h 126"/>
                <a:gd name="T50" fmla="*/ 95 w 150"/>
                <a:gd name="T51" fmla="*/ 65 h 126"/>
                <a:gd name="T52" fmla="*/ 119 w 150"/>
                <a:gd name="T53" fmla="*/ 97 h 126"/>
                <a:gd name="T54" fmla="*/ 119 w 150"/>
                <a:gd name="T55" fmla="*/ 104 h 126"/>
                <a:gd name="T56" fmla="*/ 148 w 150"/>
                <a:gd name="T57" fmla="*/ 97 h 126"/>
                <a:gd name="T58" fmla="*/ 150 w 150"/>
                <a:gd name="T59" fmla="*/ 97 h 126"/>
                <a:gd name="T60" fmla="*/ 150 w 150"/>
                <a:gd name="T61" fmla="*/ 97 h 126"/>
                <a:gd name="T62" fmla="*/ 150 w 150"/>
                <a:gd name="T63" fmla="*/ 74 h 126"/>
                <a:gd name="T64" fmla="*/ 122 w 150"/>
                <a:gd name="T65" fmla="*/ 46 h 126"/>
                <a:gd name="T66" fmla="*/ 38 w 150"/>
                <a:gd name="T67" fmla="*/ 44 h 126"/>
                <a:gd name="T68" fmla="*/ 49 w 150"/>
                <a:gd name="T69" fmla="*/ 41 h 126"/>
                <a:gd name="T70" fmla="*/ 59 w 150"/>
                <a:gd name="T71" fmla="*/ 24 h 126"/>
                <a:gd name="T72" fmla="*/ 60 w 150"/>
                <a:gd name="T73" fmla="*/ 22 h 126"/>
                <a:gd name="T74" fmla="*/ 38 w 150"/>
                <a:gd name="T75" fmla="*/ 0 h 126"/>
                <a:gd name="T76" fmla="*/ 16 w 150"/>
                <a:gd name="T77" fmla="*/ 22 h 126"/>
                <a:gd name="T78" fmla="*/ 38 w 150"/>
                <a:gd name="T79" fmla="*/ 44 h 126"/>
                <a:gd name="T80" fmla="*/ 57 w 150"/>
                <a:gd name="T81" fmla="*/ 65 h 126"/>
                <a:gd name="T82" fmla="*/ 49 w 150"/>
                <a:gd name="T83" fmla="*/ 46 h 126"/>
                <a:gd name="T84" fmla="*/ 47 w 150"/>
                <a:gd name="T85" fmla="*/ 46 h 126"/>
                <a:gd name="T86" fmla="*/ 28 w 150"/>
                <a:gd name="T87" fmla="*/ 46 h 126"/>
                <a:gd name="T88" fmla="*/ 0 w 150"/>
                <a:gd name="T89" fmla="*/ 74 h 126"/>
                <a:gd name="T90" fmla="*/ 0 w 150"/>
                <a:gd name="T91" fmla="*/ 97 h 126"/>
                <a:gd name="T92" fmla="*/ 0 w 150"/>
                <a:gd name="T93" fmla="*/ 97 h 126"/>
                <a:gd name="T94" fmla="*/ 2 w 150"/>
                <a:gd name="T95" fmla="*/ 98 h 126"/>
                <a:gd name="T96" fmla="*/ 33 w 150"/>
                <a:gd name="T97" fmla="*/ 103 h 126"/>
                <a:gd name="T98" fmla="*/ 33 w 150"/>
                <a:gd name="T99" fmla="*/ 97 h 126"/>
                <a:gd name="T100" fmla="*/ 57 w 150"/>
                <a:gd name="T101" fmla="*/ 65 h 126"/>
                <a:gd name="T102" fmla="*/ 57 w 150"/>
                <a:gd name="T103" fmla="*/ 65 h 126"/>
                <a:gd name="T104" fmla="*/ 57 w 150"/>
                <a:gd name="T105" fmla="*/ 6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0" h="126">
                  <a:moveTo>
                    <a:pt x="91" y="22"/>
                  </a:moveTo>
                  <a:cubicBezTo>
                    <a:pt x="97" y="26"/>
                    <a:pt x="102" y="34"/>
                    <a:pt x="103" y="42"/>
                  </a:cubicBezTo>
                  <a:cubicBezTo>
                    <a:pt x="106" y="43"/>
                    <a:pt x="109" y="44"/>
                    <a:pt x="112" y="44"/>
                  </a:cubicBezTo>
                  <a:cubicBezTo>
                    <a:pt x="125" y="44"/>
                    <a:pt x="134" y="34"/>
                    <a:pt x="134" y="22"/>
                  </a:cubicBezTo>
                  <a:cubicBezTo>
                    <a:pt x="134" y="10"/>
                    <a:pt x="125" y="0"/>
                    <a:pt x="112" y="0"/>
                  </a:cubicBezTo>
                  <a:cubicBezTo>
                    <a:pt x="100" y="0"/>
                    <a:pt x="91" y="10"/>
                    <a:pt x="91" y="22"/>
                  </a:cubicBezTo>
                  <a:close/>
                  <a:moveTo>
                    <a:pt x="76" y="67"/>
                  </a:moveTo>
                  <a:cubicBezTo>
                    <a:pt x="88" y="67"/>
                    <a:pt x="98" y="57"/>
                    <a:pt x="98" y="45"/>
                  </a:cubicBezTo>
                  <a:cubicBezTo>
                    <a:pt x="98" y="33"/>
                    <a:pt x="88" y="23"/>
                    <a:pt x="76" y="23"/>
                  </a:cubicBezTo>
                  <a:cubicBezTo>
                    <a:pt x="64" y="23"/>
                    <a:pt x="54" y="33"/>
                    <a:pt x="54" y="45"/>
                  </a:cubicBezTo>
                  <a:cubicBezTo>
                    <a:pt x="54" y="57"/>
                    <a:pt x="64" y="67"/>
                    <a:pt x="76" y="67"/>
                  </a:cubicBezTo>
                  <a:close/>
                  <a:moveTo>
                    <a:pt x="85" y="68"/>
                  </a:moveTo>
                  <a:cubicBezTo>
                    <a:pt x="67" y="68"/>
                    <a:pt x="67" y="68"/>
                    <a:pt x="67" y="68"/>
                  </a:cubicBezTo>
                  <a:cubicBezTo>
                    <a:pt x="51" y="68"/>
                    <a:pt x="39" y="81"/>
                    <a:pt x="39" y="97"/>
                  </a:cubicBezTo>
                  <a:cubicBezTo>
                    <a:pt x="39" y="119"/>
                    <a:pt x="39" y="119"/>
                    <a:pt x="39" y="119"/>
                  </a:cubicBezTo>
                  <a:cubicBezTo>
                    <a:pt x="39" y="120"/>
                    <a:pt x="39" y="120"/>
                    <a:pt x="39" y="120"/>
                  </a:cubicBezTo>
                  <a:cubicBezTo>
                    <a:pt x="40" y="120"/>
                    <a:pt x="40" y="120"/>
                    <a:pt x="40" y="120"/>
                  </a:cubicBezTo>
                  <a:cubicBezTo>
                    <a:pt x="55" y="125"/>
                    <a:pt x="68" y="126"/>
                    <a:pt x="79" y="126"/>
                  </a:cubicBezTo>
                  <a:cubicBezTo>
                    <a:pt x="99" y="126"/>
                    <a:pt x="111" y="120"/>
                    <a:pt x="112" y="120"/>
                  </a:cubicBezTo>
                  <a:cubicBezTo>
                    <a:pt x="113" y="119"/>
                    <a:pt x="113" y="119"/>
                    <a:pt x="113" y="119"/>
                  </a:cubicBezTo>
                  <a:cubicBezTo>
                    <a:pt x="114" y="119"/>
                    <a:pt x="114" y="119"/>
                    <a:pt x="114" y="119"/>
                  </a:cubicBezTo>
                  <a:cubicBezTo>
                    <a:pt x="114" y="97"/>
                    <a:pt x="114" y="97"/>
                    <a:pt x="114" y="97"/>
                  </a:cubicBezTo>
                  <a:cubicBezTo>
                    <a:pt x="114" y="81"/>
                    <a:pt x="101" y="68"/>
                    <a:pt x="85" y="68"/>
                  </a:cubicBezTo>
                  <a:close/>
                  <a:moveTo>
                    <a:pt x="122" y="46"/>
                  </a:moveTo>
                  <a:cubicBezTo>
                    <a:pt x="103" y="46"/>
                    <a:pt x="103" y="46"/>
                    <a:pt x="103" y="46"/>
                  </a:cubicBezTo>
                  <a:cubicBezTo>
                    <a:pt x="103" y="53"/>
                    <a:pt x="100" y="60"/>
                    <a:pt x="95" y="65"/>
                  </a:cubicBezTo>
                  <a:cubicBezTo>
                    <a:pt x="109" y="69"/>
                    <a:pt x="119" y="81"/>
                    <a:pt x="119" y="97"/>
                  </a:cubicBezTo>
                  <a:cubicBezTo>
                    <a:pt x="119" y="104"/>
                    <a:pt x="119" y="104"/>
                    <a:pt x="119" y="104"/>
                  </a:cubicBezTo>
                  <a:cubicBezTo>
                    <a:pt x="137" y="103"/>
                    <a:pt x="148" y="98"/>
                    <a:pt x="148" y="97"/>
                  </a:cubicBezTo>
                  <a:cubicBezTo>
                    <a:pt x="150" y="97"/>
                    <a:pt x="150" y="97"/>
                    <a:pt x="150" y="97"/>
                  </a:cubicBezTo>
                  <a:cubicBezTo>
                    <a:pt x="150" y="97"/>
                    <a:pt x="150" y="97"/>
                    <a:pt x="150" y="97"/>
                  </a:cubicBezTo>
                  <a:cubicBezTo>
                    <a:pt x="150" y="74"/>
                    <a:pt x="150" y="74"/>
                    <a:pt x="150" y="74"/>
                  </a:cubicBezTo>
                  <a:cubicBezTo>
                    <a:pt x="150" y="58"/>
                    <a:pt x="137" y="46"/>
                    <a:pt x="122" y="46"/>
                  </a:cubicBezTo>
                  <a:close/>
                  <a:moveTo>
                    <a:pt x="38" y="44"/>
                  </a:moveTo>
                  <a:cubicBezTo>
                    <a:pt x="42" y="44"/>
                    <a:pt x="46" y="43"/>
                    <a:pt x="49" y="41"/>
                  </a:cubicBezTo>
                  <a:cubicBezTo>
                    <a:pt x="50" y="34"/>
                    <a:pt x="54" y="28"/>
                    <a:pt x="59" y="24"/>
                  </a:cubicBezTo>
                  <a:cubicBezTo>
                    <a:pt x="60" y="23"/>
                    <a:pt x="60" y="23"/>
                    <a:pt x="60" y="22"/>
                  </a:cubicBezTo>
                  <a:cubicBezTo>
                    <a:pt x="60" y="10"/>
                    <a:pt x="50" y="0"/>
                    <a:pt x="38" y="0"/>
                  </a:cubicBezTo>
                  <a:cubicBezTo>
                    <a:pt x="25" y="0"/>
                    <a:pt x="16" y="10"/>
                    <a:pt x="16" y="22"/>
                  </a:cubicBezTo>
                  <a:cubicBezTo>
                    <a:pt x="16" y="34"/>
                    <a:pt x="25" y="44"/>
                    <a:pt x="38" y="44"/>
                  </a:cubicBezTo>
                  <a:close/>
                  <a:moveTo>
                    <a:pt x="57" y="65"/>
                  </a:moveTo>
                  <a:cubicBezTo>
                    <a:pt x="52" y="60"/>
                    <a:pt x="49" y="53"/>
                    <a:pt x="49" y="46"/>
                  </a:cubicBezTo>
                  <a:cubicBezTo>
                    <a:pt x="48" y="46"/>
                    <a:pt x="48" y="46"/>
                    <a:pt x="47" y="46"/>
                  </a:cubicBezTo>
                  <a:cubicBezTo>
                    <a:pt x="28" y="46"/>
                    <a:pt x="28" y="46"/>
                    <a:pt x="28" y="46"/>
                  </a:cubicBezTo>
                  <a:cubicBezTo>
                    <a:pt x="13" y="46"/>
                    <a:pt x="0" y="58"/>
                    <a:pt x="0" y="74"/>
                  </a:cubicBezTo>
                  <a:cubicBezTo>
                    <a:pt x="0" y="97"/>
                    <a:pt x="0" y="97"/>
                    <a:pt x="0" y="97"/>
                  </a:cubicBezTo>
                  <a:cubicBezTo>
                    <a:pt x="0" y="97"/>
                    <a:pt x="0" y="97"/>
                    <a:pt x="0" y="97"/>
                  </a:cubicBezTo>
                  <a:cubicBezTo>
                    <a:pt x="2" y="98"/>
                    <a:pt x="2" y="98"/>
                    <a:pt x="2" y="98"/>
                  </a:cubicBezTo>
                  <a:cubicBezTo>
                    <a:pt x="14" y="101"/>
                    <a:pt x="24" y="103"/>
                    <a:pt x="33" y="103"/>
                  </a:cubicBezTo>
                  <a:cubicBezTo>
                    <a:pt x="33" y="97"/>
                    <a:pt x="33" y="97"/>
                    <a:pt x="33" y="97"/>
                  </a:cubicBezTo>
                  <a:cubicBezTo>
                    <a:pt x="33" y="81"/>
                    <a:pt x="44" y="69"/>
                    <a:pt x="57" y="65"/>
                  </a:cubicBezTo>
                  <a:close/>
                  <a:moveTo>
                    <a:pt x="57" y="65"/>
                  </a:moveTo>
                  <a:cubicBezTo>
                    <a:pt x="57" y="65"/>
                    <a:pt x="57" y="65"/>
                    <a:pt x="57" y="6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5" name="Freeform 185"/>
            <p:cNvSpPr>
              <a:spLocks noEditPoints="1"/>
            </p:cNvSpPr>
            <p:nvPr/>
          </p:nvSpPr>
          <p:spPr bwMode="auto">
            <a:xfrm>
              <a:off x="7892834" y="1860322"/>
              <a:ext cx="262906" cy="220693"/>
            </a:xfrm>
            <a:custGeom>
              <a:avLst/>
              <a:gdLst>
                <a:gd name="T0" fmla="*/ 90 w 150"/>
                <a:gd name="T1" fmla="*/ 22 h 126"/>
                <a:gd name="T2" fmla="*/ 103 w 150"/>
                <a:gd name="T3" fmla="*/ 42 h 126"/>
                <a:gd name="T4" fmla="*/ 112 w 150"/>
                <a:gd name="T5" fmla="*/ 44 h 126"/>
                <a:gd name="T6" fmla="*/ 134 w 150"/>
                <a:gd name="T7" fmla="*/ 22 h 126"/>
                <a:gd name="T8" fmla="*/ 112 w 150"/>
                <a:gd name="T9" fmla="*/ 0 h 126"/>
                <a:gd name="T10" fmla="*/ 90 w 150"/>
                <a:gd name="T11" fmla="*/ 22 h 126"/>
                <a:gd name="T12" fmla="*/ 76 w 150"/>
                <a:gd name="T13" fmla="*/ 67 h 126"/>
                <a:gd name="T14" fmla="*/ 98 w 150"/>
                <a:gd name="T15" fmla="*/ 45 h 126"/>
                <a:gd name="T16" fmla="*/ 76 w 150"/>
                <a:gd name="T17" fmla="*/ 23 h 126"/>
                <a:gd name="T18" fmla="*/ 54 w 150"/>
                <a:gd name="T19" fmla="*/ 45 h 126"/>
                <a:gd name="T20" fmla="*/ 76 w 150"/>
                <a:gd name="T21" fmla="*/ 67 h 126"/>
                <a:gd name="T22" fmla="*/ 85 w 150"/>
                <a:gd name="T23" fmla="*/ 68 h 126"/>
                <a:gd name="T24" fmla="*/ 66 w 150"/>
                <a:gd name="T25" fmla="*/ 68 h 126"/>
                <a:gd name="T26" fmla="*/ 38 w 150"/>
                <a:gd name="T27" fmla="*/ 97 h 126"/>
                <a:gd name="T28" fmla="*/ 38 w 150"/>
                <a:gd name="T29" fmla="*/ 119 h 126"/>
                <a:gd name="T30" fmla="*/ 38 w 150"/>
                <a:gd name="T31" fmla="*/ 120 h 126"/>
                <a:gd name="T32" fmla="*/ 40 w 150"/>
                <a:gd name="T33" fmla="*/ 120 h 126"/>
                <a:gd name="T34" fmla="*/ 78 w 150"/>
                <a:gd name="T35" fmla="*/ 126 h 126"/>
                <a:gd name="T36" fmla="*/ 112 w 150"/>
                <a:gd name="T37" fmla="*/ 120 h 126"/>
                <a:gd name="T38" fmla="*/ 113 w 150"/>
                <a:gd name="T39" fmla="*/ 119 h 126"/>
                <a:gd name="T40" fmla="*/ 113 w 150"/>
                <a:gd name="T41" fmla="*/ 119 h 126"/>
                <a:gd name="T42" fmla="*/ 113 w 150"/>
                <a:gd name="T43" fmla="*/ 97 h 126"/>
                <a:gd name="T44" fmla="*/ 85 w 150"/>
                <a:gd name="T45" fmla="*/ 68 h 126"/>
                <a:gd name="T46" fmla="*/ 121 w 150"/>
                <a:gd name="T47" fmla="*/ 46 h 126"/>
                <a:gd name="T48" fmla="*/ 103 w 150"/>
                <a:gd name="T49" fmla="*/ 46 h 126"/>
                <a:gd name="T50" fmla="*/ 95 w 150"/>
                <a:gd name="T51" fmla="*/ 65 h 126"/>
                <a:gd name="T52" fmla="*/ 118 w 150"/>
                <a:gd name="T53" fmla="*/ 97 h 126"/>
                <a:gd name="T54" fmla="*/ 118 w 150"/>
                <a:gd name="T55" fmla="*/ 104 h 126"/>
                <a:gd name="T56" fmla="*/ 148 w 150"/>
                <a:gd name="T57" fmla="*/ 97 h 126"/>
                <a:gd name="T58" fmla="*/ 149 w 150"/>
                <a:gd name="T59" fmla="*/ 97 h 126"/>
                <a:gd name="T60" fmla="*/ 150 w 150"/>
                <a:gd name="T61" fmla="*/ 97 h 126"/>
                <a:gd name="T62" fmla="*/ 150 w 150"/>
                <a:gd name="T63" fmla="*/ 74 h 126"/>
                <a:gd name="T64" fmla="*/ 121 w 150"/>
                <a:gd name="T65" fmla="*/ 46 h 126"/>
                <a:gd name="T66" fmla="*/ 37 w 150"/>
                <a:gd name="T67" fmla="*/ 44 h 126"/>
                <a:gd name="T68" fmla="*/ 49 w 150"/>
                <a:gd name="T69" fmla="*/ 41 h 126"/>
                <a:gd name="T70" fmla="*/ 59 w 150"/>
                <a:gd name="T71" fmla="*/ 24 h 126"/>
                <a:gd name="T72" fmla="*/ 59 w 150"/>
                <a:gd name="T73" fmla="*/ 22 h 126"/>
                <a:gd name="T74" fmla="*/ 37 w 150"/>
                <a:gd name="T75" fmla="*/ 0 h 126"/>
                <a:gd name="T76" fmla="*/ 15 w 150"/>
                <a:gd name="T77" fmla="*/ 22 h 126"/>
                <a:gd name="T78" fmla="*/ 37 w 150"/>
                <a:gd name="T79" fmla="*/ 44 h 126"/>
                <a:gd name="T80" fmla="*/ 57 w 150"/>
                <a:gd name="T81" fmla="*/ 65 h 126"/>
                <a:gd name="T82" fmla="*/ 49 w 150"/>
                <a:gd name="T83" fmla="*/ 46 h 126"/>
                <a:gd name="T84" fmla="*/ 46 w 150"/>
                <a:gd name="T85" fmla="*/ 46 h 126"/>
                <a:gd name="T86" fmla="*/ 28 w 150"/>
                <a:gd name="T87" fmla="*/ 46 h 126"/>
                <a:gd name="T88" fmla="*/ 0 w 150"/>
                <a:gd name="T89" fmla="*/ 74 h 126"/>
                <a:gd name="T90" fmla="*/ 0 w 150"/>
                <a:gd name="T91" fmla="*/ 97 h 126"/>
                <a:gd name="T92" fmla="*/ 0 w 150"/>
                <a:gd name="T93" fmla="*/ 97 h 126"/>
                <a:gd name="T94" fmla="*/ 1 w 150"/>
                <a:gd name="T95" fmla="*/ 98 h 126"/>
                <a:gd name="T96" fmla="*/ 33 w 150"/>
                <a:gd name="T97" fmla="*/ 104 h 126"/>
                <a:gd name="T98" fmla="*/ 33 w 150"/>
                <a:gd name="T99" fmla="*/ 97 h 126"/>
                <a:gd name="T100" fmla="*/ 57 w 150"/>
                <a:gd name="T101" fmla="*/ 65 h 126"/>
                <a:gd name="T102" fmla="*/ 57 w 150"/>
                <a:gd name="T103" fmla="*/ 65 h 126"/>
                <a:gd name="T104" fmla="*/ 57 w 150"/>
                <a:gd name="T105" fmla="*/ 6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0" h="126">
                  <a:moveTo>
                    <a:pt x="90" y="22"/>
                  </a:moveTo>
                  <a:cubicBezTo>
                    <a:pt x="97" y="26"/>
                    <a:pt x="102" y="34"/>
                    <a:pt x="103" y="42"/>
                  </a:cubicBezTo>
                  <a:cubicBezTo>
                    <a:pt x="106" y="44"/>
                    <a:pt x="109" y="44"/>
                    <a:pt x="112" y="44"/>
                  </a:cubicBezTo>
                  <a:cubicBezTo>
                    <a:pt x="124" y="44"/>
                    <a:pt x="134" y="34"/>
                    <a:pt x="134" y="22"/>
                  </a:cubicBezTo>
                  <a:cubicBezTo>
                    <a:pt x="134" y="10"/>
                    <a:pt x="124" y="0"/>
                    <a:pt x="112" y="0"/>
                  </a:cubicBezTo>
                  <a:cubicBezTo>
                    <a:pt x="100" y="0"/>
                    <a:pt x="90" y="10"/>
                    <a:pt x="90" y="22"/>
                  </a:cubicBezTo>
                  <a:close/>
                  <a:moveTo>
                    <a:pt x="76" y="67"/>
                  </a:moveTo>
                  <a:cubicBezTo>
                    <a:pt x="88" y="67"/>
                    <a:pt x="98" y="57"/>
                    <a:pt x="98" y="45"/>
                  </a:cubicBezTo>
                  <a:cubicBezTo>
                    <a:pt x="98" y="33"/>
                    <a:pt x="88" y="23"/>
                    <a:pt x="76" y="23"/>
                  </a:cubicBezTo>
                  <a:cubicBezTo>
                    <a:pt x="64" y="23"/>
                    <a:pt x="54" y="33"/>
                    <a:pt x="54" y="45"/>
                  </a:cubicBezTo>
                  <a:cubicBezTo>
                    <a:pt x="54" y="57"/>
                    <a:pt x="64" y="67"/>
                    <a:pt x="76" y="67"/>
                  </a:cubicBezTo>
                  <a:close/>
                  <a:moveTo>
                    <a:pt x="85" y="68"/>
                  </a:moveTo>
                  <a:cubicBezTo>
                    <a:pt x="66" y="68"/>
                    <a:pt x="66" y="68"/>
                    <a:pt x="66" y="68"/>
                  </a:cubicBezTo>
                  <a:cubicBezTo>
                    <a:pt x="51" y="68"/>
                    <a:pt x="38" y="81"/>
                    <a:pt x="38" y="97"/>
                  </a:cubicBezTo>
                  <a:cubicBezTo>
                    <a:pt x="38" y="119"/>
                    <a:pt x="38" y="119"/>
                    <a:pt x="38" y="119"/>
                  </a:cubicBezTo>
                  <a:cubicBezTo>
                    <a:pt x="38" y="120"/>
                    <a:pt x="38" y="120"/>
                    <a:pt x="38" y="120"/>
                  </a:cubicBezTo>
                  <a:cubicBezTo>
                    <a:pt x="40" y="120"/>
                    <a:pt x="40" y="120"/>
                    <a:pt x="40" y="120"/>
                  </a:cubicBezTo>
                  <a:cubicBezTo>
                    <a:pt x="55" y="125"/>
                    <a:pt x="68" y="126"/>
                    <a:pt x="78" y="126"/>
                  </a:cubicBezTo>
                  <a:cubicBezTo>
                    <a:pt x="99" y="126"/>
                    <a:pt x="111" y="121"/>
                    <a:pt x="112" y="120"/>
                  </a:cubicBezTo>
                  <a:cubicBezTo>
                    <a:pt x="113" y="119"/>
                    <a:pt x="113" y="119"/>
                    <a:pt x="113" y="119"/>
                  </a:cubicBezTo>
                  <a:cubicBezTo>
                    <a:pt x="113" y="119"/>
                    <a:pt x="113" y="119"/>
                    <a:pt x="113" y="119"/>
                  </a:cubicBezTo>
                  <a:cubicBezTo>
                    <a:pt x="113" y="97"/>
                    <a:pt x="113" y="97"/>
                    <a:pt x="113" y="97"/>
                  </a:cubicBezTo>
                  <a:cubicBezTo>
                    <a:pt x="113" y="81"/>
                    <a:pt x="101" y="68"/>
                    <a:pt x="85" y="68"/>
                  </a:cubicBezTo>
                  <a:close/>
                  <a:moveTo>
                    <a:pt x="121" y="46"/>
                  </a:moveTo>
                  <a:cubicBezTo>
                    <a:pt x="103" y="46"/>
                    <a:pt x="103" y="46"/>
                    <a:pt x="103" y="46"/>
                  </a:cubicBezTo>
                  <a:cubicBezTo>
                    <a:pt x="103" y="53"/>
                    <a:pt x="100" y="60"/>
                    <a:pt x="95" y="65"/>
                  </a:cubicBezTo>
                  <a:cubicBezTo>
                    <a:pt x="108" y="69"/>
                    <a:pt x="118" y="82"/>
                    <a:pt x="118" y="97"/>
                  </a:cubicBezTo>
                  <a:cubicBezTo>
                    <a:pt x="118" y="104"/>
                    <a:pt x="118" y="104"/>
                    <a:pt x="118" y="104"/>
                  </a:cubicBezTo>
                  <a:cubicBezTo>
                    <a:pt x="137" y="103"/>
                    <a:pt x="147" y="98"/>
                    <a:pt x="148" y="97"/>
                  </a:cubicBezTo>
                  <a:cubicBezTo>
                    <a:pt x="149" y="97"/>
                    <a:pt x="149" y="97"/>
                    <a:pt x="149" y="97"/>
                  </a:cubicBezTo>
                  <a:cubicBezTo>
                    <a:pt x="150" y="97"/>
                    <a:pt x="150" y="97"/>
                    <a:pt x="150" y="97"/>
                  </a:cubicBezTo>
                  <a:cubicBezTo>
                    <a:pt x="150" y="74"/>
                    <a:pt x="150" y="74"/>
                    <a:pt x="150" y="74"/>
                  </a:cubicBezTo>
                  <a:cubicBezTo>
                    <a:pt x="150" y="58"/>
                    <a:pt x="137" y="46"/>
                    <a:pt x="121" y="46"/>
                  </a:cubicBezTo>
                  <a:close/>
                  <a:moveTo>
                    <a:pt x="37" y="44"/>
                  </a:moveTo>
                  <a:cubicBezTo>
                    <a:pt x="41" y="44"/>
                    <a:pt x="45" y="43"/>
                    <a:pt x="49" y="41"/>
                  </a:cubicBezTo>
                  <a:cubicBezTo>
                    <a:pt x="50" y="34"/>
                    <a:pt x="54" y="28"/>
                    <a:pt x="59" y="24"/>
                  </a:cubicBezTo>
                  <a:cubicBezTo>
                    <a:pt x="59" y="23"/>
                    <a:pt x="59" y="23"/>
                    <a:pt x="59" y="22"/>
                  </a:cubicBezTo>
                  <a:cubicBezTo>
                    <a:pt x="59" y="10"/>
                    <a:pt x="49" y="0"/>
                    <a:pt x="37" y="0"/>
                  </a:cubicBezTo>
                  <a:cubicBezTo>
                    <a:pt x="25" y="0"/>
                    <a:pt x="15" y="10"/>
                    <a:pt x="15" y="22"/>
                  </a:cubicBezTo>
                  <a:cubicBezTo>
                    <a:pt x="15" y="34"/>
                    <a:pt x="25" y="44"/>
                    <a:pt x="37" y="44"/>
                  </a:cubicBezTo>
                  <a:close/>
                  <a:moveTo>
                    <a:pt x="57" y="65"/>
                  </a:moveTo>
                  <a:cubicBezTo>
                    <a:pt x="52" y="60"/>
                    <a:pt x="49" y="53"/>
                    <a:pt x="49" y="46"/>
                  </a:cubicBezTo>
                  <a:cubicBezTo>
                    <a:pt x="48" y="46"/>
                    <a:pt x="47" y="46"/>
                    <a:pt x="46" y="46"/>
                  </a:cubicBezTo>
                  <a:cubicBezTo>
                    <a:pt x="28" y="46"/>
                    <a:pt x="28" y="46"/>
                    <a:pt x="28" y="46"/>
                  </a:cubicBezTo>
                  <a:cubicBezTo>
                    <a:pt x="12" y="46"/>
                    <a:pt x="0" y="58"/>
                    <a:pt x="0" y="74"/>
                  </a:cubicBezTo>
                  <a:cubicBezTo>
                    <a:pt x="0" y="97"/>
                    <a:pt x="0" y="97"/>
                    <a:pt x="0" y="97"/>
                  </a:cubicBezTo>
                  <a:cubicBezTo>
                    <a:pt x="0" y="97"/>
                    <a:pt x="0" y="97"/>
                    <a:pt x="0" y="97"/>
                  </a:cubicBezTo>
                  <a:cubicBezTo>
                    <a:pt x="1" y="98"/>
                    <a:pt x="1" y="98"/>
                    <a:pt x="1" y="98"/>
                  </a:cubicBezTo>
                  <a:cubicBezTo>
                    <a:pt x="13" y="101"/>
                    <a:pt x="24" y="103"/>
                    <a:pt x="33" y="104"/>
                  </a:cubicBezTo>
                  <a:cubicBezTo>
                    <a:pt x="33" y="97"/>
                    <a:pt x="33" y="97"/>
                    <a:pt x="33" y="97"/>
                  </a:cubicBezTo>
                  <a:cubicBezTo>
                    <a:pt x="33" y="82"/>
                    <a:pt x="43" y="69"/>
                    <a:pt x="57" y="65"/>
                  </a:cubicBezTo>
                  <a:close/>
                  <a:moveTo>
                    <a:pt x="57" y="65"/>
                  </a:moveTo>
                  <a:cubicBezTo>
                    <a:pt x="57" y="65"/>
                    <a:pt x="57" y="65"/>
                    <a:pt x="57" y="6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6" name="Freeform 186"/>
            <p:cNvSpPr>
              <a:spLocks noEditPoints="1"/>
            </p:cNvSpPr>
            <p:nvPr/>
          </p:nvSpPr>
          <p:spPr bwMode="auto">
            <a:xfrm>
              <a:off x="6596818" y="3054878"/>
              <a:ext cx="262906" cy="220693"/>
            </a:xfrm>
            <a:custGeom>
              <a:avLst/>
              <a:gdLst>
                <a:gd name="T0" fmla="*/ 91 w 150"/>
                <a:gd name="T1" fmla="*/ 22 h 126"/>
                <a:gd name="T2" fmla="*/ 103 w 150"/>
                <a:gd name="T3" fmla="*/ 42 h 126"/>
                <a:gd name="T4" fmla="*/ 113 w 150"/>
                <a:gd name="T5" fmla="*/ 44 h 126"/>
                <a:gd name="T6" fmla="*/ 135 w 150"/>
                <a:gd name="T7" fmla="*/ 22 h 126"/>
                <a:gd name="T8" fmla="*/ 113 w 150"/>
                <a:gd name="T9" fmla="*/ 0 h 126"/>
                <a:gd name="T10" fmla="*/ 91 w 150"/>
                <a:gd name="T11" fmla="*/ 22 h 126"/>
                <a:gd name="T12" fmla="*/ 76 w 150"/>
                <a:gd name="T13" fmla="*/ 67 h 126"/>
                <a:gd name="T14" fmla="*/ 98 w 150"/>
                <a:gd name="T15" fmla="*/ 45 h 126"/>
                <a:gd name="T16" fmla="*/ 76 w 150"/>
                <a:gd name="T17" fmla="*/ 23 h 126"/>
                <a:gd name="T18" fmla="*/ 54 w 150"/>
                <a:gd name="T19" fmla="*/ 45 h 126"/>
                <a:gd name="T20" fmla="*/ 76 w 150"/>
                <a:gd name="T21" fmla="*/ 67 h 126"/>
                <a:gd name="T22" fmla="*/ 85 w 150"/>
                <a:gd name="T23" fmla="*/ 68 h 126"/>
                <a:gd name="T24" fmla="*/ 67 w 150"/>
                <a:gd name="T25" fmla="*/ 68 h 126"/>
                <a:gd name="T26" fmla="*/ 39 w 150"/>
                <a:gd name="T27" fmla="*/ 97 h 126"/>
                <a:gd name="T28" fmla="*/ 39 w 150"/>
                <a:gd name="T29" fmla="*/ 119 h 126"/>
                <a:gd name="T30" fmla="*/ 39 w 150"/>
                <a:gd name="T31" fmla="*/ 120 h 126"/>
                <a:gd name="T32" fmla="*/ 40 w 150"/>
                <a:gd name="T33" fmla="*/ 120 h 126"/>
                <a:gd name="T34" fmla="*/ 79 w 150"/>
                <a:gd name="T35" fmla="*/ 126 h 126"/>
                <a:gd name="T36" fmla="*/ 112 w 150"/>
                <a:gd name="T37" fmla="*/ 120 h 126"/>
                <a:gd name="T38" fmla="*/ 113 w 150"/>
                <a:gd name="T39" fmla="*/ 119 h 126"/>
                <a:gd name="T40" fmla="*/ 114 w 150"/>
                <a:gd name="T41" fmla="*/ 119 h 126"/>
                <a:gd name="T42" fmla="*/ 114 w 150"/>
                <a:gd name="T43" fmla="*/ 97 h 126"/>
                <a:gd name="T44" fmla="*/ 85 w 150"/>
                <a:gd name="T45" fmla="*/ 68 h 126"/>
                <a:gd name="T46" fmla="*/ 122 w 150"/>
                <a:gd name="T47" fmla="*/ 46 h 126"/>
                <a:gd name="T48" fmla="*/ 103 w 150"/>
                <a:gd name="T49" fmla="*/ 46 h 126"/>
                <a:gd name="T50" fmla="*/ 95 w 150"/>
                <a:gd name="T51" fmla="*/ 65 h 126"/>
                <a:gd name="T52" fmla="*/ 119 w 150"/>
                <a:gd name="T53" fmla="*/ 97 h 126"/>
                <a:gd name="T54" fmla="*/ 119 w 150"/>
                <a:gd name="T55" fmla="*/ 104 h 126"/>
                <a:gd name="T56" fmla="*/ 148 w 150"/>
                <a:gd name="T57" fmla="*/ 97 h 126"/>
                <a:gd name="T58" fmla="*/ 150 w 150"/>
                <a:gd name="T59" fmla="*/ 97 h 126"/>
                <a:gd name="T60" fmla="*/ 150 w 150"/>
                <a:gd name="T61" fmla="*/ 97 h 126"/>
                <a:gd name="T62" fmla="*/ 150 w 150"/>
                <a:gd name="T63" fmla="*/ 74 h 126"/>
                <a:gd name="T64" fmla="*/ 122 w 150"/>
                <a:gd name="T65" fmla="*/ 46 h 126"/>
                <a:gd name="T66" fmla="*/ 38 w 150"/>
                <a:gd name="T67" fmla="*/ 44 h 126"/>
                <a:gd name="T68" fmla="*/ 49 w 150"/>
                <a:gd name="T69" fmla="*/ 41 h 126"/>
                <a:gd name="T70" fmla="*/ 60 w 150"/>
                <a:gd name="T71" fmla="*/ 24 h 126"/>
                <a:gd name="T72" fmla="*/ 60 w 150"/>
                <a:gd name="T73" fmla="*/ 22 h 126"/>
                <a:gd name="T74" fmla="*/ 38 w 150"/>
                <a:gd name="T75" fmla="*/ 0 h 126"/>
                <a:gd name="T76" fmla="*/ 16 w 150"/>
                <a:gd name="T77" fmla="*/ 22 h 126"/>
                <a:gd name="T78" fmla="*/ 38 w 150"/>
                <a:gd name="T79" fmla="*/ 44 h 126"/>
                <a:gd name="T80" fmla="*/ 57 w 150"/>
                <a:gd name="T81" fmla="*/ 65 h 126"/>
                <a:gd name="T82" fmla="*/ 49 w 150"/>
                <a:gd name="T83" fmla="*/ 46 h 126"/>
                <a:gd name="T84" fmla="*/ 47 w 150"/>
                <a:gd name="T85" fmla="*/ 46 h 126"/>
                <a:gd name="T86" fmla="*/ 28 w 150"/>
                <a:gd name="T87" fmla="*/ 46 h 126"/>
                <a:gd name="T88" fmla="*/ 0 w 150"/>
                <a:gd name="T89" fmla="*/ 74 h 126"/>
                <a:gd name="T90" fmla="*/ 0 w 150"/>
                <a:gd name="T91" fmla="*/ 97 h 126"/>
                <a:gd name="T92" fmla="*/ 0 w 150"/>
                <a:gd name="T93" fmla="*/ 97 h 126"/>
                <a:gd name="T94" fmla="*/ 2 w 150"/>
                <a:gd name="T95" fmla="*/ 98 h 126"/>
                <a:gd name="T96" fmla="*/ 33 w 150"/>
                <a:gd name="T97" fmla="*/ 103 h 126"/>
                <a:gd name="T98" fmla="*/ 33 w 150"/>
                <a:gd name="T99" fmla="*/ 97 h 126"/>
                <a:gd name="T100" fmla="*/ 57 w 150"/>
                <a:gd name="T101" fmla="*/ 65 h 126"/>
                <a:gd name="T102" fmla="*/ 57 w 150"/>
                <a:gd name="T103" fmla="*/ 65 h 126"/>
                <a:gd name="T104" fmla="*/ 57 w 150"/>
                <a:gd name="T105" fmla="*/ 6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0" h="126">
                  <a:moveTo>
                    <a:pt x="91" y="22"/>
                  </a:moveTo>
                  <a:cubicBezTo>
                    <a:pt x="97" y="26"/>
                    <a:pt x="102" y="34"/>
                    <a:pt x="103" y="42"/>
                  </a:cubicBezTo>
                  <a:cubicBezTo>
                    <a:pt x="106" y="43"/>
                    <a:pt x="109" y="44"/>
                    <a:pt x="113" y="44"/>
                  </a:cubicBezTo>
                  <a:cubicBezTo>
                    <a:pt x="125" y="44"/>
                    <a:pt x="135" y="34"/>
                    <a:pt x="135" y="22"/>
                  </a:cubicBezTo>
                  <a:cubicBezTo>
                    <a:pt x="135" y="10"/>
                    <a:pt x="125" y="0"/>
                    <a:pt x="113" y="0"/>
                  </a:cubicBezTo>
                  <a:cubicBezTo>
                    <a:pt x="101" y="0"/>
                    <a:pt x="91" y="10"/>
                    <a:pt x="91" y="22"/>
                  </a:cubicBezTo>
                  <a:close/>
                  <a:moveTo>
                    <a:pt x="76" y="67"/>
                  </a:moveTo>
                  <a:cubicBezTo>
                    <a:pt x="88" y="67"/>
                    <a:pt x="98" y="57"/>
                    <a:pt x="98" y="45"/>
                  </a:cubicBezTo>
                  <a:cubicBezTo>
                    <a:pt x="98" y="33"/>
                    <a:pt x="88" y="23"/>
                    <a:pt x="76" y="23"/>
                  </a:cubicBezTo>
                  <a:cubicBezTo>
                    <a:pt x="64" y="23"/>
                    <a:pt x="54" y="33"/>
                    <a:pt x="54" y="45"/>
                  </a:cubicBezTo>
                  <a:cubicBezTo>
                    <a:pt x="54" y="57"/>
                    <a:pt x="64" y="67"/>
                    <a:pt x="76" y="67"/>
                  </a:cubicBezTo>
                  <a:close/>
                  <a:moveTo>
                    <a:pt x="85" y="68"/>
                  </a:moveTo>
                  <a:cubicBezTo>
                    <a:pt x="67" y="68"/>
                    <a:pt x="67" y="68"/>
                    <a:pt x="67" y="68"/>
                  </a:cubicBezTo>
                  <a:cubicBezTo>
                    <a:pt x="51" y="68"/>
                    <a:pt x="39" y="81"/>
                    <a:pt x="39" y="97"/>
                  </a:cubicBezTo>
                  <a:cubicBezTo>
                    <a:pt x="39" y="119"/>
                    <a:pt x="39" y="119"/>
                    <a:pt x="39" y="119"/>
                  </a:cubicBezTo>
                  <a:cubicBezTo>
                    <a:pt x="39" y="120"/>
                    <a:pt x="39" y="120"/>
                    <a:pt x="39" y="120"/>
                  </a:cubicBezTo>
                  <a:cubicBezTo>
                    <a:pt x="40" y="120"/>
                    <a:pt x="40" y="120"/>
                    <a:pt x="40" y="120"/>
                  </a:cubicBezTo>
                  <a:cubicBezTo>
                    <a:pt x="55" y="125"/>
                    <a:pt x="68" y="126"/>
                    <a:pt x="79" y="126"/>
                  </a:cubicBezTo>
                  <a:cubicBezTo>
                    <a:pt x="99" y="126"/>
                    <a:pt x="111" y="120"/>
                    <a:pt x="112" y="120"/>
                  </a:cubicBezTo>
                  <a:cubicBezTo>
                    <a:pt x="113" y="119"/>
                    <a:pt x="113" y="119"/>
                    <a:pt x="113" y="119"/>
                  </a:cubicBezTo>
                  <a:cubicBezTo>
                    <a:pt x="114" y="119"/>
                    <a:pt x="114" y="119"/>
                    <a:pt x="114" y="119"/>
                  </a:cubicBezTo>
                  <a:cubicBezTo>
                    <a:pt x="114" y="97"/>
                    <a:pt x="114" y="97"/>
                    <a:pt x="114" y="97"/>
                  </a:cubicBezTo>
                  <a:cubicBezTo>
                    <a:pt x="114" y="81"/>
                    <a:pt x="101" y="68"/>
                    <a:pt x="85" y="68"/>
                  </a:cubicBezTo>
                  <a:close/>
                  <a:moveTo>
                    <a:pt x="122" y="46"/>
                  </a:moveTo>
                  <a:cubicBezTo>
                    <a:pt x="103" y="46"/>
                    <a:pt x="103" y="46"/>
                    <a:pt x="103" y="46"/>
                  </a:cubicBezTo>
                  <a:cubicBezTo>
                    <a:pt x="103" y="53"/>
                    <a:pt x="100" y="60"/>
                    <a:pt x="95" y="65"/>
                  </a:cubicBezTo>
                  <a:cubicBezTo>
                    <a:pt x="109" y="69"/>
                    <a:pt x="119" y="81"/>
                    <a:pt x="119" y="97"/>
                  </a:cubicBezTo>
                  <a:cubicBezTo>
                    <a:pt x="119" y="104"/>
                    <a:pt x="119" y="104"/>
                    <a:pt x="119" y="104"/>
                  </a:cubicBezTo>
                  <a:cubicBezTo>
                    <a:pt x="137" y="103"/>
                    <a:pt x="148" y="98"/>
                    <a:pt x="148" y="97"/>
                  </a:cubicBezTo>
                  <a:cubicBezTo>
                    <a:pt x="150" y="97"/>
                    <a:pt x="150" y="97"/>
                    <a:pt x="150" y="97"/>
                  </a:cubicBezTo>
                  <a:cubicBezTo>
                    <a:pt x="150" y="97"/>
                    <a:pt x="150" y="97"/>
                    <a:pt x="150" y="97"/>
                  </a:cubicBezTo>
                  <a:cubicBezTo>
                    <a:pt x="150" y="74"/>
                    <a:pt x="150" y="74"/>
                    <a:pt x="150" y="74"/>
                  </a:cubicBezTo>
                  <a:cubicBezTo>
                    <a:pt x="150" y="58"/>
                    <a:pt x="137" y="46"/>
                    <a:pt x="122" y="46"/>
                  </a:cubicBezTo>
                  <a:close/>
                  <a:moveTo>
                    <a:pt x="38" y="44"/>
                  </a:moveTo>
                  <a:cubicBezTo>
                    <a:pt x="42" y="44"/>
                    <a:pt x="46" y="43"/>
                    <a:pt x="49" y="41"/>
                  </a:cubicBezTo>
                  <a:cubicBezTo>
                    <a:pt x="50" y="34"/>
                    <a:pt x="54" y="28"/>
                    <a:pt x="60" y="24"/>
                  </a:cubicBezTo>
                  <a:cubicBezTo>
                    <a:pt x="60" y="23"/>
                    <a:pt x="60" y="23"/>
                    <a:pt x="60" y="22"/>
                  </a:cubicBezTo>
                  <a:cubicBezTo>
                    <a:pt x="60" y="10"/>
                    <a:pt x="50" y="0"/>
                    <a:pt x="38" y="0"/>
                  </a:cubicBezTo>
                  <a:cubicBezTo>
                    <a:pt x="25" y="0"/>
                    <a:pt x="16" y="10"/>
                    <a:pt x="16" y="22"/>
                  </a:cubicBezTo>
                  <a:cubicBezTo>
                    <a:pt x="16" y="34"/>
                    <a:pt x="25" y="44"/>
                    <a:pt x="38" y="44"/>
                  </a:cubicBezTo>
                  <a:close/>
                  <a:moveTo>
                    <a:pt x="57" y="65"/>
                  </a:moveTo>
                  <a:cubicBezTo>
                    <a:pt x="52" y="60"/>
                    <a:pt x="49" y="53"/>
                    <a:pt x="49" y="46"/>
                  </a:cubicBezTo>
                  <a:cubicBezTo>
                    <a:pt x="48" y="46"/>
                    <a:pt x="48" y="46"/>
                    <a:pt x="47" y="46"/>
                  </a:cubicBezTo>
                  <a:cubicBezTo>
                    <a:pt x="28" y="46"/>
                    <a:pt x="28" y="46"/>
                    <a:pt x="28" y="46"/>
                  </a:cubicBezTo>
                  <a:cubicBezTo>
                    <a:pt x="13" y="46"/>
                    <a:pt x="0" y="58"/>
                    <a:pt x="0" y="74"/>
                  </a:cubicBezTo>
                  <a:cubicBezTo>
                    <a:pt x="0" y="97"/>
                    <a:pt x="0" y="97"/>
                    <a:pt x="0" y="97"/>
                  </a:cubicBezTo>
                  <a:cubicBezTo>
                    <a:pt x="0" y="97"/>
                    <a:pt x="0" y="97"/>
                    <a:pt x="0" y="97"/>
                  </a:cubicBezTo>
                  <a:cubicBezTo>
                    <a:pt x="2" y="98"/>
                    <a:pt x="2" y="98"/>
                    <a:pt x="2" y="98"/>
                  </a:cubicBezTo>
                  <a:cubicBezTo>
                    <a:pt x="14" y="101"/>
                    <a:pt x="24" y="103"/>
                    <a:pt x="33" y="103"/>
                  </a:cubicBezTo>
                  <a:cubicBezTo>
                    <a:pt x="33" y="97"/>
                    <a:pt x="33" y="97"/>
                    <a:pt x="33" y="97"/>
                  </a:cubicBezTo>
                  <a:cubicBezTo>
                    <a:pt x="33" y="81"/>
                    <a:pt x="44" y="69"/>
                    <a:pt x="57" y="65"/>
                  </a:cubicBezTo>
                  <a:close/>
                  <a:moveTo>
                    <a:pt x="57" y="65"/>
                  </a:moveTo>
                  <a:cubicBezTo>
                    <a:pt x="57" y="65"/>
                    <a:pt x="57" y="65"/>
                    <a:pt x="57" y="6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7" name="Freeform 187"/>
            <p:cNvSpPr>
              <a:spLocks noEditPoints="1"/>
            </p:cNvSpPr>
            <p:nvPr/>
          </p:nvSpPr>
          <p:spPr bwMode="auto">
            <a:xfrm>
              <a:off x="8623046" y="1809962"/>
              <a:ext cx="197735" cy="111828"/>
            </a:xfrm>
            <a:custGeom>
              <a:avLst/>
              <a:gdLst>
                <a:gd name="T0" fmla="*/ 46 w 113"/>
                <a:gd name="T1" fmla="*/ 63 h 64"/>
                <a:gd name="T2" fmla="*/ 47 w 113"/>
                <a:gd name="T3" fmla="*/ 64 h 64"/>
                <a:gd name="T4" fmla="*/ 111 w 113"/>
                <a:gd name="T5" fmla="*/ 64 h 64"/>
                <a:gd name="T6" fmla="*/ 112 w 113"/>
                <a:gd name="T7" fmla="*/ 63 h 64"/>
                <a:gd name="T8" fmla="*/ 113 w 113"/>
                <a:gd name="T9" fmla="*/ 61 h 64"/>
                <a:gd name="T10" fmla="*/ 91 w 113"/>
                <a:gd name="T11" fmla="*/ 17 h 64"/>
                <a:gd name="T12" fmla="*/ 44 w 113"/>
                <a:gd name="T13" fmla="*/ 0 h 64"/>
                <a:gd name="T14" fmla="*/ 1 w 113"/>
                <a:gd name="T15" fmla="*/ 15 h 64"/>
                <a:gd name="T16" fmla="*/ 0 w 113"/>
                <a:gd name="T17" fmla="*/ 17 h 64"/>
                <a:gd name="T18" fmla="*/ 1 w 113"/>
                <a:gd name="T19" fmla="*/ 18 h 64"/>
                <a:gd name="T20" fmla="*/ 46 w 113"/>
                <a:gd name="T21" fmla="*/ 63 h 64"/>
                <a:gd name="T22" fmla="*/ 37 w 113"/>
                <a:gd name="T23" fmla="*/ 39 h 64"/>
                <a:gd name="T24" fmla="*/ 56 w 113"/>
                <a:gd name="T25" fmla="*/ 12 h 64"/>
                <a:gd name="T26" fmla="*/ 62 w 113"/>
                <a:gd name="T27" fmla="*/ 14 h 64"/>
                <a:gd name="T28" fmla="*/ 42 w 113"/>
                <a:gd name="T29" fmla="*/ 43 h 64"/>
                <a:gd name="T30" fmla="*/ 37 w 113"/>
                <a:gd name="T31" fmla="*/ 39 h 64"/>
                <a:gd name="T32" fmla="*/ 44 w 113"/>
                <a:gd name="T33" fmla="*/ 11 h 64"/>
                <a:gd name="T34" fmla="*/ 46 w 113"/>
                <a:gd name="T35" fmla="*/ 11 h 64"/>
                <a:gd name="T36" fmla="*/ 31 w 113"/>
                <a:gd name="T37" fmla="*/ 33 h 64"/>
                <a:gd name="T38" fmla="*/ 26 w 113"/>
                <a:gd name="T39" fmla="*/ 28 h 64"/>
                <a:gd name="T40" fmla="*/ 38 w 113"/>
                <a:gd name="T41" fmla="*/ 11 h 64"/>
                <a:gd name="T42" fmla="*/ 44 w 113"/>
                <a:gd name="T43" fmla="*/ 11 h 64"/>
                <a:gd name="T44" fmla="*/ 26 w 113"/>
                <a:gd name="T45" fmla="*/ 14 h 64"/>
                <a:gd name="T46" fmla="*/ 20 w 113"/>
                <a:gd name="T47" fmla="*/ 22 h 64"/>
                <a:gd name="T48" fmla="*/ 16 w 113"/>
                <a:gd name="T49" fmla="*/ 18 h 64"/>
                <a:gd name="T50" fmla="*/ 24 w 113"/>
                <a:gd name="T51" fmla="*/ 14 h 64"/>
                <a:gd name="T52" fmla="*/ 26 w 113"/>
                <a:gd name="T53" fmla="*/ 14 h 64"/>
                <a:gd name="T54" fmla="*/ 80 w 113"/>
                <a:gd name="T55" fmla="*/ 53 h 64"/>
                <a:gd name="T56" fmla="*/ 92 w 113"/>
                <a:gd name="T57" fmla="*/ 35 h 64"/>
                <a:gd name="T58" fmla="*/ 94 w 113"/>
                <a:gd name="T59" fmla="*/ 39 h 64"/>
                <a:gd name="T60" fmla="*/ 84 w 113"/>
                <a:gd name="T61" fmla="*/ 53 h 64"/>
                <a:gd name="T62" fmla="*/ 80 w 113"/>
                <a:gd name="T63" fmla="*/ 53 h 64"/>
                <a:gd name="T64" fmla="*/ 95 w 113"/>
                <a:gd name="T65" fmla="*/ 53 h 64"/>
                <a:gd name="T66" fmla="*/ 98 w 113"/>
                <a:gd name="T67" fmla="*/ 47 h 64"/>
                <a:gd name="T68" fmla="*/ 100 w 113"/>
                <a:gd name="T69" fmla="*/ 53 h 64"/>
                <a:gd name="T70" fmla="*/ 95 w 113"/>
                <a:gd name="T71" fmla="*/ 53 h 64"/>
                <a:gd name="T72" fmla="*/ 63 w 113"/>
                <a:gd name="T73" fmla="*/ 53 h 64"/>
                <a:gd name="T74" fmla="*/ 82 w 113"/>
                <a:gd name="T75" fmla="*/ 25 h 64"/>
                <a:gd name="T76" fmla="*/ 83 w 113"/>
                <a:gd name="T77" fmla="*/ 26 h 64"/>
                <a:gd name="T78" fmla="*/ 86 w 113"/>
                <a:gd name="T79" fmla="*/ 28 h 64"/>
                <a:gd name="T80" fmla="*/ 70 w 113"/>
                <a:gd name="T81" fmla="*/ 53 h 64"/>
                <a:gd name="T82" fmla="*/ 63 w 113"/>
                <a:gd name="T83" fmla="*/ 53 h 64"/>
                <a:gd name="T84" fmla="*/ 53 w 113"/>
                <a:gd name="T85" fmla="*/ 53 h 64"/>
                <a:gd name="T86" fmla="*/ 51 w 113"/>
                <a:gd name="T87" fmla="*/ 53 h 64"/>
                <a:gd name="T88" fmla="*/ 48 w 113"/>
                <a:gd name="T89" fmla="*/ 50 h 64"/>
                <a:gd name="T90" fmla="*/ 70 w 113"/>
                <a:gd name="T91" fmla="*/ 17 h 64"/>
                <a:gd name="T92" fmla="*/ 75 w 113"/>
                <a:gd name="T93" fmla="*/ 20 h 64"/>
                <a:gd name="T94" fmla="*/ 53 w 113"/>
                <a:gd name="T95" fmla="*/ 53 h 64"/>
                <a:gd name="T96" fmla="*/ 53 w 113"/>
                <a:gd name="T97" fmla="*/ 53 h 64"/>
                <a:gd name="T98" fmla="*/ 53 w 113"/>
                <a:gd name="T99"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 h="64">
                  <a:moveTo>
                    <a:pt x="46" y="63"/>
                  </a:moveTo>
                  <a:cubicBezTo>
                    <a:pt x="46" y="63"/>
                    <a:pt x="47" y="64"/>
                    <a:pt x="47" y="64"/>
                  </a:cubicBezTo>
                  <a:cubicBezTo>
                    <a:pt x="111" y="64"/>
                    <a:pt x="111" y="64"/>
                    <a:pt x="111" y="64"/>
                  </a:cubicBezTo>
                  <a:cubicBezTo>
                    <a:pt x="111" y="64"/>
                    <a:pt x="112" y="63"/>
                    <a:pt x="112" y="63"/>
                  </a:cubicBezTo>
                  <a:cubicBezTo>
                    <a:pt x="113" y="63"/>
                    <a:pt x="113" y="62"/>
                    <a:pt x="113" y="61"/>
                  </a:cubicBezTo>
                  <a:cubicBezTo>
                    <a:pt x="111" y="44"/>
                    <a:pt x="103" y="29"/>
                    <a:pt x="91" y="17"/>
                  </a:cubicBezTo>
                  <a:cubicBezTo>
                    <a:pt x="78" y="6"/>
                    <a:pt x="62" y="0"/>
                    <a:pt x="44" y="0"/>
                  </a:cubicBezTo>
                  <a:cubicBezTo>
                    <a:pt x="29" y="0"/>
                    <a:pt x="13" y="5"/>
                    <a:pt x="1" y="15"/>
                  </a:cubicBezTo>
                  <a:cubicBezTo>
                    <a:pt x="1" y="15"/>
                    <a:pt x="0" y="16"/>
                    <a:pt x="0" y="17"/>
                  </a:cubicBezTo>
                  <a:cubicBezTo>
                    <a:pt x="0" y="17"/>
                    <a:pt x="1" y="18"/>
                    <a:pt x="1" y="18"/>
                  </a:cubicBezTo>
                  <a:lnTo>
                    <a:pt x="46" y="63"/>
                  </a:lnTo>
                  <a:close/>
                  <a:moveTo>
                    <a:pt x="37" y="39"/>
                  </a:moveTo>
                  <a:cubicBezTo>
                    <a:pt x="56" y="12"/>
                    <a:pt x="56" y="12"/>
                    <a:pt x="56" y="12"/>
                  </a:cubicBezTo>
                  <a:cubicBezTo>
                    <a:pt x="58" y="12"/>
                    <a:pt x="60" y="13"/>
                    <a:pt x="62" y="14"/>
                  </a:cubicBezTo>
                  <a:cubicBezTo>
                    <a:pt x="42" y="43"/>
                    <a:pt x="42" y="43"/>
                    <a:pt x="42" y="43"/>
                  </a:cubicBezTo>
                  <a:lnTo>
                    <a:pt x="37" y="39"/>
                  </a:lnTo>
                  <a:close/>
                  <a:moveTo>
                    <a:pt x="44" y="11"/>
                  </a:moveTo>
                  <a:cubicBezTo>
                    <a:pt x="45" y="11"/>
                    <a:pt x="45" y="11"/>
                    <a:pt x="46" y="11"/>
                  </a:cubicBezTo>
                  <a:cubicBezTo>
                    <a:pt x="31" y="33"/>
                    <a:pt x="31" y="33"/>
                    <a:pt x="31" y="33"/>
                  </a:cubicBezTo>
                  <a:cubicBezTo>
                    <a:pt x="26" y="28"/>
                    <a:pt x="26" y="28"/>
                    <a:pt x="26" y="28"/>
                  </a:cubicBezTo>
                  <a:cubicBezTo>
                    <a:pt x="38" y="11"/>
                    <a:pt x="38" y="11"/>
                    <a:pt x="38" y="11"/>
                  </a:cubicBezTo>
                  <a:cubicBezTo>
                    <a:pt x="40" y="11"/>
                    <a:pt x="42" y="11"/>
                    <a:pt x="44" y="11"/>
                  </a:cubicBezTo>
                  <a:close/>
                  <a:moveTo>
                    <a:pt x="26" y="14"/>
                  </a:moveTo>
                  <a:cubicBezTo>
                    <a:pt x="20" y="22"/>
                    <a:pt x="20" y="22"/>
                    <a:pt x="20" y="22"/>
                  </a:cubicBezTo>
                  <a:cubicBezTo>
                    <a:pt x="16" y="18"/>
                    <a:pt x="16" y="18"/>
                    <a:pt x="16" y="18"/>
                  </a:cubicBezTo>
                  <a:cubicBezTo>
                    <a:pt x="19" y="17"/>
                    <a:pt x="22" y="15"/>
                    <a:pt x="24" y="14"/>
                  </a:cubicBezTo>
                  <a:cubicBezTo>
                    <a:pt x="25" y="14"/>
                    <a:pt x="26" y="14"/>
                    <a:pt x="26" y="14"/>
                  </a:cubicBezTo>
                  <a:close/>
                  <a:moveTo>
                    <a:pt x="80" y="53"/>
                  </a:moveTo>
                  <a:cubicBezTo>
                    <a:pt x="92" y="35"/>
                    <a:pt x="92" y="35"/>
                    <a:pt x="92" y="35"/>
                  </a:cubicBezTo>
                  <a:cubicBezTo>
                    <a:pt x="92" y="36"/>
                    <a:pt x="93" y="38"/>
                    <a:pt x="94" y="39"/>
                  </a:cubicBezTo>
                  <a:cubicBezTo>
                    <a:pt x="84" y="53"/>
                    <a:pt x="84" y="53"/>
                    <a:pt x="84" y="53"/>
                  </a:cubicBezTo>
                  <a:lnTo>
                    <a:pt x="80" y="53"/>
                  </a:lnTo>
                  <a:close/>
                  <a:moveTo>
                    <a:pt x="95" y="53"/>
                  </a:moveTo>
                  <a:cubicBezTo>
                    <a:pt x="98" y="47"/>
                    <a:pt x="98" y="47"/>
                    <a:pt x="98" y="47"/>
                  </a:cubicBezTo>
                  <a:cubicBezTo>
                    <a:pt x="99" y="49"/>
                    <a:pt x="99" y="51"/>
                    <a:pt x="100" y="53"/>
                  </a:cubicBezTo>
                  <a:lnTo>
                    <a:pt x="95" y="53"/>
                  </a:lnTo>
                  <a:close/>
                  <a:moveTo>
                    <a:pt x="63" y="53"/>
                  </a:moveTo>
                  <a:cubicBezTo>
                    <a:pt x="82" y="25"/>
                    <a:pt x="82" y="25"/>
                    <a:pt x="82" y="25"/>
                  </a:cubicBezTo>
                  <a:cubicBezTo>
                    <a:pt x="82" y="25"/>
                    <a:pt x="83" y="26"/>
                    <a:pt x="83" y="26"/>
                  </a:cubicBezTo>
                  <a:cubicBezTo>
                    <a:pt x="84" y="27"/>
                    <a:pt x="85" y="28"/>
                    <a:pt x="86" y="28"/>
                  </a:cubicBezTo>
                  <a:cubicBezTo>
                    <a:pt x="70" y="53"/>
                    <a:pt x="70" y="53"/>
                    <a:pt x="70" y="53"/>
                  </a:cubicBezTo>
                  <a:lnTo>
                    <a:pt x="63" y="53"/>
                  </a:lnTo>
                  <a:close/>
                  <a:moveTo>
                    <a:pt x="53" y="53"/>
                  </a:moveTo>
                  <a:cubicBezTo>
                    <a:pt x="51" y="53"/>
                    <a:pt x="51" y="53"/>
                    <a:pt x="51" y="53"/>
                  </a:cubicBezTo>
                  <a:cubicBezTo>
                    <a:pt x="48" y="50"/>
                    <a:pt x="48" y="50"/>
                    <a:pt x="48" y="50"/>
                  </a:cubicBezTo>
                  <a:cubicBezTo>
                    <a:pt x="70" y="17"/>
                    <a:pt x="70" y="17"/>
                    <a:pt x="70" y="17"/>
                  </a:cubicBezTo>
                  <a:cubicBezTo>
                    <a:pt x="71" y="18"/>
                    <a:pt x="73" y="19"/>
                    <a:pt x="75" y="20"/>
                  </a:cubicBezTo>
                  <a:lnTo>
                    <a:pt x="53" y="53"/>
                  </a:lnTo>
                  <a:close/>
                  <a:moveTo>
                    <a:pt x="53" y="53"/>
                  </a:moveTo>
                  <a:cubicBezTo>
                    <a:pt x="53" y="53"/>
                    <a:pt x="53" y="53"/>
                    <a:pt x="53" y="5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8" name="Freeform 188"/>
            <p:cNvSpPr>
              <a:spLocks noEditPoints="1"/>
            </p:cNvSpPr>
            <p:nvPr/>
          </p:nvSpPr>
          <p:spPr bwMode="auto">
            <a:xfrm>
              <a:off x="8580833" y="1853656"/>
              <a:ext cx="108865" cy="173296"/>
            </a:xfrm>
            <a:custGeom>
              <a:avLst/>
              <a:gdLst>
                <a:gd name="T0" fmla="*/ 61 w 62"/>
                <a:gd name="T1" fmla="*/ 43 h 99"/>
                <a:gd name="T2" fmla="*/ 18 w 62"/>
                <a:gd name="T3" fmla="*/ 0 h 99"/>
                <a:gd name="T4" fmla="*/ 16 w 62"/>
                <a:gd name="T5" fmla="*/ 0 h 99"/>
                <a:gd name="T6" fmla="*/ 15 w 62"/>
                <a:gd name="T7" fmla="*/ 1 h 99"/>
                <a:gd name="T8" fmla="*/ 0 w 62"/>
                <a:gd name="T9" fmla="*/ 44 h 99"/>
                <a:gd name="T10" fmla="*/ 26 w 62"/>
                <a:gd name="T11" fmla="*/ 98 h 99"/>
                <a:gd name="T12" fmla="*/ 28 w 62"/>
                <a:gd name="T13" fmla="*/ 99 h 99"/>
                <a:gd name="T14" fmla="*/ 28 w 62"/>
                <a:gd name="T15" fmla="*/ 99 h 99"/>
                <a:gd name="T16" fmla="*/ 29 w 62"/>
                <a:gd name="T17" fmla="*/ 98 h 99"/>
                <a:gd name="T18" fmla="*/ 61 w 62"/>
                <a:gd name="T19" fmla="*/ 46 h 99"/>
                <a:gd name="T20" fmla="*/ 61 w 62"/>
                <a:gd name="T21" fmla="*/ 43 h 99"/>
                <a:gd name="T22" fmla="*/ 48 w 62"/>
                <a:gd name="T23" fmla="*/ 46 h 99"/>
                <a:gd name="T24" fmla="*/ 26 w 62"/>
                <a:gd name="T25" fmla="*/ 83 h 99"/>
                <a:gd name="T26" fmla="*/ 17 w 62"/>
                <a:gd name="T27" fmla="*/ 70 h 99"/>
                <a:gd name="T28" fmla="*/ 11 w 62"/>
                <a:gd name="T29" fmla="*/ 44 h 99"/>
                <a:gd name="T30" fmla="*/ 14 w 62"/>
                <a:gd name="T31" fmla="*/ 24 h 99"/>
                <a:gd name="T32" fmla="*/ 18 w 62"/>
                <a:gd name="T33" fmla="*/ 16 h 99"/>
                <a:gd name="T34" fmla="*/ 48 w 62"/>
                <a:gd name="T35" fmla="*/ 46 h 99"/>
                <a:gd name="T36" fmla="*/ 48 w 62"/>
                <a:gd name="T37" fmla="*/ 46 h 99"/>
                <a:gd name="T38" fmla="*/ 48 w 62"/>
                <a:gd name="T39" fmla="*/ 4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99">
                  <a:moveTo>
                    <a:pt x="61" y="43"/>
                  </a:moveTo>
                  <a:cubicBezTo>
                    <a:pt x="18" y="0"/>
                    <a:pt x="18" y="0"/>
                    <a:pt x="18" y="0"/>
                  </a:cubicBezTo>
                  <a:cubicBezTo>
                    <a:pt x="17" y="0"/>
                    <a:pt x="17" y="0"/>
                    <a:pt x="16" y="0"/>
                  </a:cubicBezTo>
                  <a:cubicBezTo>
                    <a:pt x="16" y="0"/>
                    <a:pt x="15" y="0"/>
                    <a:pt x="15" y="1"/>
                  </a:cubicBezTo>
                  <a:cubicBezTo>
                    <a:pt x="5" y="13"/>
                    <a:pt x="0" y="28"/>
                    <a:pt x="0" y="44"/>
                  </a:cubicBezTo>
                  <a:cubicBezTo>
                    <a:pt x="0" y="65"/>
                    <a:pt x="9" y="85"/>
                    <a:pt x="26" y="98"/>
                  </a:cubicBezTo>
                  <a:cubicBezTo>
                    <a:pt x="27" y="98"/>
                    <a:pt x="27" y="99"/>
                    <a:pt x="28" y="99"/>
                  </a:cubicBezTo>
                  <a:cubicBezTo>
                    <a:pt x="28" y="99"/>
                    <a:pt x="28" y="99"/>
                    <a:pt x="28" y="99"/>
                  </a:cubicBezTo>
                  <a:cubicBezTo>
                    <a:pt x="28" y="98"/>
                    <a:pt x="29" y="98"/>
                    <a:pt x="29" y="98"/>
                  </a:cubicBezTo>
                  <a:cubicBezTo>
                    <a:pt x="61" y="46"/>
                    <a:pt x="61" y="46"/>
                    <a:pt x="61" y="46"/>
                  </a:cubicBezTo>
                  <a:cubicBezTo>
                    <a:pt x="62" y="45"/>
                    <a:pt x="61" y="44"/>
                    <a:pt x="61" y="43"/>
                  </a:cubicBezTo>
                  <a:close/>
                  <a:moveTo>
                    <a:pt x="48" y="46"/>
                  </a:moveTo>
                  <a:cubicBezTo>
                    <a:pt x="26" y="83"/>
                    <a:pt x="26" y="83"/>
                    <a:pt x="26" y="83"/>
                  </a:cubicBezTo>
                  <a:cubicBezTo>
                    <a:pt x="22" y="79"/>
                    <a:pt x="19" y="75"/>
                    <a:pt x="17" y="70"/>
                  </a:cubicBezTo>
                  <a:cubicBezTo>
                    <a:pt x="13" y="62"/>
                    <a:pt x="11" y="53"/>
                    <a:pt x="11" y="44"/>
                  </a:cubicBezTo>
                  <a:cubicBezTo>
                    <a:pt x="11" y="37"/>
                    <a:pt x="12" y="30"/>
                    <a:pt x="14" y="24"/>
                  </a:cubicBezTo>
                  <a:cubicBezTo>
                    <a:pt x="15" y="21"/>
                    <a:pt x="16" y="18"/>
                    <a:pt x="18" y="16"/>
                  </a:cubicBezTo>
                  <a:lnTo>
                    <a:pt x="48" y="46"/>
                  </a:lnTo>
                  <a:close/>
                  <a:moveTo>
                    <a:pt x="48" y="46"/>
                  </a:moveTo>
                  <a:cubicBezTo>
                    <a:pt x="48" y="46"/>
                    <a:pt x="48" y="46"/>
                    <a:pt x="48" y="4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9" name="Freeform 189"/>
            <p:cNvSpPr>
              <a:spLocks noEditPoints="1"/>
            </p:cNvSpPr>
            <p:nvPr/>
          </p:nvSpPr>
          <p:spPr bwMode="auto">
            <a:xfrm>
              <a:off x="8647486" y="1939564"/>
              <a:ext cx="173296" cy="111828"/>
            </a:xfrm>
            <a:custGeom>
              <a:avLst/>
              <a:gdLst>
                <a:gd name="T0" fmla="*/ 97 w 99"/>
                <a:gd name="T1" fmla="*/ 0 h 64"/>
                <a:gd name="T2" fmla="*/ 34 w 99"/>
                <a:gd name="T3" fmla="*/ 0 h 64"/>
                <a:gd name="T4" fmla="*/ 33 w 99"/>
                <a:gd name="T5" fmla="*/ 1 h 64"/>
                <a:gd name="T6" fmla="*/ 0 w 99"/>
                <a:gd name="T7" fmla="*/ 54 h 64"/>
                <a:gd name="T8" fmla="*/ 0 w 99"/>
                <a:gd name="T9" fmla="*/ 56 h 64"/>
                <a:gd name="T10" fmla="*/ 1 w 99"/>
                <a:gd name="T11" fmla="*/ 57 h 64"/>
                <a:gd name="T12" fmla="*/ 30 w 99"/>
                <a:gd name="T13" fmla="*/ 64 h 64"/>
                <a:gd name="T14" fmla="*/ 77 w 99"/>
                <a:gd name="T15" fmla="*/ 46 h 64"/>
                <a:gd name="T16" fmla="*/ 99 w 99"/>
                <a:gd name="T17" fmla="*/ 2 h 64"/>
                <a:gd name="T18" fmla="*/ 98 w 99"/>
                <a:gd name="T19" fmla="*/ 1 h 64"/>
                <a:gd name="T20" fmla="*/ 97 w 99"/>
                <a:gd name="T21" fmla="*/ 0 h 64"/>
                <a:gd name="T22" fmla="*/ 97 w 99"/>
                <a:gd name="T23" fmla="*/ 0 h 64"/>
                <a:gd name="T24" fmla="*/ 97 w 99"/>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64">
                  <a:moveTo>
                    <a:pt x="97" y="0"/>
                  </a:moveTo>
                  <a:cubicBezTo>
                    <a:pt x="34" y="0"/>
                    <a:pt x="34" y="0"/>
                    <a:pt x="34" y="0"/>
                  </a:cubicBezTo>
                  <a:cubicBezTo>
                    <a:pt x="34" y="0"/>
                    <a:pt x="33" y="0"/>
                    <a:pt x="33" y="1"/>
                  </a:cubicBezTo>
                  <a:cubicBezTo>
                    <a:pt x="0" y="54"/>
                    <a:pt x="0" y="54"/>
                    <a:pt x="0" y="54"/>
                  </a:cubicBezTo>
                  <a:cubicBezTo>
                    <a:pt x="0" y="54"/>
                    <a:pt x="0" y="55"/>
                    <a:pt x="0" y="56"/>
                  </a:cubicBezTo>
                  <a:cubicBezTo>
                    <a:pt x="0" y="56"/>
                    <a:pt x="0" y="57"/>
                    <a:pt x="1" y="57"/>
                  </a:cubicBezTo>
                  <a:cubicBezTo>
                    <a:pt x="10" y="61"/>
                    <a:pt x="20" y="64"/>
                    <a:pt x="30" y="64"/>
                  </a:cubicBezTo>
                  <a:cubicBezTo>
                    <a:pt x="48" y="64"/>
                    <a:pt x="64" y="57"/>
                    <a:pt x="77" y="46"/>
                  </a:cubicBezTo>
                  <a:cubicBezTo>
                    <a:pt x="89" y="35"/>
                    <a:pt x="97" y="19"/>
                    <a:pt x="99" y="2"/>
                  </a:cubicBezTo>
                  <a:cubicBezTo>
                    <a:pt x="99" y="2"/>
                    <a:pt x="99" y="1"/>
                    <a:pt x="98" y="1"/>
                  </a:cubicBezTo>
                  <a:cubicBezTo>
                    <a:pt x="98" y="0"/>
                    <a:pt x="97" y="0"/>
                    <a:pt x="97" y="0"/>
                  </a:cubicBezTo>
                  <a:close/>
                  <a:moveTo>
                    <a:pt x="97" y="0"/>
                  </a:moveTo>
                  <a:cubicBezTo>
                    <a:pt x="97" y="0"/>
                    <a:pt x="97" y="0"/>
                    <a:pt x="97"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0" name="Freeform 190"/>
            <p:cNvSpPr>
              <a:spLocks noEditPoints="1"/>
            </p:cNvSpPr>
            <p:nvPr/>
          </p:nvSpPr>
          <p:spPr bwMode="auto">
            <a:xfrm>
              <a:off x="9505818" y="3959867"/>
              <a:ext cx="197735" cy="112568"/>
            </a:xfrm>
            <a:custGeom>
              <a:avLst/>
              <a:gdLst>
                <a:gd name="T0" fmla="*/ 46 w 113"/>
                <a:gd name="T1" fmla="*/ 63 h 64"/>
                <a:gd name="T2" fmla="*/ 47 w 113"/>
                <a:gd name="T3" fmla="*/ 64 h 64"/>
                <a:gd name="T4" fmla="*/ 111 w 113"/>
                <a:gd name="T5" fmla="*/ 64 h 64"/>
                <a:gd name="T6" fmla="*/ 112 w 113"/>
                <a:gd name="T7" fmla="*/ 63 h 64"/>
                <a:gd name="T8" fmla="*/ 113 w 113"/>
                <a:gd name="T9" fmla="*/ 61 h 64"/>
                <a:gd name="T10" fmla="*/ 90 w 113"/>
                <a:gd name="T11" fmla="*/ 17 h 64"/>
                <a:gd name="T12" fmla="*/ 44 w 113"/>
                <a:gd name="T13" fmla="*/ 0 h 64"/>
                <a:gd name="T14" fmla="*/ 1 w 113"/>
                <a:gd name="T15" fmla="*/ 15 h 64"/>
                <a:gd name="T16" fmla="*/ 0 w 113"/>
                <a:gd name="T17" fmla="*/ 17 h 64"/>
                <a:gd name="T18" fmla="*/ 1 w 113"/>
                <a:gd name="T19" fmla="*/ 18 h 64"/>
                <a:gd name="T20" fmla="*/ 46 w 113"/>
                <a:gd name="T21" fmla="*/ 63 h 64"/>
                <a:gd name="T22" fmla="*/ 37 w 113"/>
                <a:gd name="T23" fmla="*/ 39 h 64"/>
                <a:gd name="T24" fmla="*/ 55 w 113"/>
                <a:gd name="T25" fmla="*/ 12 h 64"/>
                <a:gd name="T26" fmla="*/ 62 w 113"/>
                <a:gd name="T27" fmla="*/ 14 h 64"/>
                <a:gd name="T28" fmla="*/ 42 w 113"/>
                <a:gd name="T29" fmla="*/ 43 h 64"/>
                <a:gd name="T30" fmla="*/ 37 w 113"/>
                <a:gd name="T31" fmla="*/ 39 h 64"/>
                <a:gd name="T32" fmla="*/ 44 w 113"/>
                <a:gd name="T33" fmla="*/ 11 h 64"/>
                <a:gd name="T34" fmla="*/ 46 w 113"/>
                <a:gd name="T35" fmla="*/ 11 h 64"/>
                <a:gd name="T36" fmla="*/ 31 w 113"/>
                <a:gd name="T37" fmla="*/ 33 h 64"/>
                <a:gd name="T38" fmla="*/ 26 w 113"/>
                <a:gd name="T39" fmla="*/ 28 h 64"/>
                <a:gd name="T40" fmla="*/ 38 w 113"/>
                <a:gd name="T41" fmla="*/ 11 h 64"/>
                <a:gd name="T42" fmla="*/ 44 w 113"/>
                <a:gd name="T43" fmla="*/ 11 h 64"/>
                <a:gd name="T44" fmla="*/ 26 w 113"/>
                <a:gd name="T45" fmla="*/ 14 h 64"/>
                <a:gd name="T46" fmla="*/ 20 w 113"/>
                <a:gd name="T47" fmla="*/ 22 h 64"/>
                <a:gd name="T48" fmla="*/ 16 w 113"/>
                <a:gd name="T49" fmla="*/ 18 h 64"/>
                <a:gd name="T50" fmla="*/ 24 w 113"/>
                <a:gd name="T51" fmla="*/ 14 h 64"/>
                <a:gd name="T52" fmla="*/ 26 w 113"/>
                <a:gd name="T53" fmla="*/ 14 h 64"/>
                <a:gd name="T54" fmla="*/ 80 w 113"/>
                <a:gd name="T55" fmla="*/ 53 h 64"/>
                <a:gd name="T56" fmla="*/ 91 w 113"/>
                <a:gd name="T57" fmla="*/ 35 h 64"/>
                <a:gd name="T58" fmla="*/ 94 w 113"/>
                <a:gd name="T59" fmla="*/ 39 h 64"/>
                <a:gd name="T60" fmla="*/ 84 w 113"/>
                <a:gd name="T61" fmla="*/ 53 h 64"/>
                <a:gd name="T62" fmla="*/ 80 w 113"/>
                <a:gd name="T63" fmla="*/ 53 h 64"/>
                <a:gd name="T64" fmla="*/ 94 w 113"/>
                <a:gd name="T65" fmla="*/ 53 h 64"/>
                <a:gd name="T66" fmla="*/ 98 w 113"/>
                <a:gd name="T67" fmla="*/ 47 h 64"/>
                <a:gd name="T68" fmla="*/ 100 w 113"/>
                <a:gd name="T69" fmla="*/ 53 h 64"/>
                <a:gd name="T70" fmla="*/ 94 w 113"/>
                <a:gd name="T71" fmla="*/ 53 h 64"/>
                <a:gd name="T72" fmla="*/ 63 w 113"/>
                <a:gd name="T73" fmla="*/ 53 h 64"/>
                <a:gd name="T74" fmla="*/ 82 w 113"/>
                <a:gd name="T75" fmla="*/ 25 h 64"/>
                <a:gd name="T76" fmla="*/ 83 w 113"/>
                <a:gd name="T77" fmla="*/ 26 h 64"/>
                <a:gd name="T78" fmla="*/ 86 w 113"/>
                <a:gd name="T79" fmla="*/ 29 h 64"/>
                <a:gd name="T80" fmla="*/ 70 w 113"/>
                <a:gd name="T81" fmla="*/ 53 h 64"/>
                <a:gd name="T82" fmla="*/ 63 w 113"/>
                <a:gd name="T83" fmla="*/ 53 h 64"/>
                <a:gd name="T84" fmla="*/ 53 w 113"/>
                <a:gd name="T85" fmla="*/ 53 h 64"/>
                <a:gd name="T86" fmla="*/ 51 w 113"/>
                <a:gd name="T87" fmla="*/ 53 h 64"/>
                <a:gd name="T88" fmla="*/ 48 w 113"/>
                <a:gd name="T89" fmla="*/ 50 h 64"/>
                <a:gd name="T90" fmla="*/ 70 w 113"/>
                <a:gd name="T91" fmla="*/ 17 h 64"/>
                <a:gd name="T92" fmla="*/ 75 w 113"/>
                <a:gd name="T93" fmla="*/ 20 h 64"/>
                <a:gd name="T94" fmla="*/ 53 w 113"/>
                <a:gd name="T95" fmla="*/ 53 h 64"/>
                <a:gd name="T96" fmla="*/ 53 w 113"/>
                <a:gd name="T97" fmla="*/ 53 h 64"/>
                <a:gd name="T98" fmla="*/ 53 w 113"/>
                <a:gd name="T99"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 h="64">
                  <a:moveTo>
                    <a:pt x="46" y="63"/>
                  </a:moveTo>
                  <a:cubicBezTo>
                    <a:pt x="46" y="63"/>
                    <a:pt x="47" y="64"/>
                    <a:pt x="47" y="64"/>
                  </a:cubicBezTo>
                  <a:cubicBezTo>
                    <a:pt x="111" y="64"/>
                    <a:pt x="111" y="64"/>
                    <a:pt x="111" y="64"/>
                  </a:cubicBezTo>
                  <a:cubicBezTo>
                    <a:pt x="111" y="64"/>
                    <a:pt x="112" y="63"/>
                    <a:pt x="112" y="63"/>
                  </a:cubicBezTo>
                  <a:cubicBezTo>
                    <a:pt x="113" y="63"/>
                    <a:pt x="113" y="62"/>
                    <a:pt x="113" y="61"/>
                  </a:cubicBezTo>
                  <a:cubicBezTo>
                    <a:pt x="111" y="44"/>
                    <a:pt x="103" y="29"/>
                    <a:pt x="90" y="17"/>
                  </a:cubicBezTo>
                  <a:cubicBezTo>
                    <a:pt x="78" y="6"/>
                    <a:pt x="61" y="0"/>
                    <a:pt x="44" y="0"/>
                  </a:cubicBezTo>
                  <a:cubicBezTo>
                    <a:pt x="29" y="0"/>
                    <a:pt x="13" y="5"/>
                    <a:pt x="1" y="15"/>
                  </a:cubicBezTo>
                  <a:cubicBezTo>
                    <a:pt x="1" y="16"/>
                    <a:pt x="0" y="16"/>
                    <a:pt x="0" y="17"/>
                  </a:cubicBezTo>
                  <a:cubicBezTo>
                    <a:pt x="0" y="17"/>
                    <a:pt x="0" y="18"/>
                    <a:pt x="1" y="18"/>
                  </a:cubicBezTo>
                  <a:lnTo>
                    <a:pt x="46" y="63"/>
                  </a:lnTo>
                  <a:close/>
                  <a:moveTo>
                    <a:pt x="37" y="39"/>
                  </a:moveTo>
                  <a:cubicBezTo>
                    <a:pt x="55" y="12"/>
                    <a:pt x="55" y="12"/>
                    <a:pt x="55" y="12"/>
                  </a:cubicBezTo>
                  <a:cubicBezTo>
                    <a:pt x="57" y="12"/>
                    <a:pt x="60" y="13"/>
                    <a:pt x="62" y="14"/>
                  </a:cubicBezTo>
                  <a:cubicBezTo>
                    <a:pt x="42" y="43"/>
                    <a:pt x="42" y="43"/>
                    <a:pt x="42" y="43"/>
                  </a:cubicBezTo>
                  <a:lnTo>
                    <a:pt x="37" y="39"/>
                  </a:lnTo>
                  <a:close/>
                  <a:moveTo>
                    <a:pt x="44" y="11"/>
                  </a:moveTo>
                  <a:cubicBezTo>
                    <a:pt x="45" y="11"/>
                    <a:pt x="45" y="11"/>
                    <a:pt x="46" y="11"/>
                  </a:cubicBezTo>
                  <a:cubicBezTo>
                    <a:pt x="31" y="33"/>
                    <a:pt x="31" y="33"/>
                    <a:pt x="31" y="33"/>
                  </a:cubicBezTo>
                  <a:cubicBezTo>
                    <a:pt x="26" y="28"/>
                    <a:pt x="26" y="28"/>
                    <a:pt x="26" y="28"/>
                  </a:cubicBezTo>
                  <a:cubicBezTo>
                    <a:pt x="38" y="11"/>
                    <a:pt x="38" y="11"/>
                    <a:pt x="38" y="11"/>
                  </a:cubicBezTo>
                  <a:cubicBezTo>
                    <a:pt x="40" y="11"/>
                    <a:pt x="42" y="11"/>
                    <a:pt x="44" y="11"/>
                  </a:cubicBezTo>
                  <a:close/>
                  <a:moveTo>
                    <a:pt x="26" y="14"/>
                  </a:moveTo>
                  <a:cubicBezTo>
                    <a:pt x="20" y="22"/>
                    <a:pt x="20" y="22"/>
                    <a:pt x="20" y="22"/>
                  </a:cubicBezTo>
                  <a:cubicBezTo>
                    <a:pt x="16" y="18"/>
                    <a:pt x="16" y="18"/>
                    <a:pt x="16" y="18"/>
                  </a:cubicBezTo>
                  <a:cubicBezTo>
                    <a:pt x="19" y="17"/>
                    <a:pt x="22" y="15"/>
                    <a:pt x="24" y="14"/>
                  </a:cubicBezTo>
                  <a:cubicBezTo>
                    <a:pt x="25" y="14"/>
                    <a:pt x="25" y="14"/>
                    <a:pt x="26" y="14"/>
                  </a:cubicBezTo>
                  <a:close/>
                  <a:moveTo>
                    <a:pt x="80" y="53"/>
                  </a:moveTo>
                  <a:cubicBezTo>
                    <a:pt x="91" y="35"/>
                    <a:pt x="91" y="35"/>
                    <a:pt x="91" y="35"/>
                  </a:cubicBezTo>
                  <a:cubicBezTo>
                    <a:pt x="92" y="36"/>
                    <a:pt x="93" y="38"/>
                    <a:pt x="94" y="39"/>
                  </a:cubicBezTo>
                  <a:cubicBezTo>
                    <a:pt x="84" y="53"/>
                    <a:pt x="84" y="53"/>
                    <a:pt x="84" y="53"/>
                  </a:cubicBezTo>
                  <a:lnTo>
                    <a:pt x="80" y="53"/>
                  </a:lnTo>
                  <a:close/>
                  <a:moveTo>
                    <a:pt x="94" y="53"/>
                  </a:moveTo>
                  <a:cubicBezTo>
                    <a:pt x="98" y="47"/>
                    <a:pt x="98" y="47"/>
                    <a:pt x="98" y="47"/>
                  </a:cubicBezTo>
                  <a:cubicBezTo>
                    <a:pt x="99" y="49"/>
                    <a:pt x="99" y="51"/>
                    <a:pt x="100" y="53"/>
                  </a:cubicBezTo>
                  <a:lnTo>
                    <a:pt x="94" y="53"/>
                  </a:lnTo>
                  <a:close/>
                  <a:moveTo>
                    <a:pt x="63" y="53"/>
                  </a:moveTo>
                  <a:cubicBezTo>
                    <a:pt x="82" y="25"/>
                    <a:pt x="82" y="25"/>
                    <a:pt x="82" y="25"/>
                  </a:cubicBezTo>
                  <a:cubicBezTo>
                    <a:pt x="82" y="25"/>
                    <a:pt x="83" y="26"/>
                    <a:pt x="83" y="26"/>
                  </a:cubicBezTo>
                  <a:cubicBezTo>
                    <a:pt x="84" y="27"/>
                    <a:pt x="85" y="28"/>
                    <a:pt x="86" y="29"/>
                  </a:cubicBezTo>
                  <a:cubicBezTo>
                    <a:pt x="70" y="53"/>
                    <a:pt x="70" y="53"/>
                    <a:pt x="70" y="53"/>
                  </a:cubicBezTo>
                  <a:lnTo>
                    <a:pt x="63" y="53"/>
                  </a:lnTo>
                  <a:close/>
                  <a:moveTo>
                    <a:pt x="53" y="53"/>
                  </a:moveTo>
                  <a:cubicBezTo>
                    <a:pt x="51" y="53"/>
                    <a:pt x="51" y="53"/>
                    <a:pt x="51" y="53"/>
                  </a:cubicBezTo>
                  <a:cubicBezTo>
                    <a:pt x="48" y="50"/>
                    <a:pt x="48" y="50"/>
                    <a:pt x="48" y="50"/>
                  </a:cubicBezTo>
                  <a:cubicBezTo>
                    <a:pt x="70" y="17"/>
                    <a:pt x="70" y="17"/>
                    <a:pt x="70" y="17"/>
                  </a:cubicBezTo>
                  <a:cubicBezTo>
                    <a:pt x="71" y="18"/>
                    <a:pt x="73" y="19"/>
                    <a:pt x="75" y="20"/>
                  </a:cubicBezTo>
                  <a:lnTo>
                    <a:pt x="53" y="53"/>
                  </a:lnTo>
                  <a:close/>
                  <a:moveTo>
                    <a:pt x="53" y="53"/>
                  </a:moveTo>
                  <a:cubicBezTo>
                    <a:pt x="53" y="53"/>
                    <a:pt x="53" y="53"/>
                    <a:pt x="53" y="5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1" name="Freeform 191"/>
            <p:cNvSpPr>
              <a:spLocks noEditPoints="1"/>
            </p:cNvSpPr>
            <p:nvPr/>
          </p:nvSpPr>
          <p:spPr bwMode="auto">
            <a:xfrm>
              <a:off x="9462124" y="4003561"/>
              <a:ext cx="108125" cy="174036"/>
            </a:xfrm>
            <a:custGeom>
              <a:avLst/>
              <a:gdLst>
                <a:gd name="T0" fmla="*/ 62 w 62"/>
                <a:gd name="T1" fmla="*/ 43 h 99"/>
                <a:gd name="T2" fmla="*/ 19 w 62"/>
                <a:gd name="T3" fmla="*/ 0 h 99"/>
                <a:gd name="T4" fmla="*/ 17 w 62"/>
                <a:gd name="T5" fmla="*/ 0 h 99"/>
                <a:gd name="T6" fmla="*/ 16 w 62"/>
                <a:gd name="T7" fmla="*/ 1 h 99"/>
                <a:gd name="T8" fmla="*/ 0 w 62"/>
                <a:gd name="T9" fmla="*/ 44 h 99"/>
                <a:gd name="T10" fmla="*/ 27 w 62"/>
                <a:gd name="T11" fmla="*/ 98 h 99"/>
                <a:gd name="T12" fmla="*/ 28 w 62"/>
                <a:gd name="T13" fmla="*/ 99 h 99"/>
                <a:gd name="T14" fmla="*/ 29 w 62"/>
                <a:gd name="T15" fmla="*/ 99 h 99"/>
                <a:gd name="T16" fmla="*/ 30 w 62"/>
                <a:gd name="T17" fmla="*/ 98 h 99"/>
                <a:gd name="T18" fmla="*/ 62 w 62"/>
                <a:gd name="T19" fmla="*/ 46 h 99"/>
                <a:gd name="T20" fmla="*/ 62 w 62"/>
                <a:gd name="T21" fmla="*/ 43 h 99"/>
                <a:gd name="T22" fmla="*/ 49 w 62"/>
                <a:gd name="T23" fmla="*/ 46 h 99"/>
                <a:gd name="T24" fmla="*/ 26 w 62"/>
                <a:gd name="T25" fmla="*/ 83 h 99"/>
                <a:gd name="T26" fmla="*/ 18 w 62"/>
                <a:gd name="T27" fmla="*/ 70 h 99"/>
                <a:gd name="T28" fmla="*/ 11 w 62"/>
                <a:gd name="T29" fmla="*/ 44 h 99"/>
                <a:gd name="T30" fmla="*/ 15 w 62"/>
                <a:gd name="T31" fmla="*/ 24 h 99"/>
                <a:gd name="T32" fmla="*/ 19 w 62"/>
                <a:gd name="T33" fmla="*/ 16 h 99"/>
                <a:gd name="T34" fmla="*/ 49 w 62"/>
                <a:gd name="T35" fmla="*/ 46 h 99"/>
                <a:gd name="T36" fmla="*/ 49 w 62"/>
                <a:gd name="T37" fmla="*/ 46 h 99"/>
                <a:gd name="T38" fmla="*/ 49 w 62"/>
                <a:gd name="T39" fmla="*/ 4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99">
                  <a:moveTo>
                    <a:pt x="62" y="43"/>
                  </a:moveTo>
                  <a:cubicBezTo>
                    <a:pt x="19" y="0"/>
                    <a:pt x="19" y="0"/>
                    <a:pt x="19" y="0"/>
                  </a:cubicBezTo>
                  <a:cubicBezTo>
                    <a:pt x="18" y="0"/>
                    <a:pt x="18" y="0"/>
                    <a:pt x="17" y="0"/>
                  </a:cubicBezTo>
                  <a:cubicBezTo>
                    <a:pt x="17" y="0"/>
                    <a:pt x="16" y="0"/>
                    <a:pt x="16" y="1"/>
                  </a:cubicBezTo>
                  <a:cubicBezTo>
                    <a:pt x="6" y="13"/>
                    <a:pt x="0" y="28"/>
                    <a:pt x="0" y="44"/>
                  </a:cubicBezTo>
                  <a:cubicBezTo>
                    <a:pt x="0" y="65"/>
                    <a:pt x="10" y="85"/>
                    <a:pt x="27" y="98"/>
                  </a:cubicBezTo>
                  <a:cubicBezTo>
                    <a:pt x="27" y="99"/>
                    <a:pt x="28" y="99"/>
                    <a:pt x="28" y="99"/>
                  </a:cubicBezTo>
                  <a:cubicBezTo>
                    <a:pt x="29" y="99"/>
                    <a:pt x="29" y="99"/>
                    <a:pt x="29" y="99"/>
                  </a:cubicBezTo>
                  <a:cubicBezTo>
                    <a:pt x="29" y="99"/>
                    <a:pt x="30" y="98"/>
                    <a:pt x="30" y="98"/>
                  </a:cubicBezTo>
                  <a:cubicBezTo>
                    <a:pt x="62" y="46"/>
                    <a:pt x="62" y="46"/>
                    <a:pt x="62" y="46"/>
                  </a:cubicBezTo>
                  <a:cubicBezTo>
                    <a:pt x="62" y="45"/>
                    <a:pt x="62" y="44"/>
                    <a:pt x="62" y="43"/>
                  </a:cubicBezTo>
                  <a:close/>
                  <a:moveTo>
                    <a:pt x="49" y="46"/>
                  </a:moveTo>
                  <a:cubicBezTo>
                    <a:pt x="26" y="83"/>
                    <a:pt x="26" y="83"/>
                    <a:pt x="26" y="83"/>
                  </a:cubicBezTo>
                  <a:cubicBezTo>
                    <a:pt x="23" y="79"/>
                    <a:pt x="20" y="75"/>
                    <a:pt x="18" y="70"/>
                  </a:cubicBezTo>
                  <a:cubicBezTo>
                    <a:pt x="13" y="62"/>
                    <a:pt x="11" y="53"/>
                    <a:pt x="11" y="44"/>
                  </a:cubicBezTo>
                  <a:cubicBezTo>
                    <a:pt x="11" y="37"/>
                    <a:pt x="13" y="30"/>
                    <a:pt x="15" y="24"/>
                  </a:cubicBezTo>
                  <a:cubicBezTo>
                    <a:pt x="16" y="21"/>
                    <a:pt x="17" y="18"/>
                    <a:pt x="19" y="16"/>
                  </a:cubicBezTo>
                  <a:lnTo>
                    <a:pt x="49" y="46"/>
                  </a:lnTo>
                  <a:close/>
                  <a:moveTo>
                    <a:pt x="49" y="46"/>
                  </a:moveTo>
                  <a:cubicBezTo>
                    <a:pt x="49" y="46"/>
                    <a:pt x="49" y="46"/>
                    <a:pt x="49" y="4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2" name="Freeform 192"/>
            <p:cNvSpPr>
              <a:spLocks noEditPoints="1"/>
            </p:cNvSpPr>
            <p:nvPr/>
          </p:nvSpPr>
          <p:spPr bwMode="auto">
            <a:xfrm>
              <a:off x="9528036" y="4089469"/>
              <a:ext cx="175518" cy="112568"/>
            </a:xfrm>
            <a:custGeom>
              <a:avLst/>
              <a:gdLst>
                <a:gd name="T0" fmla="*/ 98 w 100"/>
                <a:gd name="T1" fmla="*/ 0 h 64"/>
                <a:gd name="T2" fmla="*/ 35 w 100"/>
                <a:gd name="T3" fmla="*/ 0 h 64"/>
                <a:gd name="T4" fmla="*/ 33 w 100"/>
                <a:gd name="T5" fmla="*/ 1 h 64"/>
                <a:gd name="T6" fmla="*/ 1 w 100"/>
                <a:gd name="T7" fmla="*/ 54 h 64"/>
                <a:gd name="T8" fmla="*/ 1 w 100"/>
                <a:gd name="T9" fmla="*/ 56 h 64"/>
                <a:gd name="T10" fmla="*/ 2 w 100"/>
                <a:gd name="T11" fmla="*/ 57 h 64"/>
                <a:gd name="T12" fmla="*/ 31 w 100"/>
                <a:gd name="T13" fmla="*/ 64 h 64"/>
                <a:gd name="T14" fmla="*/ 77 w 100"/>
                <a:gd name="T15" fmla="*/ 46 h 64"/>
                <a:gd name="T16" fmla="*/ 100 w 100"/>
                <a:gd name="T17" fmla="*/ 2 h 64"/>
                <a:gd name="T18" fmla="*/ 99 w 100"/>
                <a:gd name="T19" fmla="*/ 1 h 64"/>
                <a:gd name="T20" fmla="*/ 98 w 100"/>
                <a:gd name="T21" fmla="*/ 0 h 64"/>
                <a:gd name="T22" fmla="*/ 98 w 100"/>
                <a:gd name="T23" fmla="*/ 0 h 64"/>
                <a:gd name="T24" fmla="*/ 98 w 100"/>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64">
                  <a:moveTo>
                    <a:pt x="98" y="0"/>
                  </a:moveTo>
                  <a:cubicBezTo>
                    <a:pt x="35" y="0"/>
                    <a:pt x="35" y="0"/>
                    <a:pt x="35" y="0"/>
                  </a:cubicBezTo>
                  <a:cubicBezTo>
                    <a:pt x="35" y="0"/>
                    <a:pt x="34" y="0"/>
                    <a:pt x="33" y="1"/>
                  </a:cubicBezTo>
                  <a:cubicBezTo>
                    <a:pt x="1" y="54"/>
                    <a:pt x="1" y="54"/>
                    <a:pt x="1" y="54"/>
                  </a:cubicBezTo>
                  <a:cubicBezTo>
                    <a:pt x="0" y="54"/>
                    <a:pt x="0" y="55"/>
                    <a:pt x="1" y="56"/>
                  </a:cubicBezTo>
                  <a:cubicBezTo>
                    <a:pt x="1" y="56"/>
                    <a:pt x="1" y="57"/>
                    <a:pt x="2" y="57"/>
                  </a:cubicBezTo>
                  <a:cubicBezTo>
                    <a:pt x="11" y="61"/>
                    <a:pt x="21" y="64"/>
                    <a:pt x="31" y="64"/>
                  </a:cubicBezTo>
                  <a:cubicBezTo>
                    <a:pt x="48" y="64"/>
                    <a:pt x="65" y="57"/>
                    <a:pt x="77" y="46"/>
                  </a:cubicBezTo>
                  <a:cubicBezTo>
                    <a:pt x="90" y="35"/>
                    <a:pt x="98" y="19"/>
                    <a:pt x="100" y="2"/>
                  </a:cubicBezTo>
                  <a:cubicBezTo>
                    <a:pt x="100" y="2"/>
                    <a:pt x="100" y="1"/>
                    <a:pt x="99" y="1"/>
                  </a:cubicBezTo>
                  <a:cubicBezTo>
                    <a:pt x="99" y="0"/>
                    <a:pt x="98" y="0"/>
                    <a:pt x="98" y="0"/>
                  </a:cubicBezTo>
                  <a:close/>
                  <a:moveTo>
                    <a:pt x="98" y="0"/>
                  </a:moveTo>
                  <a:cubicBezTo>
                    <a:pt x="98" y="0"/>
                    <a:pt x="98" y="0"/>
                    <a:pt x="9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3" name="Freeform 193"/>
            <p:cNvSpPr>
              <a:spLocks noEditPoints="1"/>
            </p:cNvSpPr>
            <p:nvPr/>
          </p:nvSpPr>
          <p:spPr bwMode="auto">
            <a:xfrm>
              <a:off x="7812111" y="3454051"/>
              <a:ext cx="196254" cy="110346"/>
            </a:xfrm>
            <a:custGeom>
              <a:avLst/>
              <a:gdLst>
                <a:gd name="T0" fmla="*/ 45 w 112"/>
                <a:gd name="T1" fmla="*/ 63 h 63"/>
                <a:gd name="T2" fmla="*/ 47 w 112"/>
                <a:gd name="T3" fmla="*/ 63 h 63"/>
                <a:gd name="T4" fmla="*/ 110 w 112"/>
                <a:gd name="T5" fmla="*/ 63 h 63"/>
                <a:gd name="T6" fmla="*/ 112 w 112"/>
                <a:gd name="T7" fmla="*/ 63 h 63"/>
                <a:gd name="T8" fmla="*/ 112 w 112"/>
                <a:gd name="T9" fmla="*/ 61 h 63"/>
                <a:gd name="T10" fmla="*/ 90 w 112"/>
                <a:gd name="T11" fmla="*/ 17 h 63"/>
                <a:gd name="T12" fmla="*/ 44 w 112"/>
                <a:gd name="T13" fmla="*/ 0 h 63"/>
                <a:gd name="T14" fmla="*/ 0 w 112"/>
                <a:gd name="T15" fmla="*/ 15 h 63"/>
                <a:gd name="T16" fmla="*/ 0 w 112"/>
                <a:gd name="T17" fmla="*/ 16 h 63"/>
                <a:gd name="T18" fmla="*/ 0 w 112"/>
                <a:gd name="T19" fmla="*/ 18 h 63"/>
                <a:gd name="T20" fmla="*/ 45 w 112"/>
                <a:gd name="T21" fmla="*/ 63 h 63"/>
                <a:gd name="T22" fmla="*/ 37 w 112"/>
                <a:gd name="T23" fmla="*/ 39 h 63"/>
                <a:gd name="T24" fmla="*/ 55 w 112"/>
                <a:gd name="T25" fmla="*/ 12 h 63"/>
                <a:gd name="T26" fmla="*/ 61 w 112"/>
                <a:gd name="T27" fmla="*/ 13 h 63"/>
                <a:gd name="T28" fmla="*/ 41 w 112"/>
                <a:gd name="T29" fmla="*/ 43 h 63"/>
                <a:gd name="T30" fmla="*/ 37 w 112"/>
                <a:gd name="T31" fmla="*/ 39 h 63"/>
                <a:gd name="T32" fmla="*/ 44 w 112"/>
                <a:gd name="T33" fmla="*/ 11 h 63"/>
                <a:gd name="T34" fmla="*/ 45 w 112"/>
                <a:gd name="T35" fmla="*/ 11 h 63"/>
                <a:gd name="T36" fmla="*/ 30 w 112"/>
                <a:gd name="T37" fmla="*/ 33 h 63"/>
                <a:gd name="T38" fmla="*/ 26 w 112"/>
                <a:gd name="T39" fmla="*/ 28 h 63"/>
                <a:gd name="T40" fmla="*/ 38 w 112"/>
                <a:gd name="T41" fmla="*/ 11 h 63"/>
                <a:gd name="T42" fmla="*/ 44 w 112"/>
                <a:gd name="T43" fmla="*/ 11 h 63"/>
                <a:gd name="T44" fmla="*/ 25 w 112"/>
                <a:gd name="T45" fmla="*/ 13 h 63"/>
                <a:gd name="T46" fmla="*/ 20 w 112"/>
                <a:gd name="T47" fmla="*/ 22 h 63"/>
                <a:gd name="T48" fmla="*/ 16 w 112"/>
                <a:gd name="T49" fmla="*/ 18 h 63"/>
                <a:gd name="T50" fmla="*/ 24 w 112"/>
                <a:gd name="T51" fmla="*/ 14 h 63"/>
                <a:gd name="T52" fmla="*/ 25 w 112"/>
                <a:gd name="T53" fmla="*/ 13 h 63"/>
                <a:gd name="T54" fmla="*/ 79 w 112"/>
                <a:gd name="T55" fmla="*/ 52 h 63"/>
                <a:gd name="T56" fmla="*/ 91 w 112"/>
                <a:gd name="T57" fmla="*/ 35 h 63"/>
                <a:gd name="T58" fmla="*/ 93 w 112"/>
                <a:gd name="T59" fmla="*/ 38 h 63"/>
                <a:gd name="T60" fmla="*/ 84 w 112"/>
                <a:gd name="T61" fmla="*/ 52 h 63"/>
                <a:gd name="T62" fmla="*/ 79 w 112"/>
                <a:gd name="T63" fmla="*/ 52 h 63"/>
                <a:gd name="T64" fmla="*/ 94 w 112"/>
                <a:gd name="T65" fmla="*/ 52 h 63"/>
                <a:gd name="T66" fmla="*/ 97 w 112"/>
                <a:gd name="T67" fmla="*/ 47 h 63"/>
                <a:gd name="T68" fmla="*/ 99 w 112"/>
                <a:gd name="T69" fmla="*/ 52 h 63"/>
                <a:gd name="T70" fmla="*/ 94 w 112"/>
                <a:gd name="T71" fmla="*/ 52 h 63"/>
                <a:gd name="T72" fmla="*/ 62 w 112"/>
                <a:gd name="T73" fmla="*/ 52 h 63"/>
                <a:gd name="T74" fmla="*/ 81 w 112"/>
                <a:gd name="T75" fmla="*/ 24 h 63"/>
                <a:gd name="T76" fmla="*/ 83 w 112"/>
                <a:gd name="T77" fmla="*/ 26 h 63"/>
                <a:gd name="T78" fmla="*/ 85 w 112"/>
                <a:gd name="T79" fmla="*/ 28 h 63"/>
                <a:gd name="T80" fmla="*/ 69 w 112"/>
                <a:gd name="T81" fmla="*/ 52 h 63"/>
                <a:gd name="T82" fmla="*/ 62 w 112"/>
                <a:gd name="T83" fmla="*/ 52 h 63"/>
                <a:gd name="T84" fmla="*/ 52 w 112"/>
                <a:gd name="T85" fmla="*/ 52 h 63"/>
                <a:gd name="T86" fmla="*/ 50 w 112"/>
                <a:gd name="T87" fmla="*/ 52 h 63"/>
                <a:gd name="T88" fmla="*/ 47 w 112"/>
                <a:gd name="T89" fmla="*/ 49 h 63"/>
                <a:gd name="T90" fmla="*/ 69 w 112"/>
                <a:gd name="T91" fmla="*/ 16 h 63"/>
                <a:gd name="T92" fmla="*/ 74 w 112"/>
                <a:gd name="T93" fmla="*/ 19 h 63"/>
                <a:gd name="T94" fmla="*/ 52 w 112"/>
                <a:gd name="T95" fmla="*/ 52 h 63"/>
                <a:gd name="T96" fmla="*/ 52 w 112"/>
                <a:gd name="T97" fmla="*/ 52 h 63"/>
                <a:gd name="T98" fmla="*/ 52 w 112"/>
                <a:gd name="T99" fmla="*/ 5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 h="63">
                  <a:moveTo>
                    <a:pt x="45" y="63"/>
                  </a:moveTo>
                  <a:cubicBezTo>
                    <a:pt x="46" y="63"/>
                    <a:pt x="46" y="63"/>
                    <a:pt x="47" y="63"/>
                  </a:cubicBezTo>
                  <a:cubicBezTo>
                    <a:pt x="110" y="63"/>
                    <a:pt x="110" y="63"/>
                    <a:pt x="110" y="63"/>
                  </a:cubicBezTo>
                  <a:cubicBezTo>
                    <a:pt x="111" y="63"/>
                    <a:pt x="111" y="63"/>
                    <a:pt x="112" y="63"/>
                  </a:cubicBezTo>
                  <a:cubicBezTo>
                    <a:pt x="112" y="62"/>
                    <a:pt x="112" y="62"/>
                    <a:pt x="112" y="61"/>
                  </a:cubicBezTo>
                  <a:cubicBezTo>
                    <a:pt x="110" y="44"/>
                    <a:pt x="102" y="28"/>
                    <a:pt x="90" y="17"/>
                  </a:cubicBezTo>
                  <a:cubicBezTo>
                    <a:pt x="77" y="6"/>
                    <a:pt x="61" y="0"/>
                    <a:pt x="44" y="0"/>
                  </a:cubicBezTo>
                  <a:cubicBezTo>
                    <a:pt x="28" y="0"/>
                    <a:pt x="13" y="5"/>
                    <a:pt x="0" y="15"/>
                  </a:cubicBezTo>
                  <a:cubicBezTo>
                    <a:pt x="0" y="15"/>
                    <a:pt x="0" y="16"/>
                    <a:pt x="0" y="16"/>
                  </a:cubicBezTo>
                  <a:cubicBezTo>
                    <a:pt x="0" y="17"/>
                    <a:pt x="0" y="17"/>
                    <a:pt x="0" y="18"/>
                  </a:cubicBezTo>
                  <a:lnTo>
                    <a:pt x="45" y="63"/>
                  </a:lnTo>
                  <a:close/>
                  <a:moveTo>
                    <a:pt x="37" y="39"/>
                  </a:moveTo>
                  <a:cubicBezTo>
                    <a:pt x="55" y="12"/>
                    <a:pt x="55" y="12"/>
                    <a:pt x="55" y="12"/>
                  </a:cubicBezTo>
                  <a:cubicBezTo>
                    <a:pt x="57" y="12"/>
                    <a:pt x="59" y="13"/>
                    <a:pt x="61" y="13"/>
                  </a:cubicBezTo>
                  <a:cubicBezTo>
                    <a:pt x="41" y="43"/>
                    <a:pt x="41" y="43"/>
                    <a:pt x="41" y="43"/>
                  </a:cubicBezTo>
                  <a:lnTo>
                    <a:pt x="37" y="39"/>
                  </a:lnTo>
                  <a:close/>
                  <a:moveTo>
                    <a:pt x="44" y="11"/>
                  </a:moveTo>
                  <a:cubicBezTo>
                    <a:pt x="44" y="11"/>
                    <a:pt x="45" y="11"/>
                    <a:pt x="45" y="11"/>
                  </a:cubicBezTo>
                  <a:cubicBezTo>
                    <a:pt x="30" y="33"/>
                    <a:pt x="30" y="33"/>
                    <a:pt x="30" y="33"/>
                  </a:cubicBezTo>
                  <a:cubicBezTo>
                    <a:pt x="26" y="28"/>
                    <a:pt x="26" y="28"/>
                    <a:pt x="26" y="28"/>
                  </a:cubicBezTo>
                  <a:cubicBezTo>
                    <a:pt x="38" y="11"/>
                    <a:pt x="38" y="11"/>
                    <a:pt x="38" y="11"/>
                  </a:cubicBezTo>
                  <a:cubicBezTo>
                    <a:pt x="40" y="11"/>
                    <a:pt x="42" y="11"/>
                    <a:pt x="44" y="11"/>
                  </a:cubicBezTo>
                  <a:close/>
                  <a:moveTo>
                    <a:pt x="25" y="13"/>
                  </a:moveTo>
                  <a:cubicBezTo>
                    <a:pt x="20" y="22"/>
                    <a:pt x="20" y="22"/>
                    <a:pt x="20" y="22"/>
                  </a:cubicBezTo>
                  <a:cubicBezTo>
                    <a:pt x="16" y="18"/>
                    <a:pt x="16" y="18"/>
                    <a:pt x="16" y="18"/>
                  </a:cubicBezTo>
                  <a:cubicBezTo>
                    <a:pt x="18" y="16"/>
                    <a:pt x="21" y="15"/>
                    <a:pt x="24" y="14"/>
                  </a:cubicBezTo>
                  <a:cubicBezTo>
                    <a:pt x="24" y="14"/>
                    <a:pt x="25" y="14"/>
                    <a:pt x="25" y="13"/>
                  </a:cubicBezTo>
                  <a:close/>
                  <a:moveTo>
                    <a:pt x="79" y="52"/>
                  </a:moveTo>
                  <a:cubicBezTo>
                    <a:pt x="91" y="35"/>
                    <a:pt x="91" y="35"/>
                    <a:pt x="91" y="35"/>
                  </a:cubicBezTo>
                  <a:cubicBezTo>
                    <a:pt x="92" y="36"/>
                    <a:pt x="92" y="37"/>
                    <a:pt x="93" y="38"/>
                  </a:cubicBezTo>
                  <a:cubicBezTo>
                    <a:pt x="84" y="52"/>
                    <a:pt x="84" y="52"/>
                    <a:pt x="84" y="52"/>
                  </a:cubicBezTo>
                  <a:lnTo>
                    <a:pt x="79" y="52"/>
                  </a:lnTo>
                  <a:close/>
                  <a:moveTo>
                    <a:pt x="94" y="52"/>
                  </a:moveTo>
                  <a:cubicBezTo>
                    <a:pt x="97" y="47"/>
                    <a:pt x="97" y="47"/>
                    <a:pt x="97" y="47"/>
                  </a:cubicBezTo>
                  <a:cubicBezTo>
                    <a:pt x="98" y="49"/>
                    <a:pt x="99" y="51"/>
                    <a:pt x="99" y="52"/>
                  </a:cubicBezTo>
                  <a:lnTo>
                    <a:pt x="94" y="52"/>
                  </a:lnTo>
                  <a:close/>
                  <a:moveTo>
                    <a:pt x="62" y="52"/>
                  </a:moveTo>
                  <a:cubicBezTo>
                    <a:pt x="81" y="24"/>
                    <a:pt x="81" y="24"/>
                    <a:pt x="81" y="24"/>
                  </a:cubicBezTo>
                  <a:cubicBezTo>
                    <a:pt x="82" y="25"/>
                    <a:pt x="82" y="25"/>
                    <a:pt x="83" y="26"/>
                  </a:cubicBezTo>
                  <a:cubicBezTo>
                    <a:pt x="84" y="27"/>
                    <a:pt x="84" y="27"/>
                    <a:pt x="85" y="28"/>
                  </a:cubicBezTo>
                  <a:cubicBezTo>
                    <a:pt x="69" y="52"/>
                    <a:pt x="69" y="52"/>
                    <a:pt x="69" y="52"/>
                  </a:cubicBezTo>
                  <a:lnTo>
                    <a:pt x="62" y="52"/>
                  </a:lnTo>
                  <a:close/>
                  <a:moveTo>
                    <a:pt x="52" y="52"/>
                  </a:moveTo>
                  <a:cubicBezTo>
                    <a:pt x="50" y="52"/>
                    <a:pt x="50" y="52"/>
                    <a:pt x="50" y="52"/>
                  </a:cubicBezTo>
                  <a:cubicBezTo>
                    <a:pt x="47" y="49"/>
                    <a:pt x="47" y="49"/>
                    <a:pt x="47" y="49"/>
                  </a:cubicBezTo>
                  <a:cubicBezTo>
                    <a:pt x="69" y="16"/>
                    <a:pt x="69" y="16"/>
                    <a:pt x="69" y="16"/>
                  </a:cubicBezTo>
                  <a:cubicBezTo>
                    <a:pt x="71" y="17"/>
                    <a:pt x="72" y="18"/>
                    <a:pt x="74" y="19"/>
                  </a:cubicBezTo>
                  <a:lnTo>
                    <a:pt x="52" y="52"/>
                  </a:lnTo>
                  <a:close/>
                  <a:moveTo>
                    <a:pt x="52" y="52"/>
                  </a:moveTo>
                  <a:cubicBezTo>
                    <a:pt x="52" y="52"/>
                    <a:pt x="52" y="52"/>
                    <a:pt x="52"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4" name="Freeform 194"/>
            <p:cNvSpPr>
              <a:spLocks noEditPoints="1"/>
            </p:cNvSpPr>
            <p:nvPr/>
          </p:nvSpPr>
          <p:spPr bwMode="auto">
            <a:xfrm>
              <a:off x="7768417" y="3496264"/>
              <a:ext cx="108865" cy="173296"/>
            </a:xfrm>
            <a:custGeom>
              <a:avLst/>
              <a:gdLst>
                <a:gd name="T0" fmla="*/ 61 w 62"/>
                <a:gd name="T1" fmla="*/ 44 h 99"/>
                <a:gd name="T2" fmla="*/ 18 w 62"/>
                <a:gd name="T3" fmla="*/ 1 h 99"/>
                <a:gd name="T4" fmla="*/ 17 w 62"/>
                <a:gd name="T5" fmla="*/ 0 h 99"/>
                <a:gd name="T6" fmla="*/ 15 w 62"/>
                <a:gd name="T7" fmla="*/ 1 h 99"/>
                <a:gd name="T8" fmla="*/ 0 w 62"/>
                <a:gd name="T9" fmla="*/ 44 h 99"/>
                <a:gd name="T10" fmla="*/ 26 w 62"/>
                <a:gd name="T11" fmla="*/ 99 h 99"/>
                <a:gd name="T12" fmla="*/ 28 w 62"/>
                <a:gd name="T13" fmla="*/ 99 h 99"/>
                <a:gd name="T14" fmla="*/ 28 w 62"/>
                <a:gd name="T15" fmla="*/ 99 h 99"/>
                <a:gd name="T16" fmla="*/ 30 w 62"/>
                <a:gd name="T17" fmla="*/ 98 h 99"/>
                <a:gd name="T18" fmla="*/ 61 w 62"/>
                <a:gd name="T19" fmla="*/ 47 h 99"/>
                <a:gd name="T20" fmla="*/ 61 w 62"/>
                <a:gd name="T21" fmla="*/ 44 h 99"/>
                <a:gd name="T22" fmla="*/ 48 w 62"/>
                <a:gd name="T23" fmla="*/ 47 h 99"/>
                <a:gd name="T24" fmla="*/ 26 w 62"/>
                <a:gd name="T25" fmla="*/ 83 h 99"/>
                <a:gd name="T26" fmla="*/ 17 w 62"/>
                <a:gd name="T27" fmla="*/ 71 h 99"/>
                <a:gd name="T28" fmla="*/ 11 w 62"/>
                <a:gd name="T29" fmla="*/ 44 h 99"/>
                <a:gd name="T30" fmla="*/ 14 w 62"/>
                <a:gd name="T31" fmla="*/ 24 h 99"/>
                <a:gd name="T32" fmla="*/ 18 w 62"/>
                <a:gd name="T33" fmla="*/ 16 h 99"/>
                <a:gd name="T34" fmla="*/ 48 w 62"/>
                <a:gd name="T35" fmla="*/ 47 h 99"/>
                <a:gd name="T36" fmla="*/ 48 w 62"/>
                <a:gd name="T37" fmla="*/ 47 h 99"/>
                <a:gd name="T38" fmla="*/ 48 w 62"/>
                <a:gd name="T39"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99">
                  <a:moveTo>
                    <a:pt x="61" y="44"/>
                  </a:moveTo>
                  <a:cubicBezTo>
                    <a:pt x="18" y="1"/>
                    <a:pt x="18" y="1"/>
                    <a:pt x="18" y="1"/>
                  </a:cubicBezTo>
                  <a:cubicBezTo>
                    <a:pt x="18" y="1"/>
                    <a:pt x="17" y="0"/>
                    <a:pt x="17" y="0"/>
                  </a:cubicBezTo>
                  <a:cubicBezTo>
                    <a:pt x="16" y="0"/>
                    <a:pt x="15" y="1"/>
                    <a:pt x="15" y="1"/>
                  </a:cubicBezTo>
                  <a:cubicBezTo>
                    <a:pt x="5" y="13"/>
                    <a:pt x="0" y="29"/>
                    <a:pt x="0" y="44"/>
                  </a:cubicBezTo>
                  <a:cubicBezTo>
                    <a:pt x="0" y="66"/>
                    <a:pt x="9" y="86"/>
                    <a:pt x="26" y="99"/>
                  </a:cubicBezTo>
                  <a:cubicBezTo>
                    <a:pt x="27" y="99"/>
                    <a:pt x="27" y="99"/>
                    <a:pt x="28" y="99"/>
                  </a:cubicBezTo>
                  <a:cubicBezTo>
                    <a:pt x="28" y="99"/>
                    <a:pt x="28" y="99"/>
                    <a:pt x="28" y="99"/>
                  </a:cubicBezTo>
                  <a:cubicBezTo>
                    <a:pt x="29" y="99"/>
                    <a:pt x="29" y="99"/>
                    <a:pt x="30" y="98"/>
                  </a:cubicBezTo>
                  <a:cubicBezTo>
                    <a:pt x="61" y="47"/>
                    <a:pt x="61" y="47"/>
                    <a:pt x="61" y="47"/>
                  </a:cubicBezTo>
                  <a:cubicBezTo>
                    <a:pt x="62" y="46"/>
                    <a:pt x="62" y="45"/>
                    <a:pt x="61" y="44"/>
                  </a:cubicBezTo>
                  <a:close/>
                  <a:moveTo>
                    <a:pt x="48" y="47"/>
                  </a:moveTo>
                  <a:cubicBezTo>
                    <a:pt x="26" y="83"/>
                    <a:pt x="26" y="83"/>
                    <a:pt x="26" y="83"/>
                  </a:cubicBezTo>
                  <a:cubicBezTo>
                    <a:pt x="22" y="80"/>
                    <a:pt x="19" y="75"/>
                    <a:pt x="17" y="71"/>
                  </a:cubicBezTo>
                  <a:cubicBezTo>
                    <a:pt x="13" y="63"/>
                    <a:pt x="11" y="54"/>
                    <a:pt x="11" y="44"/>
                  </a:cubicBezTo>
                  <a:cubicBezTo>
                    <a:pt x="11" y="38"/>
                    <a:pt x="12" y="31"/>
                    <a:pt x="14" y="24"/>
                  </a:cubicBezTo>
                  <a:cubicBezTo>
                    <a:pt x="15" y="22"/>
                    <a:pt x="17" y="19"/>
                    <a:pt x="18" y="16"/>
                  </a:cubicBezTo>
                  <a:lnTo>
                    <a:pt x="48" y="47"/>
                  </a:lnTo>
                  <a:close/>
                  <a:moveTo>
                    <a:pt x="48" y="47"/>
                  </a:moveTo>
                  <a:cubicBezTo>
                    <a:pt x="48" y="47"/>
                    <a:pt x="48" y="47"/>
                    <a:pt x="48" y="4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5" name="Freeform 195"/>
            <p:cNvSpPr>
              <a:spLocks noEditPoints="1"/>
            </p:cNvSpPr>
            <p:nvPr/>
          </p:nvSpPr>
          <p:spPr bwMode="auto">
            <a:xfrm>
              <a:off x="7835069" y="3582171"/>
              <a:ext cx="173296" cy="111828"/>
            </a:xfrm>
            <a:custGeom>
              <a:avLst/>
              <a:gdLst>
                <a:gd name="T0" fmla="*/ 97 w 99"/>
                <a:gd name="T1" fmla="*/ 0 h 64"/>
                <a:gd name="T2" fmla="*/ 35 w 99"/>
                <a:gd name="T3" fmla="*/ 0 h 64"/>
                <a:gd name="T4" fmla="*/ 33 w 99"/>
                <a:gd name="T5" fmla="*/ 2 h 64"/>
                <a:gd name="T6" fmla="*/ 0 w 99"/>
                <a:gd name="T7" fmla="*/ 55 h 64"/>
                <a:gd name="T8" fmla="*/ 0 w 99"/>
                <a:gd name="T9" fmla="*/ 56 h 64"/>
                <a:gd name="T10" fmla="*/ 1 w 99"/>
                <a:gd name="T11" fmla="*/ 58 h 64"/>
                <a:gd name="T12" fmla="*/ 31 w 99"/>
                <a:gd name="T13" fmla="*/ 64 h 64"/>
                <a:gd name="T14" fmla="*/ 77 w 99"/>
                <a:gd name="T15" fmla="*/ 47 h 64"/>
                <a:gd name="T16" fmla="*/ 99 w 99"/>
                <a:gd name="T17" fmla="*/ 3 h 64"/>
                <a:gd name="T18" fmla="*/ 99 w 99"/>
                <a:gd name="T19" fmla="*/ 1 h 64"/>
                <a:gd name="T20" fmla="*/ 97 w 99"/>
                <a:gd name="T21" fmla="*/ 0 h 64"/>
                <a:gd name="T22" fmla="*/ 97 w 99"/>
                <a:gd name="T23" fmla="*/ 0 h 64"/>
                <a:gd name="T24" fmla="*/ 97 w 99"/>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64">
                  <a:moveTo>
                    <a:pt x="97" y="0"/>
                  </a:moveTo>
                  <a:cubicBezTo>
                    <a:pt x="35" y="0"/>
                    <a:pt x="35" y="0"/>
                    <a:pt x="35" y="0"/>
                  </a:cubicBezTo>
                  <a:cubicBezTo>
                    <a:pt x="34" y="0"/>
                    <a:pt x="33" y="1"/>
                    <a:pt x="33" y="2"/>
                  </a:cubicBezTo>
                  <a:cubicBezTo>
                    <a:pt x="0" y="55"/>
                    <a:pt x="0" y="55"/>
                    <a:pt x="0" y="55"/>
                  </a:cubicBezTo>
                  <a:cubicBezTo>
                    <a:pt x="0" y="55"/>
                    <a:pt x="0" y="56"/>
                    <a:pt x="0" y="56"/>
                  </a:cubicBezTo>
                  <a:cubicBezTo>
                    <a:pt x="0" y="57"/>
                    <a:pt x="1" y="57"/>
                    <a:pt x="1" y="58"/>
                  </a:cubicBezTo>
                  <a:cubicBezTo>
                    <a:pt x="10" y="62"/>
                    <a:pt x="20" y="64"/>
                    <a:pt x="31" y="64"/>
                  </a:cubicBezTo>
                  <a:cubicBezTo>
                    <a:pt x="48" y="64"/>
                    <a:pt x="64" y="58"/>
                    <a:pt x="77" y="47"/>
                  </a:cubicBezTo>
                  <a:cubicBezTo>
                    <a:pt x="89" y="35"/>
                    <a:pt x="97" y="20"/>
                    <a:pt x="99" y="3"/>
                  </a:cubicBezTo>
                  <a:cubicBezTo>
                    <a:pt x="99" y="2"/>
                    <a:pt x="99" y="2"/>
                    <a:pt x="99" y="1"/>
                  </a:cubicBezTo>
                  <a:cubicBezTo>
                    <a:pt x="98" y="1"/>
                    <a:pt x="98" y="0"/>
                    <a:pt x="97" y="0"/>
                  </a:cubicBezTo>
                  <a:close/>
                  <a:moveTo>
                    <a:pt x="97" y="0"/>
                  </a:moveTo>
                  <a:cubicBezTo>
                    <a:pt x="97" y="0"/>
                    <a:pt x="97" y="0"/>
                    <a:pt x="97"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6" name="Freeform 196"/>
            <p:cNvSpPr>
              <a:spLocks noEditPoints="1"/>
            </p:cNvSpPr>
            <p:nvPr/>
          </p:nvSpPr>
          <p:spPr bwMode="auto">
            <a:xfrm>
              <a:off x="8906689" y="2426125"/>
              <a:ext cx="178480" cy="80723"/>
            </a:xfrm>
            <a:custGeom>
              <a:avLst/>
              <a:gdLst>
                <a:gd name="T0" fmla="*/ 10 w 102"/>
                <a:gd name="T1" fmla="*/ 46 h 46"/>
                <a:gd name="T2" fmla="*/ 18 w 102"/>
                <a:gd name="T3" fmla="*/ 40 h 46"/>
                <a:gd name="T4" fmla="*/ 52 w 102"/>
                <a:gd name="T5" fmla="*/ 17 h 46"/>
                <a:gd name="T6" fmla="*/ 75 w 102"/>
                <a:gd name="T7" fmla="*/ 25 h 46"/>
                <a:gd name="T8" fmla="*/ 70 w 102"/>
                <a:gd name="T9" fmla="*/ 26 h 46"/>
                <a:gd name="T10" fmla="*/ 67 w 102"/>
                <a:gd name="T11" fmla="*/ 29 h 46"/>
                <a:gd name="T12" fmla="*/ 69 w 102"/>
                <a:gd name="T13" fmla="*/ 33 h 46"/>
                <a:gd name="T14" fmla="*/ 96 w 102"/>
                <a:gd name="T15" fmla="*/ 45 h 46"/>
                <a:gd name="T16" fmla="*/ 100 w 102"/>
                <a:gd name="T17" fmla="*/ 45 h 46"/>
                <a:gd name="T18" fmla="*/ 102 w 102"/>
                <a:gd name="T19" fmla="*/ 42 h 46"/>
                <a:gd name="T20" fmla="*/ 102 w 102"/>
                <a:gd name="T21" fmla="*/ 12 h 46"/>
                <a:gd name="T22" fmla="*/ 99 w 102"/>
                <a:gd name="T23" fmla="*/ 9 h 46"/>
                <a:gd name="T24" fmla="*/ 95 w 102"/>
                <a:gd name="T25" fmla="*/ 10 h 46"/>
                <a:gd name="T26" fmla="*/ 91 w 102"/>
                <a:gd name="T27" fmla="*/ 16 h 46"/>
                <a:gd name="T28" fmla="*/ 52 w 102"/>
                <a:gd name="T29" fmla="*/ 0 h 46"/>
                <a:gd name="T30" fmla="*/ 2 w 102"/>
                <a:gd name="T31" fmla="*/ 33 h 46"/>
                <a:gd name="T32" fmla="*/ 2 w 102"/>
                <a:gd name="T33" fmla="*/ 42 h 46"/>
                <a:gd name="T34" fmla="*/ 10 w 102"/>
                <a:gd name="T35" fmla="*/ 46 h 46"/>
                <a:gd name="T36" fmla="*/ 10 w 102"/>
                <a:gd name="T37" fmla="*/ 46 h 46"/>
                <a:gd name="T38" fmla="*/ 10 w 10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46">
                  <a:moveTo>
                    <a:pt x="10" y="46"/>
                  </a:moveTo>
                  <a:cubicBezTo>
                    <a:pt x="13" y="46"/>
                    <a:pt x="17" y="44"/>
                    <a:pt x="18" y="40"/>
                  </a:cubicBezTo>
                  <a:cubicBezTo>
                    <a:pt x="24" y="27"/>
                    <a:pt x="37" y="17"/>
                    <a:pt x="52" y="17"/>
                  </a:cubicBezTo>
                  <a:cubicBezTo>
                    <a:pt x="61" y="17"/>
                    <a:pt x="69" y="20"/>
                    <a:pt x="75" y="25"/>
                  </a:cubicBezTo>
                  <a:cubicBezTo>
                    <a:pt x="70" y="26"/>
                    <a:pt x="70" y="26"/>
                    <a:pt x="70" y="26"/>
                  </a:cubicBezTo>
                  <a:cubicBezTo>
                    <a:pt x="68" y="26"/>
                    <a:pt x="67" y="28"/>
                    <a:pt x="67" y="29"/>
                  </a:cubicBezTo>
                  <a:cubicBezTo>
                    <a:pt x="67" y="31"/>
                    <a:pt x="68" y="33"/>
                    <a:pt x="69" y="33"/>
                  </a:cubicBezTo>
                  <a:cubicBezTo>
                    <a:pt x="96" y="45"/>
                    <a:pt x="96" y="45"/>
                    <a:pt x="96" y="45"/>
                  </a:cubicBezTo>
                  <a:cubicBezTo>
                    <a:pt x="97" y="46"/>
                    <a:pt x="99" y="46"/>
                    <a:pt x="100" y="45"/>
                  </a:cubicBezTo>
                  <a:cubicBezTo>
                    <a:pt x="101" y="45"/>
                    <a:pt x="102" y="43"/>
                    <a:pt x="102" y="42"/>
                  </a:cubicBezTo>
                  <a:cubicBezTo>
                    <a:pt x="102" y="12"/>
                    <a:pt x="102" y="12"/>
                    <a:pt x="102" y="12"/>
                  </a:cubicBezTo>
                  <a:cubicBezTo>
                    <a:pt x="102" y="10"/>
                    <a:pt x="101" y="9"/>
                    <a:pt x="99" y="9"/>
                  </a:cubicBezTo>
                  <a:cubicBezTo>
                    <a:pt x="97" y="8"/>
                    <a:pt x="96" y="9"/>
                    <a:pt x="95" y="10"/>
                  </a:cubicBezTo>
                  <a:cubicBezTo>
                    <a:pt x="91" y="16"/>
                    <a:pt x="91" y="16"/>
                    <a:pt x="91" y="16"/>
                  </a:cubicBezTo>
                  <a:cubicBezTo>
                    <a:pt x="81" y="6"/>
                    <a:pt x="67" y="0"/>
                    <a:pt x="52" y="0"/>
                  </a:cubicBezTo>
                  <a:cubicBezTo>
                    <a:pt x="30" y="0"/>
                    <a:pt x="10" y="14"/>
                    <a:pt x="2" y="33"/>
                  </a:cubicBezTo>
                  <a:cubicBezTo>
                    <a:pt x="0" y="36"/>
                    <a:pt x="1" y="39"/>
                    <a:pt x="2" y="42"/>
                  </a:cubicBezTo>
                  <a:cubicBezTo>
                    <a:pt x="4" y="44"/>
                    <a:pt x="7" y="46"/>
                    <a:pt x="10" y="46"/>
                  </a:cubicBezTo>
                  <a:close/>
                  <a:moveTo>
                    <a:pt x="10" y="46"/>
                  </a:moveTo>
                  <a:cubicBezTo>
                    <a:pt x="10" y="46"/>
                    <a:pt x="10" y="46"/>
                    <a:pt x="10" y="4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7" name="Freeform 197"/>
            <p:cNvSpPr>
              <a:spLocks noEditPoints="1"/>
            </p:cNvSpPr>
            <p:nvPr/>
          </p:nvSpPr>
          <p:spPr bwMode="auto">
            <a:xfrm>
              <a:off x="8911873" y="2537953"/>
              <a:ext cx="176999" cy="80723"/>
            </a:xfrm>
            <a:custGeom>
              <a:avLst/>
              <a:gdLst>
                <a:gd name="T0" fmla="*/ 99 w 101"/>
                <a:gd name="T1" fmla="*/ 4 h 46"/>
                <a:gd name="T2" fmla="*/ 92 w 101"/>
                <a:gd name="T3" fmla="*/ 0 h 46"/>
                <a:gd name="T4" fmla="*/ 84 w 101"/>
                <a:gd name="T5" fmla="*/ 5 h 46"/>
                <a:gd name="T6" fmla="*/ 49 w 101"/>
                <a:gd name="T7" fmla="*/ 28 h 46"/>
                <a:gd name="T8" fmla="*/ 27 w 101"/>
                <a:gd name="T9" fmla="*/ 20 h 46"/>
                <a:gd name="T10" fmla="*/ 32 w 101"/>
                <a:gd name="T11" fmla="*/ 20 h 46"/>
                <a:gd name="T12" fmla="*/ 35 w 101"/>
                <a:gd name="T13" fmla="*/ 16 h 46"/>
                <a:gd name="T14" fmla="*/ 33 w 101"/>
                <a:gd name="T15" fmla="*/ 12 h 46"/>
                <a:gd name="T16" fmla="*/ 6 w 101"/>
                <a:gd name="T17" fmla="*/ 0 h 46"/>
                <a:gd name="T18" fmla="*/ 2 w 101"/>
                <a:gd name="T19" fmla="*/ 1 h 46"/>
                <a:gd name="T20" fmla="*/ 0 w 101"/>
                <a:gd name="T21" fmla="*/ 4 h 46"/>
                <a:gd name="T22" fmla="*/ 0 w 101"/>
                <a:gd name="T23" fmla="*/ 34 h 46"/>
                <a:gd name="T24" fmla="*/ 3 w 101"/>
                <a:gd name="T25" fmla="*/ 37 h 46"/>
                <a:gd name="T26" fmla="*/ 7 w 101"/>
                <a:gd name="T27" fmla="*/ 36 h 46"/>
                <a:gd name="T28" fmla="*/ 11 w 101"/>
                <a:gd name="T29" fmla="*/ 30 h 46"/>
                <a:gd name="T30" fmla="*/ 49 w 101"/>
                <a:gd name="T31" fmla="*/ 46 h 46"/>
                <a:gd name="T32" fmla="*/ 100 w 101"/>
                <a:gd name="T33" fmla="*/ 12 h 46"/>
                <a:gd name="T34" fmla="*/ 99 w 101"/>
                <a:gd name="T35" fmla="*/ 4 h 46"/>
                <a:gd name="T36" fmla="*/ 99 w 101"/>
                <a:gd name="T37" fmla="*/ 4 h 46"/>
                <a:gd name="T38" fmla="*/ 99 w 101"/>
                <a:gd name="T3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46">
                  <a:moveTo>
                    <a:pt x="99" y="4"/>
                  </a:moveTo>
                  <a:cubicBezTo>
                    <a:pt x="98" y="1"/>
                    <a:pt x="95" y="0"/>
                    <a:pt x="92" y="0"/>
                  </a:cubicBezTo>
                  <a:cubicBezTo>
                    <a:pt x="88" y="0"/>
                    <a:pt x="85" y="2"/>
                    <a:pt x="84" y="5"/>
                  </a:cubicBezTo>
                  <a:cubicBezTo>
                    <a:pt x="78" y="19"/>
                    <a:pt x="65" y="28"/>
                    <a:pt x="49" y="28"/>
                  </a:cubicBezTo>
                  <a:cubicBezTo>
                    <a:pt x="41" y="28"/>
                    <a:pt x="33" y="25"/>
                    <a:pt x="27" y="20"/>
                  </a:cubicBezTo>
                  <a:cubicBezTo>
                    <a:pt x="32" y="20"/>
                    <a:pt x="32" y="20"/>
                    <a:pt x="32" y="20"/>
                  </a:cubicBezTo>
                  <a:cubicBezTo>
                    <a:pt x="33" y="19"/>
                    <a:pt x="35" y="18"/>
                    <a:pt x="35" y="16"/>
                  </a:cubicBezTo>
                  <a:cubicBezTo>
                    <a:pt x="35" y="15"/>
                    <a:pt x="34" y="13"/>
                    <a:pt x="33" y="12"/>
                  </a:cubicBezTo>
                  <a:cubicBezTo>
                    <a:pt x="6" y="0"/>
                    <a:pt x="6" y="0"/>
                    <a:pt x="6" y="0"/>
                  </a:cubicBezTo>
                  <a:cubicBezTo>
                    <a:pt x="4" y="0"/>
                    <a:pt x="3" y="0"/>
                    <a:pt x="2" y="1"/>
                  </a:cubicBezTo>
                  <a:cubicBezTo>
                    <a:pt x="1" y="1"/>
                    <a:pt x="0" y="2"/>
                    <a:pt x="0" y="4"/>
                  </a:cubicBezTo>
                  <a:cubicBezTo>
                    <a:pt x="0" y="34"/>
                    <a:pt x="0" y="34"/>
                    <a:pt x="0" y="34"/>
                  </a:cubicBezTo>
                  <a:cubicBezTo>
                    <a:pt x="0" y="35"/>
                    <a:pt x="1" y="37"/>
                    <a:pt x="3" y="37"/>
                  </a:cubicBezTo>
                  <a:cubicBezTo>
                    <a:pt x="4" y="38"/>
                    <a:pt x="6" y="37"/>
                    <a:pt x="7" y="36"/>
                  </a:cubicBezTo>
                  <a:cubicBezTo>
                    <a:pt x="11" y="30"/>
                    <a:pt x="11" y="30"/>
                    <a:pt x="11" y="30"/>
                  </a:cubicBezTo>
                  <a:cubicBezTo>
                    <a:pt x="21" y="40"/>
                    <a:pt x="34" y="46"/>
                    <a:pt x="49" y="46"/>
                  </a:cubicBezTo>
                  <a:cubicBezTo>
                    <a:pt x="72" y="46"/>
                    <a:pt x="92" y="32"/>
                    <a:pt x="100" y="12"/>
                  </a:cubicBezTo>
                  <a:cubicBezTo>
                    <a:pt x="101" y="9"/>
                    <a:pt x="101" y="6"/>
                    <a:pt x="99" y="4"/>
                  </a:cubicBezTo>
                  <a:close/>
                  <a:moveTo>
                    <a:pt x="99" y="4"/>
                  </a:moveTo>
                  <a:cubicBezTo>
                    <a:pt x="99" y="4"/>
                    <a:pt x="99" y="4"/>
                    <a:pt x="99"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8" name="Freeform 198"/>
            <p:cNvSpPr>
              <a:spLocks noEditPoints="1"/>
            </p:cNvSpPr>
            <p:nvPr/>
          </p:nvSpPr>
          <p:spPr bwMode="auto">
            <a:xfrm>
              <a:off x="7556611" y="3248910"/>
              <a:ext cx="178480" cy="80723"/>
            </a:xfrm>
            <a:custGeom>
              <a:avLst/>
              <a:gdLst>
                <a:gd name="T0" fmla="*/ 10 w 102"/>
                <a:gd name="T1" fmla="*/ 46 h 46"/>
                <a:gd name="T2" fmla="*/ 18 w 102"/>
                <a:gd name="T3" fmla="*/ 40 h 46"/>
                <a:gd name="T4" fmla="*/ 52 w 102"/>
                <a:gd name="T5" fmla="*/ 17 h 46"/>
                <a:gd name="T6" fmla="*/ 75 w 102"/>
                <a:gd name="T7" fmla="*/ 25 h 46"/>
                <a:gd name="T8" fmla="*/ 70 w 102"/>
                <a:gd name="T9" fmla="*/ 26 h 46"/>
                <a:gd name="T10" fmla="*/ 67 w 102"/>
                <a:gd name="T11" fmla="*/ 29 h 46"/>
                <a:gd name="T12" fmla="*/ 69 w 102"/>
                <a:gd name="T13" fmla="*/ 33 h 46"/>
                <a:gd name="T14" fmla="*/ 96 w 102"/>
                <a:gd name="T15" fmla="*/ 45 h 46"/>
                <a:gd name="T16" fmla="*/ 100 w 102"/>
                <a:gd name="T17" fmla="*/ 45 h 46"/>
                <a:gd name="T18" fmla="*/ 102 w 102"/>
                <a:gd name="T19" fmla="*/ 42 h 46"/>
                <a:gd name="T20" fmla="*/ 102 w 102"/>
                <a:gd name="T21" fmla="*/ 12 h 46"/>
                <a:gd name="T22" fmla="*/ 99 w 102"/>
                <a:gd name="T23" fmla="*/ 8 h 46"/>
                <a:gd name="T24" fmla="*/ 95 w 102"/>
                <a:gd name="T25" fmla="*/ 10 h 46"/>
                <a:gd name="T26" fmla="*/ 91 w 102"/>
                <a:gd name="T27" fmla="*/ 15 h 46"/>
                <a:gd name="T28" fmla="*/ 52 w 102"/>
                <a:gd name="T29" fmla="*/ 0 h 46"/>
                <a:gd name="T30" fmla="*/ 2 w 102"/>
                <a:gd name="T31" fmla="*/ 33 h 46"/>
                <a:gd name="T32" fmla="*/ 2 w 102"/>
                <a:gd name="T33" fmla="*/ 42 h 46"/>
                <a:gd name="T34" fmla="*/ 10 w 102"/>
                <a:gd name="T35" fmla="*/ 46 h 46"/>
                <a:gd name="T36" fmla="*/ 10 w 102"/>
                <a:gd name="T37" fmla="*/ 46 h 46"/>
                <a:gd name="T38" fmla="*/ 10 w 10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46">
                  <a:moveTo>
                    <a:pt x="10" y="46"/>
                  </a:moveTo>
                  <a:cubicBezTo>
                    <a:pt x="13" y="46"/>
                    <a:pt x="17" y="43"/>
                    <a:pt x="18" y="40"/>
                  </a:cubicBezTo>
                  <a:cubicBezTo>
                    <a:pt x="24" y="27"/>
                    <a:pt x="37" y="17"/>
                    <a:pt x="52" y="17"/>
                  </a:cubicBezTo>
                  <a:cubicBezTo>
                    <a:pt x="61" y="17"/>
                    <a:pt x="69" y="20"/>
                    <a:pt x="75" y="25"/>
                  </a:cubicBezTo>
                  <a:cubicBezTo>
                    <a:pt x="70" y="26"/>
                    <a:pt x="70" y="26"/>
                    <a:pt x="70" y="26"/>
                  </a:cubicBezTo>
                  <a:cubicBezTo>
                    <a:pt x="68" y="26"/>
                    <a:pt x="67" y="27"/>
                    <a:pt x="67" y="29"/>
                  </a:cubicBezTo>
                  <a:cubicBezTo>
                    <a:pt x="67" y="31"/>
                    <a:pt x="68" y="32"/>
                    <a:pt x="69" y="33"/>
                  </a:cubicBezTo>
                  <a:cubicBezTo>
                    <a:pt x="96" y="45"/>
                    <a:pt x="96" y="45"/>
                    <a:pt x="96" y="45"/>
                  </a:cubicBezTo>
                  <a:cubicBezTo>
                    <a:pt x="97" y="46"/>
                    <a:pt x="99" y="46"/>
                    <a:pt x="100" y="45"/>
                  </a:cubicBezTo>
                  <a:cubicBezTo>
                    <a:pt x="101" y="44"/>
                    <a:pt x="102" y="43"/>
                    <a:pt x="102" y="42"/>
                  </a:cubicBezTo>
                  <a:cubicBezTo>
                    <a:pt x="102" y="12"/>
                    <a:pt x="102" y="12"/>
                    <a:pt x="102" y="12"/>
                  </a:cubicBezTo>
                  <a:cubicBezTo>
                    <a:pt x="102" y="10"/>
                    <a:pt x="101" y="9"/>
                    <a:pt x="99" y="8"/>
                  </a:cubicBezTo>
                  <a:cubicBezTo>
                    <a:pt x="97" y="8"/>
                    <a:pt x="96" y="8"/>
                    <a:pt x="95" y="10"/>
                  </a:cubicBezTo>
                  <a:cubicBezTo>
                    <a:pt x="91" y="15"/>
                    <a:pt x="91" y="15"/>
                    <a:pt x="91" y="15"/>
                  </a:cubicBezTo>
                  <a:cubicBezTo>
                    <a:pt x="81" y="6"/>
                    <a:pt x="67" y="0"/>
                    <a:pt x="52" y="0"/>
                  </a:cubicBezTo>
                  <a:cubicBezTo>
                    <a:pt x="30" y="0"/>
                    <a:pt x="10" y="13"/>
                    <a:pt x="2" y="33"/>
                  </a:cubicBezTo>
                  <a:cubicBezTo>
                    <a:pt x="0" y="36"/>
                    <a:pt x="1" y="39"/>
                    <a:pt x="2" y="42"/>
                  </a:cubicBezTo>
                  <a:cubicBezTo>
                    <a:pt x="4" y="44"/>
                    <a:pt x="7" y="46"/>
                    <a:pt x="10" y="46"/>
                  </a:cubicBezTo>
                  <a:close/>
                  <a:moveTo>
                    <a:pt x="10" y="46"/>
                  </a:moveTo>
                  <a:cubicBezTo>
                    <a:pt x="10" y="46"/>
                    <a:pt x="10" y="46"/>
                    <a:pt x="10" y="4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9" name="Freeform 199"/>
            <p:cNvSpPr>
              <a:spLocks noEditPoints="1"/>
            </p:cNvSpPr>
            <p:nvPr/>
          </p:nvSpPr>
          <p:spPr bwMode="auto">
            <a:xfrm>
              <a:off x="7561795" y="3359256"/>
              <a:ext cx="176999" cy="82204"/>
            </a:xfrm>
            <a:custGeom>
              <a:avLst/>
              <a:gdLst>
                <a:gd name="T0" fmla="*/ 99 w 101"/>
                <a:gd name="T1" fmla="*/ 5 h 47"/>
                <a:gd name="T2" fmla="*/ 92 w 101"/>
                <a:gd name="T3" fmla="*/ 1 h 47"/>
                <a:gd name="T4" fmla="*/ 84 w 101"/>
                <a:gd name="T5" fmla="*/ 6 h 47"/>
                <a:gd name="T6" fmla="*/ 49 w 101"/>
                <a:gd name="T7" fmla="*/ 29 h 47"/>
                <a:gd name="T8" fmla="*/ 27 w 101"/>
                <a:gd name="T9" fmla="*/ 21 h 47"/>
                <a:gd name="T10" fmla="*/ 32 w 101"/>
                <a:gd name="T11" fmla="*/ 20 h 47"/>
                <a:gd name="T12" fmla="*/ 35 w 101"/>
                <a:gd name="T13" fmla="*/ 17 h 47"/>
                <a:gd name="T14" fmla="*/ 33 w 101"/>
                <a:gd name="T15" fmla="*/ 13 h 47"/>
                <a:gd name="T16" fmla="*/ 6 w 101"/>
                <a:gd name="T17" fmla="*/ 1 h 47"/>
                <a:gd name="T18" fmla="*/ 2 w 101"/>
                <a:gd name="T19" fmla="*/ 1 h 47"/>
                <a:gd name="T20" fmla="*/ 0 w 101"/>
                <a:gd name="T21" fmla="*/ 4 h 47"/>
                <a:gd name="T22" fmla="*/ 0 w 101"/>
                <a:gd name="T23" fmla="*/ 34 h 47"/>
                <a:gd name="T24" fmla="*/ 3 w 101"/>
                <a:gd name="T25" fmla="*/ 38 h 47"/>
                <a:gd name="T26" fmla="*/ 7 w 101"/>
                <a:gd name="T27" fmla="*/ 36 h 47"/>
                <a:gd name="T28" fmla="*/ 11 w 101"/>
                <a:gd name="T29" fmla="*/ 31 h 47"/>
                <a:gd name="T30" fmla="*/ 49 w 101"/>
                <a:gd name="T31" fmla="*/ 47 h 47"/>
                <a:gd name="T32" fmla="*/ 100 w 101"/>
                <a:gd name="T33" fmla="*/ 13 h 47"/>
                <a:gd name="T34" fmla="*/ 99 w 101"/>
                <a:gd name="T35" fmla="*/ 5 h 47"/>
                <a:gd name="T36" fmla="*/ 99 w 101"/>
                <a:gd name="T37" fmla="*/ 5 h 47"/>
                <a:gd name="T38" fmla="*/ 99 w 101"/>
                <a:gd name="T39" fmla="*/ 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47">
                  <a:moveTo>
                    <a:pt x="99" y="5"/>
                  </a:moveTo>
                  <a:cubicBezTo>
                    <a:pt x="98" y="2"/>
                    <a:pt x="95" y="1"/>
                    <a:pt x="92" y="1"/>
                  </a:cubicBezTo>
                  <a:cubicBezTo>
                    <a:pt x="88" y="1"/>
                    <a:pt x="85" y="3"/>
                    <a:pt x="84" y="6"/>
                  </a:cubicBezTo>
                  <a:cubicBezTo>
                    <a:pt x="78" y="20"/>
                    <a:pt x="65" y="29"/>
                    <a:pt x="49" y="29"/>
                  </a:cubicBezTo>
                  <a:cubicBezTo>
                    <a:pt x="41" y="29"/>
                    <a:pt x="33" y="26"/>
                    <a:pt x="27" y="21"/>
                  </a:cubicBezTo>
                  <a:cubicBezTo>
                    <a:pt x="32" y="20"/>
                    <a:pt x="32" y="20"/>
                    <a:pt x="32" y="20"/>
                  </a:cubicBezTo>
                  <a:cubicBezTo>
                    <a:pt x="33" y="20"/>
                    <a:pt x="35" y="19"/>
                    <a:pt x="35" y="17"/>
                  </a:cubicBezTo>
                  <a:cubicBezTo>
                    <a:pt x="35" y="15"/>
                    <a:pt x="34" y="14"/>
                    <a:pt x="33" y="13"/>
                  </a:cubicBezTo>
                  <a:cubicBezTo>
                    <a:pt x="6" y="1"/>
                    <a:pt x="6" y="1"/>
                    <a:pt x="6" y="1"/>
                  </a:cubicBezTo>
                  <a:cubicBezTo>
                    <a:pt x="4" y="0"/>
                    <a:pt x="3" y="1"/>
                    <a:pt x="2" y="1"/>
                  </a:cubicBezTo>
                  <a:cubicBezTo>
                    <a:pt x="1" y="2"/>
                    <a:pt x="0" y="3"/>
                    <a:pt x="0" y="4"/>
                  </a:cubicBezTo>
                  <a:cubicBezTo>
                    <a:pt x="0" y="34"/>
                    <a:pt x="0" y="34"/>
                    <a:pt x="0" y="34"/>
                  </a:cubicBezTo>
                  <a:cubicBezTo>
                    <a:pt x="0" y="36"/>
                    <a:pt x="1" y="37"/>
                    <a:pt x="3" y="38"/>
                  </a:cubicBezTo>
                  <a:cubicBezTo>
                    <a:pt x="4" y="38"/>
                    <a:pt x="6" y="38"/>
                    <a:pt x="7" y="36"/>
                  </a:cubicBezTo>
                  <a:cubicBezTo>
                    <a:pt x="11" y="31"/>
                    <a:pt x="11" y="31"/>
                    <a:pt x="11" y="31"/>
                  </a:cubicBezTo>
                  <a:cubicBezTo>
                    <a:pt x="21" y="41"/>
                    <a:pt x="34" y="47"/>
                    <a:pt x="49" y="47"/>
                  </a:cubicBezTo>
                  <a:cubicBezTo>
                    <a:pt x="72" y="47"/>
                    <a:pt x="92" y="33"/>
                    <a:pt x="100" y="13"/>
                  </a:cubicBezTo>
                  <a:cubicBezTo>
                    <a:pt x="101" y="10"/>
                    <a:pt x="101" y="7"/>
                    <a:pt x="99" y="5"/>
                  </a:cubicBezTo>
                  <a:close/>
                  <a:moveTo>
                    <a:pt x="99" y="5"/>
                  </a:moveTo>
                  <a:cubicBezTo>
                    <a:pt x="99" y="5"/>
                    <a:pt x="99" y="5"/>
                    <a:pt x="99"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0" name="Freeform 200"/>
            <p:cNvSpPr>
              <a:spLocks noEditPoints="1"/>
            </p:cNvSpPr>
            <p:nvPr/>
          </p:nvSpPr>
          <p:spPr bwMode="auto">
            <a:xfrm>
              <a:off x="8281639" y="2005475"/>
              <a:ext cx="176999" cy="80723"/>
            </a:xfrm>
            <a:custGeom>
              <a:avLst/>
              <a:gdLst>
                <a:gd name="T0" fmla="*/ 9 w 101"/>
                <a:gd name="T1" fmla="*/ 46 h 46"/>
                <a:gd name="T2" fmla="*/ 18 w 101"/>
                <a:gd name="T3" fmla="*/ 40 h 46"/>
                <a:gd name="T4" fmla="*/ 52 w 101"/>
                <a:gd name="T5" fmla="*/ 17 h 46"/>
                <a:gd name="T6" fmla="*/ 75 w 101"/>
                <a:gd name="T7" fmla="*/ 25 h 46"/>
                <a:gd name="T8" fmla="*/ 70 w 101"/>
                <a:gd name="T9" fmla="*/ 26 h 46"/>
                <a:gd name="T10" fmla="*/ 66 w 101"/>
                <a:gd name="T11" fmla="*/ 29 h 46"/>
                <a:gd name="T12" fmla="*/ 69 w 101"/>
                <a:gd name="T13" fmla="*/ 33 h 46"/>
                <a:gd name="T14" fmla="*/ 96 w 101"/>
                <a:gd name="T15" fmla="*/ 45 h 46"/>
                <a:gd name="T16" fmla="*/ 99 w 101"/>
                <a:gd name="T17" fmla="*/ 45 h 46"/>
                <a:gd name="T18" fmla="*/ 101 w 101"/>
                <a:gd name="T19" fmla="*/ 42 h 46"/>
                <a:gd name="T20" fmla="*/ 101 w 101"/>
                <a:gd name="T21" fmla="*/ 12 h 46"/>
                <a:gd name="T22" fmla="*/ 99 w 101"/>
                <a:gd name="T23" fmla="*/ 8 h 46"/>
                <a:gd name="T24" fmla="*/ 94 w 101"/>
                <a:gd name="T25" fmla="*/ 10 h 46"/>
                <a:gd name="T26" fmla="*/ 91 w 101"/>
                <a:gd name="T27" fmla="*/ 16 h 46"/>
                <a:gd name="T28" fmla="*/ 52 w 101"/>
                <a:gd name="T29" fmla="*/ 0 h 46"/>
                <a:gd name="T30" fmla="*/ 1 w 101"/>
                <a:gd name="T31" fmla="*/ 33 h 46"/>
                <a:gd name="T32" fmla="*/ 2 w 101"/>
                <a:gd name="T33" fmla="*/ 42 h 46"/>
                <a:gd name="T34" fmla="*/ 9 w 101"/>
                <a:gd name="T35" fmla="*/ 46 h 46"/>
                <a:gd name="T36" fmla="*/ 9 w 101"/>
                <a:gd name="T37" fmla="*/ 46 h 46"/>
                <a:gd name="T38" fmla="*/ 9 w 10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46">
                  <a:moveTo>
                    <a:pt x="9" y="46"/>
                  </a:moveTo>
                  <a:cubicBezTo>
                    <a:pt x="13" y="46"/>
                    <a:pt x="16" y="44"/>
                    <a:pt x="18" y="40"/>
                  </a:cubicBezTo>
                  <a:cubicBezTo>
                    <a:pt x="23" y="27"/>
                    <a:pt x="36" y="17"/>
                    <a:pt x="52" y="17"/>
                  </a:cubicBezTo>
                  <a:cubicBezTo>
                    <a:pt x="60" y="17"/>
                    <a:pt x="68" y="20"/>
                    <a:pt x="75" y="25"/>
                  </a:cubicBezTo>
                  <a:cubicBezTo>
                    <a:pt x="70" y="26"/>
                    <a:pt x="70" y="26"/>
                    <a:pt x="70" y="26"/>
                  </a:cubicBezTo>
                  <a:cubicBezTo>
                    <a:pt x="68" y="26"/>
                    <a:pt x="67" y="28"/>
                    <a:pt x="66" y="29"/>
                  </a:cubicBezTo>
                  <a:cubicBezTo>
                    <a:pt x="66" y="31"/>
                    <a:pt x="67" y="33"/>
                    <a:pt x="69" y="33"/>
                  </a:cubicBezTo>
                  <a:cubicBezTo>
                    <a:pt x="96" y="45"/>
                    <a:pt x="96" y="45"/>
                    <a:pt x="96" y="45"/>
                  </a:cubicBezTo>
                  <a:cubicBezTo>
                    <a:pt x="97" y="46"/>
                    <a:pt x="98" y="46"/>
                    <a:pt x="99" y="45"/>
                  </a:cubicBezTo>
                  <a:cubicBezTo>
                    <a:pt x="100" y="44"/>
                    <a:pt x="101" y="43"/>
                    <a:pt x="101" y="42"/>
                  </a:cubicBezTo>
                  <a:cubicBezTo>
                    <a:pt x="101" y="12"/>
                    <a:pt x="101" y="12"/>
                    <a:pt x="101" y="12"/>
                  </a:cubicBezTo>
                  <a:cubicBezTo>
                    <a:pt x="101" y="10"/>
                    <a:pt x="100" y="9"/>
                    <a:pt x="99" y="8"/>
                  </a:cubicBezTo>
                  <a:cubicBezTo>
                    <a:pt x="97" y="8"/>
                    <a:pt x="95" y="9"/>
                    <a:pt x="94" y="10"/>
                  </a:cubicBezTo>
                  <a:cubicBezTo>
                    <a:pt x="91" y="16"/>
                    <a:pt x="91" y="16"/>
                    <a:pt x="91" y="16"/>
                  </a:cubicBezTo>
                  <a:cubicBezTo>
                    <a:pt x="81" y="6"/>
                    <a:pt x="67" y="0"/>
                    <a:pt x="52" y="0"/>
                  </a:cubicBezTo>
                  <a:cubicBezTo>
                    <a:pt x="29" y="0"/>
                    <a:pt x="10" y="14"/>
                    <a:pt x="1" y="33"/>
                  </a:cubicBezTo>
                  <a:cubicBezTo>
                    <a:pt x="0" y="36"/>
                    <a:pt x="0" y="39"/>
                    <a:pt x="2" y="42"/>
                  </a:cubicBezTo>
                  <a:cubicBezTo>
                    <a:pt x="4" y="44"/>
                    <a:pt x="6" y="46"/>
                    <a:pt x="9" y="46"/>
                  </a:cubicBezTo>
                  <a:close/>
                  <a:moveTo>
                    <a:pt x="9" y="46"/>
                  </a:moveTo>
                  <a:cubicBezTo>
                    <a:pt x="9" y="46"/>
                    <a:pt x="9" y="46"/>
                    <a:pt x="9" y="4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1" name="Freeform 201"/>
            <p:cNvSpPr>
              <a:spLocks noEditPoints="1"/>
            </p:cNvSpPr>
            <p:nvPr/>
          </p:nvSpPr>
          <p:spPr bwMode="auto">
            <a:xfrm>
              <a:off x="8286823" y="2118044"/>
              <a:ext cx="176999" cy="79983"/>
            </a:xfrm>
            <a:custGeom>
              <a:avLst/>
              <a:gdLst>
                <a:gd name="T0" fmla="*/ 99 w 101"/>
                <a:gd name="T1" fmla="*/ 4 h 46"/>
                <a:gd name="T2" fmla="*/ 91 w 101"/>
                <a:gd name="T3" fmla="*/ 0 h 46"/>
                <a:gd name="T4" fmla="*/ 83 w 101"/>
                <a:gd name="T5" fmla="*/ 5 h 46"/>
                <a:gd name="T6" fmla="*/ 49 w 101"/>
                <a:gd name="T7" fmla="*/ 28 h 46"/>
                <a:gd name="T8" fmla="*/ 26 w 101"/>
                <a:gd name="T9" fmla="*/ 20 h 46"/>
                <a:gd name="T10" fmla="*/ 31 w 101"/>
                <a:gd name="T11" fmla="*/ 20 h 46"/>
                <a:gd name="T12" fmla="*/ 34 w 101"/>
                <a:gd name="T13" fmla="*/ 16 h 46"/>
                <a:gd name="T14" fmla="*/ 32 w 101"/>
                <a:gd name="T15" fmla="*/ 12 h 46"/>
                <a:gd name="T16" fmla="*/ 5 w 101"/>
                <a:gd name="T17" fmla="*/ 0 h 46"/>
                <a:gd name="T18" fmla="*/ 1 w 101"/>
                <a:gd name="T19" fmla="*/ 0 h 46"/>
                <a:gd name="T20" fmla="*/ 0 w 101"/>
                <a:gd name="T21" fmla="*/ 4 h 46"/>
                <a:gd name="T22" fmla="*/ 0 w 101"/>
                <a:gd name="T23" fmla="*/ 33 h 46"/>
                <a:gd name="T24" fmla="*/ 2 w 101"/>
                <a:gd name="T25" fmla="*/ 37 h 46"/>
                <a:gd name="T26" fmla="*/ 7 w 101"/>
                <a:gd name="T27" fmla="*/ 36 h 46"/>
                <a:gd name="T28" fmla="*/ 10 w 101"/>
                <a:gd name="T29" fmla="*/ 30 h 46"/>
                <a:gd name="T30" fmla="*/ 49 w 101"/>
                <a:gd name="T31" fmla="*/ 46 h 46"/>
                <a:gd name="T32" fmla="*/ 100 w 101"/>
                <a:gd name="T33" fmla="*/ 12 h 46"/>
                <a:gd name="T34" fmla="*/ 99 w 101"/>
                <a:gd name="T35" fmla="*/ 4 h 46"/>
                <a:gd name="T36" fmla="*/ 99 w 101"/>
                <a:gd name="T37" fmla="*/ 4 h 46"/>
                <a:gd name="T38" fmla="*/ 99 w 101"/>
                <a:gd name="T3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46">
                  <a:moveTo>
                    <a:pt x="99" y="4"/>
                  </a:moveTo>
                  <a:cubicBezTo>
                    <a:pt x="97" y="1"/>
                    <a:pt x="94" y="0"/>
                    <a:pt x="91" y="0"/>
                  </a:cubicBezTo>
                  <a:cubicBezTo>
                    <a:pt x="88" y="0"/>
                    <a:pt x="85" y="2"/>
                    <a:pt x="83" y="5"/>
                  </a:cubicBezTo>
                  <a:cubicBezTo>
                    <a:pt x="78" y="19"/>
                    <a:pt x="64" y="28"/>
                    <a:pt x="49" y="28"/>
                  </a:cubicBezTo>
                  <a:cubicBezTo>
                    <a:pt x="40" y="28"/>
                    <a:pt x="33" y="25"/>
                    <a:pt x="26" y="20"/>
                  </a:cubicBezTo>
                  <a:cubicBezTo>
                    <a:pt x="31" y="20"/>
                    <a:pt x="31" y="20"/>
                    <a:pt x="31" y="20"/>
                  </a:cubicBezTo>
                  <a:cubicBezTo>
                    <a:pt x="33" y="19"/>
                    <a:pt x="34" y="18"/>
                    <a:pt x="34" y="16"/>
                  </a:cubicBezTo>
                  <a:cubicBezTo>
                    <a:pt x="35" y="15"/>
                    <a:pt x="34" y="13"/>
                    <a:pt x="32" y="12"/>
                  </a:cubicBezTo>
                  <a:cubicBezTo>
                    <a:pt x="5" y="0"/>
                    <a:pt x="5" y="0"/>
                    <a:pt x="5" y="0"/>
                  </a:cubicBezTo>
                  <a:cubicBezTo>
                    <a:pt x="4" y="0"/>
                    <a:pt x="3" y="0"/>
                    <a:pt x="1" y="0"/>
                  </a:cubicBezTo>
                  <a:cubicBezTo>
                    <a:pt x="0" y="1"/>
                    <a:pt x="0" y="2"/>
                    <a:pt x="0" y="4"/>
                  </a:cubicBezTo>
                  <a:cubicBezTo>
                    <a:pt x="0" y="33"/>
                    <a:pt x="0" y="33"/>
                    <a:pt x="0" y="33"/>
                  </a:cubicBezTo>
                  <a:cubicBezTo>
                    <a:pt x="0" y="35"/>
                    <a:pt x="1" y="37"/>
                    <a:pt x="2" y="37"/>
                  </a:cubicBezTo>
                  <a:cubicBezTo>
                    <a:pt x="4" y="38"/>
                    <a:pt x="6" y="37"/>
                    <a:pt x="7" y="36"/>
                  </a:cubicBezTo>
                  <a:cubicBezTo>
                    <a:pt x="10" y="30"/>
                    <a:pt x="10" y="30"/>
                    <a:pt x="10" y="30"/>
                  </a:cubicBezTo>
                  <a:cubicBezTo>
                    <a:pt x="20" y="40"/>
                    <a:pt x="34" y="46"/>
                    <a:pt x="49" y="46"/>
                  </a:cubicBezTo>
                  <a:cubicBezTo>
                    <a:pt x="72" y="46"/>
                    <a:pt x="91" y="32"/>
                    <a:pt x="100" y="12"/>
                  </a:cubicBezTo>
                  <a:cubicBezTo>
                    <a:pt x="101" y="9"/>
                    <a:pt x="101" y="6"/>
                    <a:pt x="99" y="4"/>
                  </a:cubicBezTo>
                  <a:close/>
                  <a:moveTo>
                    <a:pt x="99" y="4"/>
                  </a:moveTo>
                  <a:cubicBezTo>
                    <a:pt x="99" y="4"/>
                    <a:pt x="99" y="4"/>
                    <a:pt x="99"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2" name="Freeform 202"/>
            <p:cNvSpPr>
              <a:spLocks noEditPoints="1"/>
            </p:cNvSpPr>
            <p:nvPr/>
          </p:nvSpPr>
          <p:spPr bwMode="auto">
            <a:xfrm>
              <a:off x="8931128" y="3548845"/>
              <a:ext cx="205141" cy="204400"/>
            </a:xfrm>
            <a:custGeom>
              <a:avLst/>
              <a:gdLst>
                <a:gd name="T0" fmla="*/ 13 w 117"/>
                <a:gd name="T1" fmla="*/ 71 h 117"/>
                <a:gd name="T2" fmla="*/ 17 w 117"/>
                <a:gd name="T3" fmla="*/ 81 h 117"/>
                <a:gd name="T4" fmla="*/ 12 w 117"/>
                <a:gd name="T5" fmla="*/ 88 h 117"/>
                <a:gd name="T6" fmla="*/ 12 w 117"/>
                <a:gd name="T7" fmla="*/ 95 h 117"/>
                <a:gd name="T8" fmla="*/ 21 w 117"/>
                <a:gd name="T9" fmla="*/ 104 h 117"/>
                <a:gd name="T10" fmla="*/ 28 w 117"/>
                <a:gd name="T11" fmla="*/ 104 h 117"/>
                <a:gd name="T12" fmla="*/ 35 w 117"/>
                <a:gd name="T13" fmla="*/ 99 h 117"/>
                <a:gd name="T14" fmla="*/ 45 w 117"/>
                <a:gd name="T15" fmla="*/ 103 h 117"/>
                <a:gd name="T16" fmla="*/ 46 w 117"/>
                <a:gd name="T17" fmla="*/ 112 h 117"/>
                <a:gd name="T18" fmla="*/ 52 w 117"/>
                <a:gd name="T19" fmla="*/ 117 h 117"/>
                <a:gd name="T20" fmla="*/ 64 w 117"/>
                <a:gd name="T21" fmla="*/ 117 h 117"/>
                <a:gd name="T22" fmla="*/ 70 w 117"/>
                <a:gd name="T23" fmla="*/ 112 h 117"/>
                <a:gd name="T24" fmla="*/ 71 w 117"/>
                <a:gd name="T25" fmla="*/ 104 h 117"/>
                <a:gd name="T26" fmla="*/ 82 w 117"/>
                <a:gd name="T27" fmla="*/ 99 h 117"/>
                <a:gd name="T28" fmla="*/ 88 w 117"/>
                <a:gd name="T29" fmla="*/ 104 h 117"/>
                <a:gd name="T30" fmla="*/ 95 w 117"/>
                <a:gd name="T31" fmla="*/ 104 h 117"/>
                <a:gd name="T32" fmla="*/ 104 w 117"/>
                <a:gd name="T33" fmla="*/ 95 h 117"/>
                <a:gd name="T34" fmla="*/ 105 w 117"/>
                <a:gd name="T35" fmla="*/ 88 h 117"/>
                <a:gd name="T36" fmla="*/ 100 w 117"/>
                <a:gd name="T37" fmla="*/ 81 h 117"/>
                <a:gd name="T38" fmla="*/ 104 w 117"/>
                <a:gd name="T39" fmla="*/ 70 h 117"/>
                <a:gd name="T40" fmla="*/ 112 w 117"/>
                <a:gd name="T41" fmla="*/ 69 h 117"/>
                <a:gd name="T42" fmla="*/ 117 w 117"/>
                <a:gd name="T43" fmla="*/ 64 h 117"/>
                <a:gd name="T44" fmla="*/ 117 w 117"/>
                <a:gd name="T45" fmla="*/ 51 h 117"/>
                <a:gd name="T46" fmla="*/ 112 w 117"/>
                <a:gd name="T47" fmla="*/ 46 h 117"/>
                <a:gd name="T48" fmla="*/ 104 w 117"/>
                <a:gd name="T49" fmla="*/ 45 h 117"/>
                <a:gd name="T50" fmla="*/ 100 w 117"/>
                <a:gd name="T51" fmla="*/ 34 h 117"/>
                <a:gd name="T52" fmla="*/ 105 w 117"/>
                <a:gd name="T53" fmla="*/ 29 h 117"/>
                <a:gd name="T54" fmla="*/ 104 w 117"/>
                <a:gd name="T55" fmla="*/ 21 h 117"/>
                <a:gd name="T56" fmla="*/ 95 w 117"/>
                <a:gd name="T57" fmla="*/ 12 h 117"/>
                <a:gd name="T58" fmla="*/ 88 w 117"/>
                <a:gd name="T59" fmla="*/ 12 h 117"/>
                <a:gd name="T60" fmla="*/ 83 w 117"/>
                <a:gd name="T61" fmla="*/ 17 h 117"/>
                <a:gd name="T62" fmla="*/ 71 w 117"/>
                <a:gd name="T63" fmla="*/ 12 h 117"/>
                <a:gd name="T64" fmla="*/ 70 w 117"/>
                <a:gd name="T65" fmla="*/ 4 h 117"/>
                <a:gd name="T66" fmla="*/ 65 w 117"/>
                <a:gd name="T67" fmla="*/ 0 h 117"/>
                <a:gd name="T68" fmla="*/ 52 w 117"/>
                <a:gd name="T69" fmla="*/ 0 h 117"/>
                <a:gd name="T70" fmla="*/ 47 w 117"/>
                <a:gd name="T71" fmla="*/ 4 h 117"/>
                <a:gd name="T72" fmla="*/ 46 w 117"/>
                <a:gd name="T73" fmla="*/ 12 h 117"/>
                <a:gd name="T74" fmla="*/ 34 w 117"/>
                <a:gd name="T75" fmla="*/ 17 h 117"/>
                <a:gd name="T76" fmla="*/ 28 w 117"/>
                <a:gd name="T77" fmla="*/ 12 h 117"/>
                <a:gd name="T78" fmla="*/ 21 w 117"/>
                <a:gd name="T79" fmla="*/ 12 h 117"/>
                <a:gd name="T80" fmla="*/ 12 w 117"/>
                <a:gd name="T81" fmla="*/ 21 h 117"/>
                <a:gd name="T82" fmla="*/ 12 w 117"/>
                <a:gd name="T83" fmla="*/ 29 h 117"/>
                <a:gd name="T84" fmla="*/ 17 w 117"/>
                <a:gd name="T85" fmla="*/ 35 h 117"/>
                <a:gd name="T86" fmla="*/ 12 w 117"/>
                <a:gd name="T87" fmla="*/ 46 h 117"/>
                <a:gd name="T88" fmla="*/ 5 w 117"/>
                <a:gd name="T89" fmla="*/ 47 h 117"/>
                <a:gd name="T90" fmla="*/ 0 w 117"/>
                <a:gd name="T91" fmla="*/ 52 h 117"/>
                <a:gd name="T92" fmla="*/ 0 w 117"/>
                <a:gd name="T93" fmla="*/ 65 h 117"/>
                <a:gd name="T94" fmla="*/ 5 w 117"/>
                <a:gd name="T95" fmla="*/ 70 h 117"/>
                <a:gd name="T96" fmla="*/ 13 w 117"/>
                <a:gd name="T97" fmla="*/ 71 h 117"/>
                <a:gd name="T98" fmla="*/ 58 w 117"/>
                <a:gd name="T99" fmla="*/ 37 h 117"/>
                <a:gd name="T100" fmla="*/ 79 w 117"/>
                <a:gd name="T101" fmla="*/ 58 h 117"/>
                <a:gd name="T102" fmla="*/ 58 w 117"/>
                <a:gd name="T103" fmla="*/ 79 h 117"/>
                <a:gd name="T104" fmla="*/ 38 w 117"/>
                <a:gd name="T105" fmla="*/ 58 h 117"/>
                <a:gd name="T106" fmla="*/ 58 w 117"/>
                <a:gd name="T107" fmla="*/ 37 h 117"/>
                <a:gd name="T108" fmla="*/ 58 w 117"/>
                <a:gd name="T109" fmla="*/ 37 h 117"/>
                <a:gd name="T110" fmla="*/ 58 w 117"/>
                <a:gd name="T111" fmla="*/ 3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 h="117">
                  <a:moveTo>
                    <a:pt x="13" y="71"/>
                  </a:moveTo>
                  <a:cubicBezTo>
                    <a:pt x="14" y="74"/>
                    <a:pt x="15" y="78"/>
                    <a:pt x="17" y="81"/>
                  </a:cubicBezTo>
                  <a:cubicBezTo>
                    <a:pt x="12" y="88"/>
                    <a:pt x="12" y="88"/>
                    <a:pt x="12" y="88"/>
                  </a:cubicBezTo>
                  <a:cubicBezTo>
                    <a:pt x="10" y="90"/>
                    <a:pt x="10" y="93"/>
                    <a:pt x="12" y="95"/>
                  </a:cubicBezTo>
                  <a:cubicBezTo>
                    <a:pt x="21" y="104"/>
                    <a:pt x="21" y="104"/>
                    <a:pt x="21" y="104"/>
                  </a:cubicBezTo>
                  <a:cubicBezTo>
                    <a:pt x="23" y="106"/>
                    <a:pt x="26" y="106"/>
                    <a:pt x="28" y="104"/>
                  </a:cubicBezTo>
                  <a:cubicBezTo>
                    <a:pt x="35" y="99"/>
                    <a:pt x="35" y="99"/>
                    <a:pt x="35" y="99"/>
                  </a:cubicBezTo>
                  <a:cubicBezTo>
                    <a:pt x="38" y="101"/>
                    <a:pt x="42" y="102"/>
                    <a:pt x="45" y="103"/>
                  </a:cubicBezTo>
                  <a:cubicBezTo>
                    <a:pt x="46" y="112"/>
                    <a:pt x="46" y="112"/>
                    <a:pt x="46" y="112"/>
                  </a:cubicBezTo>
                  <a:cubicBezTo>
                    <a:pt x="47" y="114"/>
                    <a:pt x="49" y="117"/>
                    <a:pt x="52" y="117"/>
                  </a:cubicBezTo>
                  <a:cubicBezTo>
                    <a:pt x="64" y="117"/>
                    <a:pt x="64" y="117"/>
                    <a:pt x="64" y="117"/>
                  </a:cubicBezTo>
                  <a:cubicBezTo>
                    <a:pt x="67" y="117"/>
                    <a:pt x="69" y="114"/>
                    <a:pt x="70" y="112"/>
                  </a:cubicBezTo>
                  <a:cubicBezTo>
                    <a:pt x="71" y="104"/>
                    <a:pt x="71" y="104"/>
                    <a:pt x="71" y="104"/>
                  </a:cubicBezTo>
                  <a:cubicBezTo>
                    <a:pt x="74" y="103"/>
                    <a:pt x="78" y="101"/>
                    <a:pt x="82" y="99"/>
                  </a:cubicBezTo>
                  <a:cubicBezTo>
                    <a:pt x="88" y="104"/>
                    <a:pt x="88" y="104"/>
                    <a:pt x="88" y="104"/>
                  </a:cubicBezTo>
                  <a:cubicBezTo>
                    <a:pt x="90" y="106"/>
                    <a:pt x="93" y="106"/>
                    <a:pt x="95" y="104"/>
                  </a:cubicBezTo>
                  <a:cubicBezTo>
                    <a:pt x="104" y="95"/>
                    <a:pt x="104" y="95"/>
                    <a:pt x="104" y="95"/>
                  </a:cubicBezTo>
                  <a:cubicBezTo>
                    <a:pt x="106" y="93"/>
                    <a:pt x="106" y="90"/>
                    <a:pt x="105" y="88"/>
                  </a:cubicBezTo>
                  <a:cubicBezTo>
                    <a:pt x="100" y="81"/>
                    <a:pt x="100" y="81"/>
                    <a:pt x="100" y="81"/>
                  </a:cubicBezTo>
                  <a:cubicBezTo>
                    <a:pt x="102" y="78"/>
                    <a:pt x="103" y="74"/>
                    <a:pt x="104" y="70"/>
                  </a:cubicBezTo>
                  <a:cubicBezTo>
                    <a:pt x="112" y="69"/>
                    <a:pt x="112" y="69"/>
                    <a:pt x="112" y="69"/>
                  </a:cubicBezTo>
                  <a:cubicBezTo>
                    <a:pt x="115" y="69"/>
                    <a:pt x="117" y="67"/>
                    <a:pt x="117" y="64"/>
                  </a:cubicBezTo>
                  <a:cubicBezTo>
                    <a:pt x="117" y="51"/>
                    <a:pt x="117" y="51"/>
                    <a:pt x="117" y="51"/>
                  </a:cubicBezTo>
                  <a:cubicBezTo>
                    <a:pt x="117" y="49"/>
                    <a:pt x="115" y="47"/>
                    <a:pt x="112" y="46"/>
                  </a:cubicBezTo>
                  <a:cubicBezTo>
                    <a:pt x="104" y="45"/>
                    <a:pt x="104" y="45"/>
                    <a:pt x="104" y="45"/>
                  </a:cubicBezTo>
                  <a:cubicBezTo>
                    <a:pt x="103" y="41"/>
                    <a:pt x="102" y="38"/>
                    <a:pt x="100" y="34"/>
                  </a:cubicBezTo>
                  <a:cubicBezTo>
                    <a:pt x="105" y="29"/>
                    <a:pt x="105" y="29"/>
                    <a:pt x="105" y="29"/>
                  </a:cubicBezTo>
                  <a:cubicBezTo>
                    <a:pt x="106" y="26"/>
                    <a:pt x="106" y="23"/>
                    <a:pt x="104" y="21"/>
                  </a:cubicBezTo>
                  <a:cubicBezTo>
                    <a:pt x="95" y="12"/>
                    <a:pt x="95" y="12"/>
                    <a:pt x="95" y="12"/>
                  </a:cubicBezTo>
                  <a:cubicBezTo>
                    <a:pt x="93" y="11"/>
                    <a:pt x="90" y="10"/>
                    <a:pt x="88" y="12"/>
                  </a:cubicBezTo>
                  <a:cubicBezTo>
                    <a:pt x="83" y="17"/>
                    <a:pt x="83" y="17"/>
                    <a:pt x="83" y="17"/>
                  </a:cubicBezTo>
                  <a:cubicBezTo>
                    <a:pt x="79" y="14"/>
                    <a:pt x="75" y="13"/>
                    <a:pt x="71" y="12"/>
                  </a:cubicBezTo>
                  <a:cubicBezTo>
                    <a:pt x="70" y="4"/>
                    <a:pt x="70" y="4"/>
                    <a:pt x="70" y="4"/>
                  </a:cubicBezTo>
                  <a:cubicBezTo>
                    <a:pt x="70" y="2"/>
                    <a:pt x="67" y="0"/>
                    <a:pt x="65" y="0"/>
                  </a:cubicBezTo>
                  <a:cubicBezTo>
                    <a:pt x="52" y="0"/>
                    <a:pt x="52" y="0"/>
                    <a:pt x="52" y="0"/>
                  </a:cubicBezTo>
                  <a:cubicBezTo>
                    <a:pt x="49" y="0"/>
                    <a:pt x="47" y="2"/>
                    <a:pt x="47" y="4"/>
                  </a:cubicBezTo>
                  <a:cubicBezTo>
                    <a:pt x="46" y="12"/>
                    <a:pt x="46" y="12"/>
                    <a:pt x="46" y="12"/>
                  </a:cubicBezTo>
                  <a:cubicBezTo>
                    <a:pt x="42" y="13"/>
                    <a:pt x="38" y="14"/>
                    <a:pt x="34" y="17"/>
                  </a:cubicBezTo>
                  <a:cubicBezTo>
                    <a:pt x="28" y="12"/>
                    <a:pt x="28" y="12"/>
                    <a:pt x="28" y="12"/>
                  </a:cubicBezTo>
                  <a:cubicBezTo>
                    <a:pt x="26" y="10"/>
                    <a:pt x="23" y="11"/>
                    <a:pt x="21" y="12"/>
                  </a:cubicBezTo>
                  <a:cubicBezTo>
                    <a:pt x="12" y="21"/>
                    <a:pt x="12" y="21"/>
                    <a:pt x="12" y="21"/>
                  </a:cubicBezTo>
                  <a:cubicBezTo>
                    <a:pt x="10" y="23"/>
                    <a:pt x="10" y="26"/>
                    <a:pt x="12" y="29"/>
                  </a:cubicBezTo>
                  <a:cubicBezTo>
                    <a:pt x="17" y="35"/>
                    <a:pt x="17" y="35"/>
                    <a:pt x="17" y="35"/>
                  </a:cubicBezTo>
                  <a:cubicBezTo>
                    <a:pt x="15" y="38"/>
                    <a:pt x="13" y="42"/>
                    <a:pt x="12" y="46"/>
                  </a:cubicBezTo>
                  <a:cubicBezTo>
                    <a:pt x="5" y="47"/>
                    <a:pt x="5" y="47"/>
                    <a:pt x="5" y="47"/>
                  </a:cubicBezTo>
                  <a:cubicBezTo>
                    <a:pt x="2" y="47"/>
                    <a:pt x="0" y="49"/>
                    <a:pt x="0" y="52"/>
                  </a:cubicBezTo>
                  <a:cubicBezTo>
                    <a:pt x="0" y="65"/>
                    <a:pt x="0" y="65"/>
                    <a:pt x="0" y="65"/>
                  </a:cubicBezTo>
                  <a:cubicBezTo>
                    <a:pt x="0" y="67"/>
                    <a:pt x="2" y="70"/>
                    <a:pt x="5" y="70"/>
                  </a:cubicBezTo>
                  <a:lnTo>
                    <a:pt x="13" y="71"/>
                  </a:lnTo>
                  <a:close/>
                  <a:moveTo>
                    <a:pt x="58" y="37"/>
                  </a:moveTo>
                  <a:cubicBezTo>
                    <a:pt x="70" y="37"/>
                    <a:pt x="79" y="46"/>
                    <a:pt x="79" y="58"/>
                  </a:cubicBezTo>
                  <a:cubicBezTo>
                    <a:pt x="79" y="69"/>
                    <a:pt x="70" y="79"/>
                    <a:pt x="58" y="79"/>
                  </a:cubicBezTo>
                  <a:cubicBezTo>
                    <a:pt x="47" y="79"/>
                    <a:pt x="38" y="69"/>
                    <a:pt x="38" y="58"/>
                  </a:cubicBezTo>
                  <a:cubicBezTo>
                    <a:pt x="38" y="46"/>
                    <a:pt x="47" y="37"/>
                    <a:pt x="58" y="37"/>
                  </a:cubicBezTo>
                  <a:close/>
                  <a:moveTo>
                    <a:pt x="58" y="37"/>
                  </a:moveTo>
                  <a:cubicBezTo>
                    <a:pt x="58" y="37"/>
                    <a:pt x="58" y="37"/>
                    <a:pt x="58" y="3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3" name="Freeform 203"/>
            <p:cNvSpPr>
              <a:spLocks noEditPoints="1"/>
            </p:cNvSpPr>
            <p:nvPr/>
          </p:nvSpPr>
          <p:spPr bwMode="auto">
            <a:xfrm>
              <a:off x="9108127" y="3651786"/>
              <a:ext cx="168112" cy="170333"/>
            </a:xfrm>
            <a:custGeom>
              <a:avLst/>
              <a:gdLst>
                <a:gd name="T0" fmla="*/ 82 w 96"/>
                <a:gd name="T1" fmla="*/ 15 h 97"/>
                <a:gd name="T2" fmla="*/ 76 w 96"/>
                <a:gd name="T3" fmla="*/ 9 h 97"/>
                <a:gd name="T4" fmla="*/ 69 w 96"/>
                <a:gd name="T5" fmla="*/ 10 h 97"/>
                <a:gd name="T6" fmla="*/ 65 w 96"/>
                <a:gd name="T7" fmla="*/ 13 h 97"/>
                <a:gd name="T8" fmla="*/ 55 w 96"/>
                <a:gd name="T9" fmla="*/ 10 h 97"/>
                <a:gd name="T10" fmla="*/ 54 w 96"/>
                <a:gd name="T11" fmla="*/ 5 h 97"/>
                <a:gd name="T12" fmla="*/ 48 w 96"/>
                <a:gd name="T13" fmla="*/ 1 h 97"/>
                <a:gd name="T14" fmla="*/ 40 w 96"/>
                <a:gd name="T15" fmla="*/ 1 h 97"/>
                <a:gd name="T16" fmla="*/ 35 w 96"/>
                <a:gd name="T17" fmla="*/ 6 h 97"/>
                <a:gd name="T18" fmla="*/ 35 w 96"/>
                <a:gd name="T19" fmla="*/ 12 h 97"/>
                <a:gd name="T20" fmla="*/ 25 w 96"/>
                <a:gd name="T21" fmla="*/ 16 h 97"/>
                <a:gd name="T22" fmla="*/ 21 w 96"/>
                <a:gd name="T23" fmla="*/ 14 h 97"/>
                <a:gd name="T24" fmla="*/ 14 w 96"/>
                <a:gd name="T25" fmla="*/ 15 h 97"/>
                <a:gd name="T26" fmla="*/ 8 w 96"/>
                <a:gd name="T27" fmla="*/ 21 h 97"/>
                <a:gd name="T28" fmla="*/ 9 w 96"/>
                <a:gd name="T29" fmla="*/ 28 h 97"/>
                <a:gd name="T30" fmla="*/ 12 w 96"/>
                <a:gd name="T31" fmla="*/ 32 h 97"/>
                <a:gd name="T32" fmla="*/ 10 w 96"/>
                <a:gd name="T33" fmla="*/ 42 h 97"/>
                <a:gd name="T34" fmla="*/ 4 w 96"/>
                <a:gd name="T35" fmla="*/ 43 h 97"/>
                <a:gd name="T36" fmla="*/ 0 w 96"/>
                <a:gd name="T37" fmla="*/ 49 h 97"/>
                <a:gd name="T38" fmla="*/ 1 w 96"/>
                <a:gd name="T39" fmla="*/ 57 h 97"/>
                <a:gd name="T40" fmla="*/ 6 w 96"/>
                <a:gd name="T41" fmla="*/ 62 h 97"/>
                <a:gd name="T42" fmla="*/ 12 w 96"/>
                <a:gd name="T43" fmla="*/ 62 h 97"/>
                <a:gd name="T44" fmla="*/ 16 w 96"/>
                <a:gd name="T45" fmla="*/ 70 h 97"/>
                <a:gd name="T46" fmla="*/ 13 w 96"/>
                <a:gd name="T47" fmla="*/ 75 h 97"/>
                <a:gd name="T48" fmla="*/ 14 w 96"/>
                <a:gd name="T49" fmla="*/ 82 h 97"/>
                <a:gd name="T50" fmla="*/ 20 w 96"/>
                <a:gd name="T51" fmla="*/ 88 h 97"/>
                <a:gd name="T52" fmla="*/ 27 w 96"/>
                <a:gd name="T53" fmla="*/ 88 h 97"/>
                <a:gd name="T54" fmla="*/ 32 w 96"/>
                <a:gd name="T55" fmla="*/ 84 h 97"/>
                <a:gd name="T56" fmla="*/ 41 w 96"/>
                <a:gd name="T57" fmla="*/ 87 h 97"/>
                <a:gd name="T58" fmla="*/ 42 w 96"/>
                <a:gd name="T59" fmla="*/ 93 h 97"/>
                <a:gd name="T60" fmla="*/ 47 w 96"/>
                <a:gd name="T61" fmla="*/ 97 h 97"/>
                <a:gd name="T62" fmla="*/ 56 w 96"/>
                <a:gd name="T63" fmla="*/ 96 h 97"/>
                <a:gd name="T64" fmla="*/ 61 w 96"/>
                <a:gd name="T65" fmla="*/ 91 h 97"/>
                <a:gd name="T66" fmla="*/ 61 w 96"/>
                <a:gd name="T67" fmla="*/ 85 h 97"/>
                <a:gd name="T68" fmla="*/ 70 w 96"/>
                <a:gd name="T69" fmla="*/ 81 h 97"/>
                <a:gd name="T70" fmla="*/ 75 w 96"/>
                <a:gd name="T71" fmla="*/ 84 h 97"/>
                <a:gd name="T72" fmla="*/ 82 w 96"/>
                <a:gd name="T73" fmla="*/ 83 h 97"/>
                <a:gd name="T74" fmla="*/ 87 w 96"/>
                <a:gd name="T75" fmla="*/ 76 h 97"/>
                <a:gd name="T76" fmla="*/ 87 w 96"/>
                <a:gd name="T77" fmla="*/ 69 h 97"/>
                <a:gd name="T78" fmla="*/ 83 w 96"/>
                <a:gd name="T79" fmla="*/ 65 h 97"/>
                <a:gd name="T80" fmla="*/ 86 w 96"/>
                <a:gd name="T81" fmla="*/ 55 h 97"/>
                <a:gd name="T82" fmla="*/ 92 w 96"/>
                <a:gd name="T83" fmla="*/ 54 h 97"/>
                <a:gd name="T84" fmla="*/ 96 w 96"/>
                <a:gd name="T85" fmla="*/ 49 h 97"/>
                <a:gd name="T86" fmla="*/ 95 w 96"/>
                <a:gd name="T87" fmla="*/ 40 h 97"/>
                <a:gd name="T88" fmla="*/ 90 w 96"/>
                <a:gd name="T89" fmla="*/ 35 h 97"/>
                <a:gd name="T90" fmla="*/ 85 w 96"/>
                <a:gd name="T91" fmla="*/ 35 h 97"/>
                <a:gd name="T92" fmla="*/ 80 w 96"/>
                <a:gd name="T93" fmla="*/ 26 h 97"/>
                <a:gd name="T94" fmla="*/ 83 w 96"/>
                <a:gd name="T95" fmla="*/ 22 h 97"/>
                <a:gd name="T96" fmla="*/ 82 w 96"/>
                <a:gd name="T97" fmla="*/ 15 h 97"/>
                <a:gd name="T98" fmla="*/ 50 w 96"/>
                <a:gd name="T99" fmla="*/ 65 h 97"/>
                <a:gd name="T100" fmla="*/ 31 w 96"/>
                <a:gd name="T101" fmla="*/ 50 h 97"/>
                <a:gd name="T102" fmla="*/ 47 w 96"/>
                <a:gd name="T103" fmla="*/ 31 h 97"/>
                <a:gd name="T104" fmla="*/ 65 w 96"/>
                <a:gd name="T105" fmla="*/ 47 h 97"/>
                <a:gd name="T106" fmla="*/ 50 w 96"/>
                <a:gd name="T107" fmla="*/ 65 h 97"/>
                <a:gd name="T108" fmla="*/ 50 w 96"/>
                <a:gd name="T109" fmla="*/ 65 h 97"/>
                <a:gd name="T110" fmla="*/ 50 w 96"/>
                <a:gd name="T111"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7">
                  <a:moveTo>
                    <a:pt x="82" y="15"/>
                  </a:moveTo>
                  <a:cubicBezTo>
                    <a:pt x="76" y="9"/>
                    <a:pt x="76" y="9"/>
                    <a:pt x="76" y="9"/>
                  </a:cubicBezTo>
                  <a:cubicBezTo>
                    <a:pt x="74" y="8"/>
                    <a:pt x="71" y="8"/>
                    <a:pt x="69" y="10"/>
                  </a:cubicBezTo>
                  <a:cubicBezTo>
                    <a:pt x="65" y="13"/>
                    <a:pt x="65" y="13"/>
                    <a:pt x="65" y="13"/>
                  </a:cubicBezTo>
                  <a:cubicBezTo>
                    <a:pt x="62" y="12"/>
                    <a:pt x="59" y="10"/>
                    <a:pt x="55" y="10"/>
                  </a:cubicBezTo>
                  <a:cubicBezTo>
                    <a:pt x="54" y="5"/>
                    <a:pt x="54" y="5"/>
                    <a:pt x="54" y="5"/>
                  </a:cubicBezTo>
                  <a:cubicBezTo>
                    <a:pt x="54" y="2"/>
                    <a:pt x="51" y="0"/>
                    <a:pt x="48" y="1"/>
                  </a:cubicBezTo>
                  <a:cubicBezTo>
                    <a:pt x="40" y="1"/>
                    <a:pt x="40" y="1"/>
                    <a:pt x="40" y="1"/>
                  </a:cubicBezTo>
                  <a:cubicBezTo>
                    <a:pt x="37" y="2"/>
                    <a:pt x="35" y="4"/>
                    <a:pt x="35" y="6"/>
                  </a:cubicBezTo>
                  <a:cubicBezTo>
                    <a:pt x="35" y="12"/>
                    <a:pt x="35" y="12"/>
                    <a:pt x="35" y="12"/>
                  </a:cubicBezTo>
                  <a:cubicBezTo>
                    <a:pt x="31" y="13"/>
                    <a:pt x="28" y="14"/>
                    <a:pt x="25" y="16"/>
                  </a:cubicBezTo>
                  <a:cubicBezTo>
                    <a:pt x="21" y="14"/>
                    <a:pt x="21" y="14"/>
                    <a:pt x="21" y="14"/>
                  </a:cubicBezTo>
                  <a:cubicBezTo>
                    <a:pt x="19" y="12"/>
                    <a:pt x="16" y="13"/>
                    <a:pt x="14" y="15"/>
                  </a:cubicBezTo>
                  <a:cubicBezTo>
                    <a:pt x="8" y="21"/>
                    <a:pt x="8" y="21"/>
                    <a:pt x="8" y="21"/>
                  </a:cubicBezTo>
                  <a:cubicBezTo>
                    <a:pt x="7" y="23"/>
                    <a:pt x="7" y="26"/>
                    <a:pt x="9" y="28"/>
                  </a:cubicBezTo>
                  <a:cubicBezTo>
                    <a:pt x="12" y="32"/>
                    <a:pt x="12" y="32"/>
                    <a:pt x="12" y="32"/>
                  </a:cubicBezTo>
                  <a:cubicBezTo>
                    <a:pt x="11" y="35"/>
                    <a:pt x="10" y="39"/>
                    <a:pt x="10" y="42"/>
                  </a:cubicBezTo>
                  <a:cubicBezTo>
                    <a:pt x="4" y="43"/>
                    <a:pt x="4" y="43"/>
                    <a:pt x="4" y="43"/>
                  </a:cubicBezTo>
                  <a:cubicBezTo>
                    <a:pt x="1" y="43"/>
                    <a:pt x="0" y="46"/>
                    <a:pt x="0" y="49"/>
                  </a:cubicBezTo>
                  <a:cubicBezTo>
                    <a:pt x="1" y="57"/>
                    <a:pt x="1" y="57"/>
                    <a:pt x="1" y="57"/>
                  </a:cubicBezTo>
                  <a:cubicBezTo>
                    <a:pt x="1" y="60"/>
                    <a:pt x="3" y="62"/>
                    <a:pt x="6" y="62"/>
                  </a:cubicBezTo>
                  <a:cubicBezTo>
                    <a:pt x="12" y="62"/>
                    <a:pt x="12" y="62"/>
                    <a:pt x="12" y="62"/>
                  </a:cubicBezTo>
                  <a:cubicBezTo>
                    <a:pt x="13" y="65"/>
                    <a:pt x="14" y="68"/>
                    <a:pt x="16" y="70"/>
                  </a:cubicBezTo>
                  <a:cubicBezTo>
                    <a:pt x="13" y="75"/>
                    <a:pt x="13" y="75"/>
                    <a:pt x="13" y="75"/>
                  </a:cubicBezTo>
                  <a:cubicBezTo>
                    <a:pt x="11" y="78"/>
                    <a:pt x="11" y="81"/>
                    <a:pt x="14" y="82"/>
                  </a:cubicBezTo>
                  <a:cubicBezTo>
                    <a:pt x="20" y="88"/>
                    <a:pt x="20" y="88"/>
                    <a:pt x="20" y="88"/>
                  </a:cubicBezTo>
                  <a:cubicBezTo>
                    <a:pt x="22" y="90"/>
                    <a:pt x="25" y="90"/>
                    <a:pt x="27" y="88"/>
                  </a:cubicBezTo>
                  <a:cubicBezTo>
                    <a:pt x="32" y="84"/>
                    <a:pt x="32" y="84"/>
                    <a:pt x="32" y="84"/>
                  </a:cubicBezTo>
                  <a:cubicBezTo>
                    <a:pt x="34" y="85"/>
                    <a:pt x="37" y="86"/>
                    <a:pt x="41" y="87"/>
                  </a:cubicBezTo>
                  <a:cubicBezTo>
                    <a:pt x="42" y="93"/>
                    <a:pt x="42" y="93"/>
                    <a:pt x="42" y="93"/>
                  </a:cubicBezTo>
                  <a:cubicBezTo>
                    <a:pt x="42" y="95"/>
                    <a:pt x="45" y="97"/>
                    <a:pt x="47" y="97"/>
                  </a:cubicBezTo>
                  <a:cubicBezTo>
                    <a:pt x="56" y="96"/>
                    <a:pt x="56" y="96"/>
                    <a:pt x="56" y="96"/>
                  </a:cubicBezTo>
                  <a:cubicBezTo>
                    <a:pt x="59" y="96"/>
                    <a:pt x="61" y="94"/>
                    <a:pt x="61" y="91"/>
                  </a:cubicBezTo>
                  <a:cubicBezTo>
                    <a:pt x="61" y="85"/>
                    <a:pt x="61" y="85"/>
                    <a:pt x="61" y="85"/>
                  </a:cubicBezTo>
                  <a:cubicBezTo>
                    <a:pt x="64" y="84"/>
                    <a:pt x="67" y="82"/>
                    <a:pt x="70" y="81"/>
                  </a:cubicBezTo>
                  <a:cubicBezTo>
                    <a:pt x="75" y="84"/>
                    <a:pt x="75" y="84"/>
                    <a:pt x="75" y="84"/>
                  </a:cubicBezTo>
                  <a:cubicBezTo>
                    <a:pt x="77" y="85"/>
                    <a:pt x="80" y="85"/>
                    <a:pt x="82" y="83"/>
                  </a:cubicBezTo>
                  <a:cubicBezTo>
                    <a:pt x="87" y="76"/>
                    <a:pt x="87" y="76"/>
                    <a:pt x="87" y="76"/>
                  </a:cubicBezTo>
                  <a:cubicBezTo>
                    <a:pt x="89" y="74"/>
                    <a:pt x="89" y="71"/>
                    <a:pt x="87" y="69"/>
                  </a:cubicBezTo>
                  <a:cubicBezTo>
                    <a:pt x="83" y="65"/>
                    <a:pt x="83" y="65"/>
                    <a:pt x="83" y="65"/>
                  </a:cubicBezTo>
                  <a:cubicBezTo>
                    <a:pt x="85" y="62"/>
                    <a:pt x="86" y="59"/>
                    <a:pt x="86" y="55"/>
                  </a:cubicBezTo>
                  <a:cubicBezTo>
                    <a:pt x="92" y="54"/>
                    <a:pt x="92" y="54"/>
                    <a:pt x="92" y="54"/>
                  </a:cubicBezTo>
                  <a:cubicBezTo>
                    <a:pt x="94" y="54"/>
                    <a:pt x="96" y="51"/>
                    <a:pt x="96" y="49"/>
                  </a:cubicBezTo>
                  <a:cubicBezTo>
                    <a:pt x="95" y="40"/>
                    <a:pt x="95" y="40"/>
                    <a:pt x="95" y="40"/>
                  </a:cubicBezTo>
                  <a:cubicBezTo>
                    <a:pt x="95" y="37"/>
                    <a:pt x="93" y="35"/>
                    <a:pt x="90" y="35"/>
                  </a:cubicBezTo>
                  <a:cubicBezTo>
                    <a:pt x="85" y="35"/>
                    <a:pt x="85" y="35"/>
                    <a:pt x="85" y="35"/>
                  </a:cubicBezTo>
                  <a:cubicBezTo>
                    <a:pt x="84" y="32"/>
                    <a:pt x="82" y="29"/>
                    <a:pt x="80" y="26"/>
                  </a:cubicBezTo>
                  <a:cubicBezTo>
                    <a:pt x="83" y="22"/>
                    <a:pt x="83" y="22"/>
                    <a:pt x="83" y="22"/>
                  </a:cubicBezTo>
                  <a:cubicBezTo>
                    <a:pt x="85" y="20"/>
                    <a:pt x="84" y="17"/>
                    <a:pt x="82" y="15"/>
                  </a:cubicBezTo>
                  <a:close/>
                  <a:moveTo>
                    <a:pt x="50" y="65"/>
                  </a:moveTo>
                  <a:cubicBezTo>
                    <a:pt x="40" y="66"/>
                    <a:pt x="32" y="59"/>
                    <a:pt x="31" y="50"/>
                  </a:cubicBezTo>
                  <a:cubicBezTo>
                    <a:pt x="30" y="40"/>
                    <a:pt x="37" y="32"/>
                    <a:pt x="47" y="31"/>
                  </a:cubicBezTo>
                  <a:cubicBezTo>
                    <a:pt x="56" y="30"/>
                    <a:pt x="64" y="37"/>
                    <a:pt x="65" y="47"/>
                  </a:cubicBezTo>
                  <a:cubicBezTo>
                    <a:pt x="66" y="56"/>
                    <a:pt x="59" y="64"/>
                    <a:pt x="50" y="65"/>
                  </a:cubicBezTo>
                  <a:close/>
                  <a:moveTo>
                    <a:pt x="50" y="65"/>
                  </a:moveTo>
                  <a:cubicBezTo>
                    <a:pt x="50" y="65"/>
                    <a:pt x="50" y="65"/>
                    <a:pt x="50" y="6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4" name="Freeform 204"/>
            <p:cNvSpPr>
              <a:spLocks noEditPoints="1"/>
            </p:cNvSpPr>
            <p:nvPr/>
          </p:nvSpPr>
          <p:spPr bwMode="auto">
            <a:xfrm>
              <a:off x="8997780" y="3753245"/>
              <a:ext cx="136267" cy="137007"/>
            </a:xfrm>
            <a:custGeom>
              <a:avLst/>
              <a:gdLst>
                <a:gd name="T0" fmla="*/ 5 w 78"/>
                <a:gd name="T1" fmla="*/ 31 h 78"/>
                <a:gd name="T2" fmla="*/ 0 w 78"/>
                <a:gd name="T3" fmla="*/ 36 h 78"/>
                <a:gd name="T4" fmla="*/ 0 w 78"/>
                <a:gd name="T5" fmla="*/ 41 h 78"/>
                <a:gd name="T6" fmla="*/ 5 w 78"/>
                <a:gd name="T7" fmla="*/ 47 h 78"/>
                <a:gd name="T8" fmla="*/ 9 w 78"/>
                <a:gd name="T9" fmla="*/ 47 h 78"/>
                <a:gd name="T10" fmla="*/ 12 w 78"/>
                <a:gd name="T11" fmla="*/ 54 h 78"/>
                <a:gd name="T12" fmla="*/ 9 w 78"/>
                <a:gd name="T13" fmla="*/ 57 h 78"/>
                <a:gd name="T14" fmla="*/ 9 w 78"/>
                <a:gd name="T15" fmla="*/ 64 h 78"/>
                <a:gd name="T16" fmla="*/ 13 w 78"/>
                <a:gd name="T17" fmla="*/ 68 h 78"/>
                <a:gd name="T18" fmla="*/ 20 w 78"/>
                <a:gd name="T19" fmla="*/ 68 h 78"/>
                <a:gd name="T20" fmla="*/ 23 w 78"/>
                <a:gd name="T21" fmla="*/ 66 h 78"/>
                <a:gd name="T22" fmla="*/ 30 w 78"/>
                <a:gd name="T23" fmla="*/ 69 h 78"/>
                <a:gd name="T24" fmla="*/ 31 w 78"/>
                <a:gd name="T25" fmla="*/ 73 h 78"/>
                <a:gd name="T26" fmla="*/ 36 w 78"/>
                <a:gd name="T27" fmla="*/ 78 h 78"/>
                <a:gd name="T28" fmla="*/ 41 w 78"/>
                <a:gd name="T29" fmla="*/ 78 h 78"/>
                <a:gd name="T30" fmla="*/ 47 w 78"/>
                <a:gd name="T31" fmla="*/ 73 h 78"/>
                <a:gd name="T32" fmla="*/ 47 w 78"/>
                <a:gd name="T33" fmla="*/ 69 h 78"/>
                <a:gd name="T34" fmla="*/ 55 w 78"/>
                <a:gd name="T35" fmla="*/ 66 h 78"/>
                <a:gd name="T36" fmla="*/ 58 w 78"/>
                <a:gd name="T37" fmla="*/ 69 h 78"/>
                <a:gd name="T38" fmla="*/ 65 w 78"/>
                <a:gd name="T39" fmla="*/ 68 h 78"/>
                <a:gd name="T40" fmla="*/ 69 w 78"/>
                <a:gd name="T41" fmla="*/ 65 h 78"/>
                <a:gd name="T42" fmla="*/ 69 w 78"/>
                <a:gd name="T43" fmla="*/ 58 h 78"/>
                <a:gd name="T44" fmla="*/ 67 w 78"/>
                <a:gd name="T45" fmla="*/ 55 h 78"/>
                <a:gd name="T46" fmla="*/ 70 w 78"/>
                <a:gd name="T47" fmla="*/ 47 h 78"/>
                <a:gd name="T48" fmla="*/ 74 w 78"/>
                <a:gd name="T49" fmla="*/ 47 h 78"/>
                <a:gd name="T50" fmla="*/ 78 w 78"/>
                <a:gd name="T51" fmla="*/ 42 h 78"/>
                <a:gd name="T52" fmla="*/ 78 w 78"/>
                <a:gd name="T53" fmla="*/ 36 h 78"/>
                <a:gd name="T54" fmla="*/ 74 w 78"/>
                <a:gd name="T55" fmla="*/ 31 h 78"/>
                <a:gd name="T56" fmla="*/ 70 w 78"/>
                <a:gd name="T57" fmla="*/ 31 h 78"/>
                <a:gd name="T58" fmla="*/ 67 w 78"/>
                <a:gd name="T59" fmla="*/ 23 h 78"/>
                <a:gd name="T60" fmla="*/ 70 w 78"/>
                <a:gd name="T61" fmla="*/ 21 h 78"/>
                <a:gd name="T62" fmla="*/ 69 w 78"/>
                <a:gd name="T63" fmla="*/ 14 h 78"/>
                <a:gd name="T64" fmla="*/ 65 w 78"/>
                <a:gd name="T65" fmla="*/ 10 h 78"/>
                <a:gd name="T66" fmla="*/ 58 w 78"/>
                <a:gd name="T67" fmla="*/ 9 h 78"/>
                <a:gd name="T68" fmla="*/ 56 w 78"/>
                <a:gd name="T69" fmla="*/ 11 h 78"/>
                <a:gd name="T70" fmla="*/ 48 w 78"/>
                <a:gd name="T71" fmla="*/ 8 h 78"/>
                <a:gd name="T72" fmla="*/ 48 w 78"/>
                <a:gd name="T73" fmla="*/ 5 h 78"/>
                <a:gd name="T74" fmla="*/ 43 w 78"/>
                <a:gd name="T75" fmla="*/ 0 h 78"/>
                <a:gd name="T76" fmla="*/ 37 w 78"/>
                <a:gd name="T77" fmla="*/ 0 h 78"/>
                <a:gd name="T78" fmla="*/ 32 w 78"/>
                <a:gd name="T79" fmla="*/ 4 h 78"/>
                <a:gd name="T80" fmla="*/ 32 w 78"/>
                <a:gd name="T81" fmla="*/ 8 h 78"/>
                <a:gd name="T82" fmla="*/ 24 w 78"/>
                <a:gd name="T83" fmla="*/ 11 h 78"/>
                <a:gd name="T84" fmla="*/ 21 w 78"/>
                <a:gd name="T85" fmla="*/ 9 h 78"/>
                <a:gd name="T86" fmla="*/ 14 w 78"/>
                <a:gd name="T87" fmla="*/ 9 h 78"/>
                <a:gd name="T88" fmla="*/ 10 w 78"/>
                <a:gd name="T89" fmla="*/ 13 h 78"/>
                <a:gd name="T90" fmla="*/ 10 w 78"/>
                <a:gd name="T91" fmla="*/ 20 h 78"/>
                <a:gd name="T92" fmla="*/ 12 w 78"/>
                <a:gd name="T93" fmla="*/ 23 h 78"/>
                <a:gd name="T94" fmla="*/ 9 w 78"/>
                <a:gd name="T95" fmla="*/ 30 h 78"/>
                <a:gd name="T96" fmla="*/ 5 w 78"/>
                <a:gd name="T97" fmla="*/ 31 h 78"/>
                <a:gd name="T98" fmla="*/ 40 w 78"/>
                <a:gd name="T99" fmla="*/ 25 h 78"/>
                <a:gd name="T100" fmla="*/ 53 w 78"/>
                <a:gd name="T101" fmla="*/ 39 h 78"/>
                <a:gd name="T102" fmla="*/ 39 w 78"/>
                <a:gd name="T103" fmla="*/ 52 h 78"/>
                <a:gd name="T104" fmla="*/ 26 w 78"/>
                <a:gd name="T105" fmla="*/ 38 h 78"/>
                <a:gd name="T106" fmla="*/ 40 w 78"/>
                <a:gd name="T107" fmla="*/ 25 h 78"/>
                <a:gd name="T108" fmla="*/ 40 w 78"/>
                <a:gd name="T109" fmla="*/ 25 h 78"/>
                <a:gd name="T110" fmla="*/ 40 w 78"/>
                <a:gd name="T111"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78">
                  <a:moveTo>
                    <a:pt x="5" y="31"/>
                  </a:moveTo>
                  <a:cubicBezTo>
                    <a:pt x="2" y="31"/>
                    <a:pt x="0" y="33"/>
                    <a:pt x="0" y="36"/>
                  </a:cubicBezTo>
                  <a:cubicBezTo>
                    <a:pt x="0" y="41"/>
                    <a:pt x="0" y="41"/>
                    <a:pt x="0" y="41"/>
                  </a:cubicBezTo>
                  <a:cubicBezTo>
                    <a:pt x="0" y="44"/>
                    <a:pt x="2" y="46"/>
                    <a:pt x="5" y="47"/>
                  </a:cubicBezTo>
                  <a:cubicBezTo>
                    <a:pt x="9" y="47"/>
                    <a:pt x="9" y="47"/>
                    <a:pt x="9" y="47"/>
                  </a:cubicBezTo>
                  <a:cubicBezTo>
                    <a:pt x="10" y="49"/>
                    <a:pt x="10" y="52"/>
                    <a:pt x="12" y="54"/>
                  </a:cubicBezTo>
                  <a:cubicBezTo>
                    <a:pt x="9" y="57"/>
                    <a:pt x="9" y="57"/>
                    <a:pt x="9" y="57"/>
                  </a:cubicBezTo>
                  <a:cubicBezTo>
                    <a:pt x="7" y="59"/>
                    <a:pt x="8" y="62"/>
                    <a:pt x="9" y="64"/>
                  </a:cubicBezTo>
                  <a:cubicBezTo>
                    <a:pt x="13" y="68"/>
                    <a:pt x="13" y="68"/>
                    <a:pt x="13" y="68"/>
                  </a:cubicBezTo>
                  <a:cubicBezTo>
                    <a:pt x="15" y="70"/>
                    <a:pt x="18" y="70"/>
                    <a:pt x="20" y="68"/>
                  </a:cubicBezTo>
                  <a:cubicBezTo>
                    <a:pt x="23" y="66"/>
                    <a:pt x="23" y="66"/>
                    <a:pt x="23" y="66"/>
                  </a:cubicBezTo>
                  <a:cubicBezTo>
                    <a:pt x="26" y="67"/>
                    <a:pt x="28" y="68"/>
                    <a:pt x="30" y="69"/>
                  </a:cubicBezTo>
                  <a:cubicBezTo>
                    <a:pt x="31" y="73"/>
                    <a:pt x="31" y="73"/>
                    <a:pt x="31" y="73"/>
                  </a:cubicBezTo>
                  <a:cubicBezTo>
                    <a:pt x="31" y="76"/>
                    <a:pt x="33" y="78"/>
                    <a:pt x="36" y="78"/>
                  </a:cubicBezTo>
                  <a:cubicBezTo>
                    <a:pt x="41" y="78"/>
                    <a:pt x="41" y="78"/>
                    <a:pt x="41" y="78"/>
                  </a:cubicBezTo>
                  <a:cubicBezTo>
                    <a:pt x="44" y="78"/>
                    <a:pt x="46" y="76"/>
                    <a:pt x="47" y="73"/>
                  </a:cubicBezTo>
                  <a:cubicBezTo>
                    <a:pt x="47" y="69"/>
                    <a:pt x="47" y="69"/>
                    <a:pt x="47" y="69"/>
                  </a:cubicBezTo>
                  <a:cubicBezTo>
                    <a:pt x="50" y="69"/>
                    <a:pt x="52" y="68"/>
                    <a:pt x="55" y="66"/>
                  </a:cubicBezTo>
                  <a:cubicBezTo>
                    <a:pt x="58" y="69"/>
                    <a:pt x="58" y="69"/>
                    <a:pt x="58" y="69"/>
                  </a:cubicBezTo>
                  <a:cubicBezTo>
                    <a:pt x="60" y="70"/>
                    <a:pt x="63" y="70"/>
                    <a:pt x="65" y="68"/>
                  </a:cubicBezTo>
                  <a:cubicBezTo>
                    <a:pt x="69" y="65"/>
                    <a:pt x="69" y="65"/>
                    <a:pt x="69" y="65"/>
                  </a:cubicBezTo>
                  <a:cubicBezTo>
                    <a:pt x="71" y="63"/>
                    <a:pt x="71" y="60"/>
                    <a:pt x="69" y="58"/>
                  </a:cubicBezTo>
                  <a:cubicBezTo>
                    <a:pt x="67" y="55"/>
                    <a:pt x="67" y="55"/>
                    <a:pt x="67" y="55"/>
                  </a:cubicBezTo>
                  <a:cubicBezTo>
                    <a:pt x="68" y="52"/>
                    <a:pt x="69" y="50"/>
                    <a:pt x="70" y="47"/>
                  </a:cubicBezTo>
                  <a:cubicBezTo>
                    <a:pt x="74" y="47"/>
                    <a:pt x="74" y="47"/>
                    <a:pt x="74" y="47"/>
                  </a:cubicBezTo>
                  <a:cubicBezTo>
                    <a:pt x="76" y="47"/>
                    <a:pt x="78" y="45"/>
                    <a:pt x="78" y="42"/>
                  </a:cubicBezTo>
                  <a:cubicBezTo>
                    <a:pt x="78" y="36"/>
                    <a:pt x="78" y="36"/>
                    <a:pt x="78" y="36"/>
                  </a:cubicBezTo>
                  <a:cubicBezTo>
                    <a:pt x="78" y="34"/>
                    <a:pt x="76" y="31"/>
                    <a:pt x="74" y="31"/>
                  </a:cubicBezTo>
                  <a:cubicBezTo>
                    <a:pt x="70" y="31"/>
                    <a:pt x="70" y="31"/>
                    <a:pt x="70" y="31"/>
                  </a:cubicBezTo>
                  <a:cubicBezTo>
                    <a:pt x="70" y="28"/>
                    <a:pt x="69" y="26"/>
                    <a:pt x="67" y="23"/>
                  </a:cubicBezTo>
                  <a:cubicBezTo>
                    <a:pt x="70" y="21"/>
                    <a:pt x="70" y="21"/>
                    <a:pt x="70" y="21"/>
                  </a:cubicBezTo>
                  <a:cubicBezTo>
                    <a:pt x="71" y="19"/>
                    <a:pt x="71" y="16"/>
                    <a:pt x="69" y="14"/>
                  </a:cubicBezTo>
                  <a:cubicBezTo>
                    <a:pt x="65" y="10"/>
                    <a:pt x="65" y="10"/>
                    <a:pt x="65" y="10"/>
                  </a:cubicBezTo>
                  <a:cubicBezTo>
                    <a:pt x="64" y="8"/>
                    <a:pt x="61" y="8"/>
                    <a:pt x="58" y="9"/>
                  </a:cubicBezTo>
                  <a:cubicBezTo>
                    <a:pt x="56" y="11"/>
                    <a:pt x="56" y="11"/>
                    <a:pt x="56" y="11"/>
                  </a:cubicBezTo>
                  <a:cubicBezTo>
                    <a:pt x="53" y="10"/>
                    <a:pt x="51" y="9"/>
                    <a:pt x="48" y="8"/>
                  </a:cubicBezTo>
                  <a:cubicBezTo>
                    <a:pt x="48" y="5"/>
                    <a:pt x="48" y="5"/>
                    <a:pt x="48" y="5"/>
                  </a:cubicBezTo>
                  <a:cubicBezTo>
                    <a:pt x="48" y="2"/>
                    <a:pt x="45" y="0"/>
                    <a:pt x="43" y="0"/>
                  </a:cubicBezTo>
                  <a:cubicBezTo>
                    <a:pt x="37" y="0"/>
                    <a:pt x="37" y="0"/>
                    <a:pt x="37" y="0"/>
                  </a:cubicBezTo>
                  <a:cubicBezTo>
                    <a:pt x="35" y="0"/>
                    <a:pt x="32" y="2"/>
                    <a:pt x="32" y="4"/>
                  </a:cubicBezTo>
                  <a:cubicBezTo>
                    <a:pt x="32" y="8"/>
                    <a:pt x="32" y="8"/>
                    <a:pt x="32" y="8"/>
                  </a:cubicBezTo>
                  <a:cubicBezTo>
                    <a:pt x="29" y="8"/>
                    <a:pt x="26" y="10"/>
                    <a:pt x="24" y="11"/>
                  </a:cubicBezTo>
                  <a:cubicBezTo>
                    <a:pt x="21" y="9"/>
                    <a:pt x="21" y="9"/>
                    <a:pt x="21" y="9"/>
                  </a:cubicBezTo>
                  <a:cubicBezTo>
                    <a:pt x="19" y="7"/>
                    <a:pt x="16" y="7"/>
                    <a:pt x="14" y="9"/>
                  </a:cubicBezTo>
                  <a:cubicBezTo>
                    <a:pt x="10" y="13"/>
                    <a:pt x="10" y="13"/>
                    <a:pt x="10" y="13"/>
                  </a:cubicBezTo>
                  <a:cubicBezTo>
                    <a:pt x="8" y="15"/>
                    <a:pt x="8" y="18"/>
                    <a:pt x="10" y="20"/>
                  </a:cubicBezTo>
                  <a:cubicBezTo>
                    <a:pt x="12" y="23"/>
                    <a:pt x="12" y="23"/>
                    <a:pt x="12" y="23"/>
                  </a:cubicBezTo>
                  <a:cubicBezTo>
                    <a:pt x="11" y="25"/>
                    <a:pt x="10" y="28"/>
                    <a:pt x="9" y="30"/>
                  </a:cubicBezTo>
                  <a:lnTo>
                    <a:pt x="5" y="31"/>
                  </a:lnTo>
                  <a:close/>
                  <a:moveTo>
                    <a:pt x="40" y="25"/>
                  </a:moveTo>
                  <a:cubicBezTo>
                    <a:pt x="47" y="25"/>
                    <a:pt x="54" y="31"/>
                    <a:pt x="53" y="39"/>
                  </a:cubicBezTo>
                  <a:cubicBezTo>
                    <a:pt x="53" y="46"/>
                    <a:pt x="47" y="53"/>
                    <a:pt x="39" y="52"/>
                  </a:cubicBezTo>
                  <a:cubicBezTo>
                    <a:pt x="32" y="52"/>
                    <a:pt x="26" y="46"/>
                    <a:pt x="26" y="38"/>
                  </a:cubicBezTo>
                  <a:cubicBezTo>
                    <a:pt x="26" y="31"/>
                    <a:pt x="32" y="25"/>
                    <a:pt x="40" y="25"/>
                  </a:cubicBezTo>
                  <a:close/>
                  <a:moveTo>
                    <a:pt x="40" y="25"/>
                  </a:moveTo>
                  <a:cubicBezTo>
                    <a:pt x="40" y="25"/>
                    <a:pt x="40" y="25"/>
                    <a:pt x="40" y="2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206"/>
            <p:cNvSpPr>
              <a:spLocks noEditPoints="1"/>
            </p:cNvSpPr>
            <p:nvPr/>
          </p:nvSpPr>
          <p:spPr bwMode="auto">
            <a:xfrm>
              <a:off x="9742063" y="3791755"/>
              <a:ext cx="246613" cy="211806"/>
            </a:xfrm>
            <a:custGeom>
              <a:avLst/>
              <a:gdLst>
                <a:gd name="T0" fmla="*/ 71 w 141"/>
                <a:gd name="T1" fmla="*/ 0 h 121"/>
                <a:gd name="T2" fmla="*/ 0 w 141"/>
                <a:gd name="T3" fmla="*/ 55 h 121"/>
                <a:gd name="T4" fmla="*/ 19 w 141"/>
                <a:gd name="T5" fmla="*/ 92 h 121"/>
                <a:gd name="T6" fmla="*/ 10 w 141"/>
                <a:gd name="T7" fmla="*/ 121 h 121"/>
                <a:gd name="T8" fmla="*/ 45 w 141"/>
                <a:gd name="T9" fmla="*/ 106 h 121"/>
                <a:gd name="T10" fmla="*/ 71 w 141"/>
                <a:gd name="T11" fmla="*/ 110 h 121"/>
                <a:gd name="T12" fmla="*/ 141 w 141"/>
                <a:gd name="T13" fmla="*/ 55 h 121"/>
                <a:gd name="T14" fmla="*/ 71 w 141"/>
                <a:gd name="T15" fmla="*/ 0 h 121"/>
                <a:gd name="T16" fmla="*/ 71 w 141"/>
                <a:gd name="T17" fmla="*/ 0 h 121"/>
                <a:gd name="T18" fmla="*/ 71 w 141"/>
                <a:gd name="T1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21">
                  <a:moveTo>
                    <a:pt x="71" y="0"/>
                  </a:moveTo>
                  <a:cubicBezTo>
                    <a:pt x="32" y="0"/>
                    <a:pt x="0" y="25"/>
                    <a:pt x="0" y="55"/>
                  </a:cubicBezTo>
                  <a:cubicBezTo>
                    <a:pt x="0" y="70"/>
                    <a:pt x="7" y="83"/>
                    <a:pt x="19" y="92"/>
                  </a:cubicBezTo>
                  <a:cubicBezTo>
                    <a:pt x="19" y="102"/>
                    <a:pt x="17" y="115"/>
                    <a:pt x="10" y="121"/>
                  </a:cubicBezTo>
                  <a:cubicBezTo>
                    <a:pt x="23" y="121"/>
                    <a:pt x="37" y="113"/>
                    <a:pt x="45" y="106"/>
                  </a:cubicBezTo>
                  <a:cubicBezTo>
                    <a:pt x="53" y="109"/>
                    <a:pt x="61" y="110"/>
                    <a:pt x="71" y="110"/>
                  </a:cubicBezTo>
                  <a:cubicBezTo>
                    <a:pt x="109" y="110"/>
                    <a:pt x="141" y="85"/>
                    <a:pt x="141" y="55"/>
                  </a:cubicBezTo>
                  <a:cubicBezTo>
                    <a:pt x="141" y="25"/>
                    <a:pt x="109" y="0"/>
                    <a:pt x="71" y="0"/>
                  </a:cubicBezTo>
                  <a:close/>
                  <a:moveTo>
                    <a:pt x="71" y="0"/>
                  </a:moveTo>
                  <a:cubicBezTo>
                    <a:pt x="71" y="0"/>
                    <a:pt x="71" y="0"/>
                    <a:pt x="7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 name="Freeform 207"/>
            <p:cNvSpPr>
              <a:spLocks noEditPoints="1"/>
            </p:cNvSpPr>
            <p:nvPr/>
          </p:nvSpPr>
          <p:spPr bwMode="auto">
            <a:xfrm>
              <a:off x="8454935" y="3154856"/>
              <a:ext cx="245132" cy="213287"/>
            </a:xfrm>
            <a:custGeom>
              <a:avLst/>
              <a:gdLst>
                <a:gd name="T0" fmla="*/ 70 w 140"/>
                <a:gd name="T1" fmla="*/ 0 h 122"/>
                <a:gd name="T2" fmla="*/ 0 w 140"/>
                <a:gd name="T3" fmla="*/ 55 h 122"/>
                <a:gd name="T4" fmla="*/ 19 w 140"/>
                <a:gd name="T5" fmla="*/ 93 h 122"/>
                <a:gd name="T6" fmla="*/ 9 w 140"/>
                <a:gd name="T7" fmla="*/ 122 h 122"/>
                <a:gd name="T8" fmla="*/ 44 w 140"/>
                <a:gd name="T9" fmla="*/ 106 h 122"/>
                <a:gd name="T10" fmla="*/ 70 w 140"/>
                <a:gd name="T11" fmla="*/ 110 h 122"/>
                <a:gd name="T12" fmla="*/ 140 w 140"/>
                <a:gd name="T13" fmla="*/ 55 h 122"/>
                <a:gd name="T14" fmla="*/ 70 w 140"/>
                <a:gd name="T15" fmla="*/ 0 h 122"/>
                <a:gd name="T16" fmla="*/ 70 w 140"/>
                <a:gd name="T17" fmla="*/ 0 h 122"/>
                <a:gd name="T18" fmla="*/ 70 w 14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22">
                  <a:moveTo>
                    <a:pt x="70" y="0"/>
                  </a:moveTo>
                  <a:cubicBezTo>
                    <a:pt x="31" y="0"/>
                    <a:pt x="0" y="25"/>
                    <a:pt x="0" y="55"/>
                  </a:cubicBezTo>
                  <a:cubicBezTo>
                    <a:pt x="0" y="70"/>
                    <a:pt x="7" y="83"/>
                    <a:pt x="19" y="93"/>
                  </a:cubicBezTo>
                  <a:cubicBezTo>
                    <a:pt x="18" y="102"/>
                    <a:pt x="16" y="115"/>
                    <a:pt x="9" y="122"/>
                  </a:cubicBezTo>
                  <a:cubicBezTo>
                    <a:pt x="23" y="122"/>
                    <a:pt x="36" y="113"/>
                    <a:pt x="44" y="106"/>
                  </a:cubicBezTo>
                  <a:cubicBezTo>
                    <a:pt x="52" y="109"/>
                    <a:pt x="61" y="110"/>
                    <a:pt x="70" y="110"/>
                  </a:cubicBezTo>
                  <a:cubicBezTo>
                    <a:pt x="109" y="110"/>
                    <a:pt x="140" y="86"/>
                    <a:pt x="140" y="55"/>
                  </a:cubicBezTo>
                  <a:cubicBezTo>
                    <a:pt x="140" y="25"/>
                    <a:pt x="109" y="0"/>
                    <a:pt x="70" y="0"/>
                  </a:cubicBezTo>
                  <a:close/>
                  <a:moveTo>
                    <a:pt x="70" y="0"/>
                  </a:moveTo>
                  <a:cubicBezTo>
                    <a:pt x="70" y="0"/>
                    <a:pt x="70" y="0"/>
                    <a:pt x="7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8" name="Freeform 208"/>
            <p:cNvSpPr>
              <a:spLocks noEditPoints="1"/>
            </p:cNvSpPr>
            <p:nvPr/>
          </p:nvSpPr>
          <p:spPr bwMode="auto">
            <a:xfrm>
              <a:off x="6519798" y="3625865"/>
              <a:ext cx="245132" cy="211806"/>
            </a:xfrm>
            <a:custGeom>
              <a:avLst/>
              <a:gdLst>
                <a:gd name="T0" fmla="*/ 70 w 140"/>
                <a:gd name="T1" fmla="*/ 0 h 121"/>
                <a:gd name="T2" fmla="*/ 0 w 140"/>
                <a:gd name="T3" fmla="*/ 55 h 121"/>
                <a:gd name="T4" fmla="*/ 18 w 140"/>
                <a:gd name="T5" fmla="*/ 92 h 121"/>
                <a:gd name="T6" fmla="*/ 9 w 140"/>
                <a:gd name="T7" fmla="*/ 121 h 121"/>
                <a:gd name="T8" fmla="*/ 44 w 140"/>
                <a:gd name="T9" fmla="*/ 106 h 121"/>
                <a:gd name="T10" fmla="*/ 70 w 140"/>
                <a:gd name="T11" fmla="*/ 110 h 121"/>
                <a:gd name="T12" fmla="*/ 140 w 140"/>
                <a:gd name="T13" fmla="*/ 55 h 121"/>
                <a:gd name="T14" fmla="*/ 70 w 140"/>
                <a:gd name="T15" fmla="*/ 0 h 121"/>
                <a:gd name="T16" fmla="*/ 70 w 140"/>
                <a:gd name="T17" fmla="*/ 0 h 121"/>
                <a:gd name="T18" fmla="*/ 70 w 140"/>
                <a:gd name="T1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21">
                  <a:moveTo>
                    <a:pt x="70" y="0"/>
                  </a:moveTo>
                  <a:cubicBezTo>
                    <a:pt x="31" y="0"/>
                    <a:pt x="0" y="25"/>
                    <a:pt x="0" y="55"/>
                  </a:cubicBezTo>
                  <a:cubicBezTo>
                    <a:pt x="0" y="69"/>
                    <a:pt x="7" y="83"/>
                    <a:pt x="18" y="92"/>
                  </a:cubicBezTo>
                  <a:cubicBezTo>
                    <a:pt x="18" y="102"/>
                    <a:pt x="16" y="115"/>
                    <a:pt x="9" y="121"/>
                  </a:cubicBezTo>
                  <a:cubicBezTo>
                    <a:pt x="22" y="121"/>
                    <a:pt x="36" y="113"/>
                    <a:pt x="44" y="106"/>
                  </a:cubicBezTo>
                  <a:cubicBezTo>
                    <a:pt x="52" y="109"/>
                    <a:pt x="61" y="110"/>
                    <a:pt x="70" y="110"/>
                  </a:cubicBezTo>
                  <a:cubicBezTo>
                    <a:pt x="108" y="110"/>
                    <a:pt x="140" y="85"/>
                    <a:pt x="140" y="55"/>
                  </a:cubicBezTo>
                  <a:cubicBezTo>
                    <a:pt x="140" y="25"/>
                    <a:pt x="108" y="0"/>
                    <a:pt x="70" y="0"/>
                  </a:cubicBezTo>
                  <a:close/>
                  <a:moveTo>
                    <a:pt x="70" y="0"/>
                  </a:moveTo>
                  <a:cubicBezTo>
                    <a:pt x="70" y="0"/>
                    <a:pt x="70" y="0"/>
                    <a:pt x="7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9" name="Freeform 209"/>
            <p:cNvSpPr>
              <a:spLocks noEditPoints="1"/>
            </p:cNvSpPr>
            <p:nvPr/>
          </p:nvSpPr>
          <p:spPr bwMode="auto">
            <a:xfrm>
              <a:off x="7577347" y="2548321"/>
              <a:ext cx="245132" cy="214028"/>
            </a:xfrm>
            <a:custGeom>
              <a:avLst/>
              <a:gdLst>
                <a:gd name="T0" fmla="*/ 70 w 140"/>
                <a:gd name="T1" fmla="*/ 0 h 122"/>
                <a:gd name="T2" fmla="*/ 0 w 140"/>
                <a:gd name="T3" fmla="*/ 55 h 122"/>
                <a:gd name="T4" fmla="*/ 18 w 140"/>
                <a:gd name="T5" fmla="*/ 93 h 122"/>
                <a:gd name="T6" fmla="*/ 9 w 140"/>
                <a:gd name="T7" fmla="*/ 122 h 122"/>
                <a:gd name="T8" fmla="*/ 44 w 140"/>
                <a:gd name="T9" fmla="*/ 107 h 122"/>
                <a:gd name="T10" fmla="*/ 70 w 140"/>
                <a:gd name="T11" fmla="*/ 110 h 122"/>
                <a:gd name="T12" fmla="*/ 140 w 140"/>
                <a:gd name="T13" fmla="*/ 55 h 122"/>
                <a:gd name="T14" fmla="*/ 70 w 140"/>
                <a:gd name="T15" fmla="*/ 0 h 122"/>
                <a:gd name="T16" fmla="*/ 70 w 140"/>
                <a:gd name="T17" fmla="*/ 0 h 122"/>
                <a:gd name="T18" fmla="*/ 70 w 14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22">
                  <a:moveTo>
                    <a:pt x="70" y="0"/>
                  </a:moveTo>
                  <a:cubicBezTo>
                    <a:pt x="31" y="0"/>
                    <a:pt x="0" y="25"/>
                    <a:pt x="0" y="55"/>
                  </a:cubicBezTo>
                  <a:cubicBezTo>
                    <a:pt x="0" y="70"/>
                    <a:pt x="7" y="83"/>
                    <a:pt x="18" y="93"/>
                  </a:cubicBezTo>
                  <a:cubicBezTo>
                    <a:pt x="18" y="102"/>
                    <a:pt x="16" y="115"/>
                    <a:pt x="9" y="122"/>
                  </a:cubicBezTo>
                  <a:cubicBezTo>
                    <a:pt x="22" y="122"/>
                    <a:pt x="36" y="113"/>
                    <a:pt x="44" y="107"/>
                  </a:cubicBezTo>
                  <a:cubicBezTo>
                    <a:pt x="52" y="109"/>
                    <a:pt x="61" y="110"/>
                    <a:pt x="70" y="110"/>
                  </a:cubicBezTo>
                  <a:cubicBezTo>
                    <a:pt x="108" y="110"/>
                    <a:pt x="140" y="86"/>
                    <a:pt x="140" y="55"/>
                  </a:cubicBezTo>
                  <a:cubicBezTo>
                    <a:pt x="140" y="25"/>
                    <a:pt x="108" y="0"/>
                    <a:pt x="70" y="0"/>
                  </a:cubicBezTo>
                  <a:close/>
                  <a:moveTo>
                    <a:pt x="70" y="0"/>
                  </a:moveTo>
                  <a:cubicBezTo>
                    <a:pt x="70" y="0"/>
                    <a:pt x="70" y="0"/>
                    <a:pt x="7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0" name="Freeform 210"/>
            <p:cNvSpPr>
              <a:spLocks noEditPoints="1"/>
            </p:cNvSpPr>
            <p:nvPr/>
          </p:nvSpPr>
          <p:spPr bwMode="auto">
            <a:xfrm>
              <a:off x="8619343" y="2658667"/>
              <a:ext cx="65171" cy="65171"/>
            </a:xfrm>
            <a:custGeom>
              <a:avLst/>
              <a:gdLst>
                <a:gd name="T0" fmla="*/ 1 w 37"/>
                <a:gd name="T1" fmla="*/ 30 h 37"/>
                <a:gd name="T2" fmla="*/ 7 w 37"/>
                <a:gd name="T3" fmla="*/ 36 h 37"/>
                <a:gd name="T4" fmla="*/ 10 w 37"/>
                <a:gd name="T5" fmla="*/ 36 h 37"/>
                <a:gd name="T6" fmla="*/ 18 w 37"/>
                <a:gd name="T7" fmla="*/ 28 h 37"/>
                <a:gd name="T8" fmla="*/ 27 w 37"/>
                <a:gd name="T9" fmla="*/ 36 h 37"/>
                <a:gd name="T10" fmla="*/ 30 w 37"/>
                <a:gd name="T11" fmla="*/ 36 h 37"/>
                <a:gd name="T12" fmla="*/ 36 w 37"/>
                <a:gd name="T13" fmla="*/ 30 h 37"/>
                <a:gd name="T14" fmla="*/ 36 w 37"/>
                <a:gd name="T15" fmla="*/ 27 h 37"/>
                <a:gd name="T16" fmla="*/ 28 w 37"/>
                <a:gd name="T17" fmla="*/ 19 h 37"/>
                <a:gd name="T18" fmla="*/ 36 w 37"/>
                <a:gd name="T19" fmla="*/ 10 h 37"/>
                <a:gd name="T20" fmla="*/ 36 w 37"/>
                <a:gd name="T21" fmla="*/ 7 h 37"/>
                <a:gd name="T22" fmla="*/ 30 w 37"/>
                <a:gd name="T23" fmla="*/ 1 h 37"/>
                <a:gd name="T24" fmla="*/ 27 w 37"/>
                <a:gd name="T25" fmla="*/ 1 h 37"/>
                <a:gd name="T26" fmla="*/ 18 w 37"/>
                <a:gd name="T27" fmla="*/ 10 h 37"/>
                <a:gd name="T28" fmla="*/ 10 w 37"/>
                <a:gd name="T29" fmla="*/ 1 h 37"/>
                <a:gd name="T30" fmla="*/ 7 w 37"/>
                <a:gd name="T31" fmla="*/ 1 h 37"/>
                <a:gd name="T32" fmla="*/ 1 w 37"/>
                <a:gd name="T33" fmla="*/ 7 h 37"/>
                <a:gd name="T34" fmla="*/ 1 w 37"/>
                <a:gd name="T35" fmla="*/ 10 h 37"/>
                <a:gd name="T36" fmla="*/ 9 w 37"/>
                <a:gd name="T37" fmla="*/ 19 h 37"/>
                <a:gd name="T38" fmla="*/ 1 w 37"/>
                <a:gd name="T39" fmla="*/ 27 h 37"/>
                <a:gd name="T40" fmla="*/ 1 w 37"/>
                <a:gd name="T41" fmla="*/ 30 h 37"/>
                <a:gd name="T42" fmla="*/ 1 w 37"/>
                <a:gd name="T43" fmla="*/ 30 h 37"/>
                <a:gd name="T44" fmla="*/ 1 w 37"/>
                <a:gd name="T45"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 h="37">
                  <a:moveTo>
                    <a:pt x="1" y="30"/>
                  </a:moveTo>
                  <a:cubicBezTo>
                    <a:pt x="7" y="36"/>
                    <a:pt x="7" y="36"/>
                    <a:pt x="7" y="36"/>
                  </a:cubicBezTo>
                  <a:cubicBezTo>
                    <a:pt x="8" y="37"/>
                    <a:pt x="9" y="37"/>
                    <a:pt x="10" y="36"/>
                  </a:cubicBezTo>
                  <a:cubicBezTo>
                    <a:pt x="18" y="28"/>
                    <a:pt x="18" y="28"/>
                    <a:pt x="18" y="28"/>
                  </a:cubicBezTo>
                  <a:cubicBezTo>
                    <a:pt x="27" y="36"/>
                    <a:pt x="27" y="36"/>
                    <a:pt x="27" y="36"/>
                  </a:cubicBezTo>
                  <a:cubicBezTo>
                    <a:pt x="28" y="37"/>
                    <a:pt x="29" y="37"/>
                    <a:pt x="30" y="36"/>
                  </a:cubicBezTo>
                  <a:cubicBezTo>
                    <a:pt x="36" y="30"/>
                    <a:pt x="36" y="30"/>
                    <a:pt x="36" y="30"/>
                  </a:cubicBezTo>
                  <a:cubicBezTo>
                    <a:pt x="37" y="29"/>
                    <a:pt x="37" y="28"/>
                    <a:pt x="36" y="27"/>
                  </a:cubicBezTo>
                  <a:cubicBezTo>
                    <a:pt x="28" y="19"/>
                    <a:pt x="28" y="19"/>
                    <a:pt x="28" y="19"/>
                  </a:cubicBezTo>
                  <a:cubicBezTo>
                    <a:pt x="36" y="10"/>
                    <a:pt x="36" y="10"/>
                    <a:pt x="36" y="10"/>
                  </a:cubicBezTo>
                  <a:cubicBezTo>
                    <a:pt x="37" y="9"/>
                    <a:pt x="37" y="8"/>
                    <a:pt x="36" y="7"/>
                  </a:cubicBezTo>
                  <a:cubicBezTo>
                    <a:pt x="30" y="1"/>
                    <a:pt x="30" y="1"/>
                    <a:pt x="30" y="1"/>
                  </a:cubicBezTo>
                  <a:cubicBezTo>
                    <a:pt x="29" y="0"/>
                    <a:pt x="28" y="0"/>
                    <a:pt x="27" y="1"/>
                  </a:cubicBezTo>
                  <a:cubicBezTo>
                    <a:pt x="18" y="10"/>
                    <a:pt x="18" y="10"/>
                    <a:pt x="18" y="10"/>
                  </a:cubicBezTo>
                  <a:cubicBezTo>
                    <a:pt x="10" y="1"/>
                    <a:pt x="10" y="1"/>
                    <a:pt x="10" y="1"/>
                  </a:cubicBezTo>
                  <a:cubicBezTo>
                    <a:pt x="9" y="0"/>
                    <a:pt x="8" y="0"/>
                    <a:pt x="7" y="1"/>
                  </a:cubicBezTo>
                  <a:cubicBezTo>
                    <a:pt x="1" y="7"/>
                    <a:pt x="1" y="7"/>
                    <a:pt x="1" y="7"/>
                  </a:cubicBezTo>
                  <a:cubicBezTo>
                    <a:pt x="0" y="8"/>
                    <a:pt x="0" y="9"/>
                    <a:pt x="1" y="10"/>
                  </a:cubicBezTo>
                  <a:cubicBezTo>
                    <a:pt x="9" y="19"/>
                    <a:pt x="9" y="19"/>
                    <a:pt x="9" y="19"/>
                  </a:cubicBezTo>
                  <a:cubicBezTo>
                    <a:pt x="1" y="27"/>
                    <a:pt x="1" y="27"/>
                    <a:pt x="1" y="27"/>
                  </a:cubicBezTo>
                  <a:cubicBezTo>
                    <a:pt x="0" y="28"/>
                    <a:pt x="0" y="29"/>
                    <a:pt x="1" y="30"/>
                  </a:cubicBezTo>
                  <a:close/>
                  <a:moveTo>
                    <a:pt x="1" y="30"/>
                  </a:moveTo>
                  <a:cubicBezTo>
                    <a:pt x="1" y="30"/>
                    <a:pt x="1" y="30"/>
                    <a:pt x="1" y="3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1" name="Freeform 211"/>
            <p:cNvSpPr>
              <a:spLocks noEditPoints="1"/>
            </p:cNvSpPr>
            <p:nvPr/>
          </p:nvSpPr>
          <p:spPr bwMode="auto">
            <a:xfrm>
              <a:off x="8756351" y="2749759"/>
              <a:ext cx="64430" cy="65171"/>
            </a:xfrm>
            <a:custGeom>
              <a:avLst/>
              <a:gdLst>
                <a:gd name="T0" fmla="*/ 8 w 37"/>
                <a:gd name="T1" fmla="*/ 1 h 37"/>
                <a:gd name="T2" fmla="*/ 1 w 37"/>
                <a:gd name="T3" fmla="*/ 7 h 37"/>
                <a:gd name="T4" fmla="*/ 1 w 37"/>
                <a:gd name="T5" fmla="*/ 10 h 37"/>
                <a:gd name="T6" fmla="*/ 10 w 37"/>
                <a:gd name="T7" fmla="*/ 18 h 37"/>
                <a:gd name="T8" fmla="*/ 1 w 37"/>
                <a:gd name="T9" fmla="*/ 27 h 37"/>
                <a:gd name="T10" fmla="*/ 1 w 37"/>
                <a:gd name="T11" fmla="*/ 30 h 37"/>
                <a:gd name="T12" fmla="*/ 8 w 37"/>
                <a:gd name="T13" fmla="*/ 36 h 37"/>
                <a:gd name="T14" fmla="*/ 10 w 37"/>
                <a:gd name="T15" fmla="*/ 36 h 37"/>
                <a:gd name="T16" fmla="*/ 19 w 37"/>
                <a:gd name="T17" fmla="*/ 28 h 37"/>
                <a:gd name="T18" fmla="*/ 27 w 37"/>
                <a:gd name="T19" fmla="*/ 36 h 37"/>
                <a:gd name="T20" fmla="*/ 30 w 37"/>
                <a:gd name="T21" fmla="*/ 36 h 37"/>
                <a:gd name="T22" fmla="*/ 37 w 37"/>
                <a:gd name="T23" fmla="*/ 30 h 37"/>
                <a:gd name="T24" fmla="*/ 37 w 37"/>
                <a:gd name="T25" fmla="*/ 27 h 37"/>
                <a:gd name="T26" fmla="*/ 28 w 37"/>
                <a:gd name="T27" fmla="*/ 18 h 37"/>
                <a:gd name="T28" fmla="*/ 37 w 37"/>
                <a:gd name="T29" fmla="*/ 10 h 37"/>
                <a:gd name="T30" fmla="*/ 37 w 37"/>
                <a:gd name="T31" fmla="*/ 7 h 37"/>
                <a:gd name="T32" fmla="*/ 30 w 37"/>
                <a:gd name="T33" fmla="*/ 1 h 37"/>
                <a:gd name="T34" fmla="*/ 28 w 37"/>
                <a:gd name="T35" fmla="*/ 1 h 37"/>
                <a:gd name="T36" fmla="*/ 19 w 37"/>
                <a:gd name="T37" fmla="*/ 9 h 37"/>
                <a:gd name="T38" fmla="*/ 10 w 37"/>
                <a:gd name="T39" fmla="*/ 1 h 37"/>
                <a:gd name="T40" fmla="*/ 8 w 37"/>
                <a:gd name="T41" fmla="*/ 1 h 37"/>
                <a:gd name="T42" fmla="*/ 8 w 37"/>
                <a:gd name="T43" fmla="*/ 1 h 37"/>
                <a:gd name="T44" fmla="*/ 8 w 37"/>
                <a:gd name="T4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 h="37">
                  <a:moveTo>
                    <a:pt x="8" y="1"/>
                  </a:moveTo>
                  <a:cubicBezTo>
                    <a:pt x="1" y="7"/>
                    <a:pt x="1" y="7"/>
                    <a:pt x="1" y="7"/>
                  </a:cubicBezTo>
                  <a:cubicBezTo>
                    <a:pt x="0" y="8"/>
                    <a:pt x="0" y="9"/>
                    <a:pt x="1" y="10"/>
                  </a:cubicBezTo>
                  <a:cubicBezTo>
                    <a:pt x="10" y="18"/>
                    <a:pt x="10" y="18"/>
                    <a:pt x="10" y="18"/>
                  </a:cubicBezTo>
                  <a:cubicBezTo>
                    <a:pt x="1" y="27"/>
                    <a:pt x="1" y="27"/>
                    <a:pt x="1" y="27"/>
                  </a:cubicBezTo>
                  <a:cubicBezTo>
                    <a:pt x="0" y="28"/>
                    <a:pt x="0" y="29"/>
                    <a:pt x="1" y="30"/>
                  </a:cubicBezTo>
                  <a:cubicBezTo>
                    <a:pt x="8" y="36"/>
                    <a:pt x="8" y="36"/>
                    <a:pt x="8" y="36"/>
                  </a:cubicBezTo>
                  <a:cubicBezTo>
                    <a:pt x="8" y="37"/>
                    <a:pt x="10" y="37"/>
                    <a:pt x="10" y="36"/>
                  </a:cubicBezTo>
                  <a:cubicBezTo>
                    <a:pt x="19" y="28"/>
                    <a:pt x="19" y="28"/>
                    <a:pt x="19" y="28"/>
                  </a:cubicBezTo>
                  <a:cubicBezTo>
                    <a:pt x="27" y="36"/>
                    <a:pt x="27" y="36"/>
                    <a:pt x="27" y="36"/>
                  </a:cubicBezTo>
                  <a:cubicBezTo>
                    <a:pt x="28" y="37"/>
                    <a:pt x="30" y="37"/>
                    <a:pt x="30" y="36"/>
                  </a:cubicBezTo>
                  <a:cubicBezTo>
                    <a:pt x="37" y="30"/>
                    <a:pt x="37" y="30"/>
                    <a:pt x="37" y="30"/>
                  </a:cubicBezTo>
                  <a:cubicBezTo>
                    <a:pt x="37" y="29"/>
                    <a:pt x="37" y="28"/>
                    <a:pt x="37" y="27"/>
                  </a:cubicBezTo>
                  <a:cubicBezTo>
                    <a:pt x="28" y="18"/>
                    <a:pt x="28" y="18"/>
                    <a:pt x="28" y="18"/>
                  </a:cubicBezTo>
                  <a:cubicBezTo>
                    <a:pt x="37" y="10"/>
                    <a:pt x="37" y="10"/>
                    <a:pt x="37" y="10"/>
                  </a:cubicBezTo>
                  <a:cubicBezTo>
                    <a:pt x="37" y="9"/>
                    <a:pt x="37" y="8"/>
                    <a:pt x="37" y="7"/>
                  </a:cubicBezTo>
                  <a:cubicBezTo>
                    <a:pt x="30" y="1"/>
                    <a:pt x="30" y="1"/>
                    <a:pt x="30" y="1"/>
                  </a:cubicBezTo>
                  <a:cubicBezTo>
                    <a:pt x="30" y="0"/>
                    <a:pt x="28" y="0"/>
                    <a:pt x="28" y="1"/>
                  </a:cubicBezTo>
                  <a:cubicBezTo>
                    <a:pt x="19" y="9"/>
                    <a:pt x="19" y="9"/>
                    <a:pt x="19" y="9"/>
                  </a:cubicBezTo>
                  <a:cubicBezTo>
                    <a:pt x="10" y="1"/>
                    <a:pt x="10" y="1"/>
                    <a:pt x="10" y="1"/>
                  </a:cubicBezTo>
                  <a:cubicBezTo>
                    <a:pt x="10" y="0"/>
                    <a:pt x="8" y="0"/>
                    <a:pt x="8" y="1"/>
                  </a:cubicBezTo>
                  <a:close/>
                  <a:moveTo>
                    <a:pt x="8" y="1"/>
                  </a:moveTo>
                  <a:cubicBezTo>
                    <a:pt x="8" y="1"/>
                    <a:pt x="8" y="1"/>
                    <a:pt x="8"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212"/>
            <p:cNvSpPr>
              <a:spLocks noEditPoints="1"/>
            </p:cNvSpPr>
            <p:nvPr/>
          </p:nvSpPr>
          <p:spPr bwMode="auto">
            <a:xfrm>
              <a:off x="8651188" y="2820114"/>
              <a:ext cx="73317" cy="73317"/>
            </a:xfrm>
            <a:custGeom>
              <a:avLst/>
              <a:gdLst>
                <a:gd name="T0" fmla="*/ 42 w 42"/>
                <a:gd name="T1" fmla="*/ 21 h 42"/>
                <a:gd name="T2" fmla="*/ 21 w 42"/>
                <a:gd name="T3" fmla="*/ 42 h 42"/>
                <a:gd name="T4" fmla="*/ 0 w 42"/>
                <a:gd name="T5" fmla="*/ 21 h 42"/>
                <a:gd name="T6" fmla="*/ 21 w 42"/>
                <a:gd name="T7" fmla="*/ 0 h 42"/>
                <a:gd name="T8" fmla="*/ 42 w 42"/>
                <a:gd name="T9" fmla="*/ 21 h 42"/>
                <a:gd name="T10" fmla="*/ 42 w 42"/>
                <a:gd name="T11" fmla="*/ 21 h 42"/>
                <a:gd name="T12" fmla="*/ 42 w 42"/>
                <a:gd name="T13" fmla="*/ 21 h 42"/>
              </a:gdLst>
              <a:ahLst/>
              <a:cxnLst>
                <a:cxn ang="0">
                  <a:pos x="T0" y="T1"/>
                </a:cxn>
                <a:cxn ang="0">
                  <a:pos x="T2" y="T3"/>
                </a:cxn>
                <a:cxn ang="0">
                  <a:pos x="T4" y="T5"/>
                </a:cxn>
                <a:cxn ang="0">
                  <a:pos x="T6" y="T7"/>
                </a:cxn>
                <a:cxn ang="0">
                  <a:pos x="T8" y="T9"/>
                </a:cxn>
                <a:cxn ang="0">
                  <a:pos x="T10" y="T11"/>
                </a:cxn>
                <a:cxn ang="0">
                  <a:pos x="T12" y="T13"/>
                </a:cxn>
              </a:cxnLst>
              <a:rect l="0" t="0" r="r" b="b"/>
              <a:pathLst>
                <a:path w="42" h="42">
                  <a:moveTo>
                    <a:pt x="42" y="21"/>
                  </a:moveTo>
                  <a:cubicBezTo>
                    <a:pt x="42" y="33"/>
                    <a:pt x="33" y="42"/>
                    <a:pt x="21" y="42"/>
                  </a:cubicBezTo>
                  <a:cubicBezTo>
                    <a:pt x="10" y="42"/>
                    <a:pt x="0" y="33"/>
                    <a:pt x="0" y="21"/>
                  </a:cubicBezTo>
                  <a:cubicBezTo>
                    <a:pt x="0" y="10"/>
                    <a:pt x="10" y="0"/>
                    <a:pt x="21" y="0"/>
                  </a:cubicBezTo>
                  <a:cubicBezTo>
                    <a:pt x="33" y="0"/>
                    <a:pt x="42" y="10"/>
                    <a:pt x="42" y="21"/>
                  </a:cubicBezTo>
                  <a:close/>
                  <a:moveTo>
                    <a:pt x="42" y="21"/>
                  </a:moveTo>
                  <a:cubicBezTo>
                    <a:pt x="42" y="21"/>
                    <a:pt x="42" y="21"/>
                    <a:pt x="42" y="2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3" name="Freeform 213"/>
            <p:cNvSpPr>
              <a:spLocks noEditPoints="1"/>
            </p:cNvSpPr>
            <p:nvPr/>
          </p:nvSpPr>
          <p:spPr bwMode="auto">
            <a:xfrm>
              <a:off x="8782271" y="2614973"/>
              <a:ext cx="73317" cy="74058"/>
            </a:xfrm>
            <a:custGeom>
              <a:avLst/>
              <a:gdLst>
                <a:gd name="T0" fmla="*/ 42 w 42"/>
                <a:gd name="T1" fmla="*/ 21 h 42"/>
                <a:gd name="T2" fmla="*/ 21 w 42"/>
                <a:gd name="T3" fmla="*/ 42 h 42"/>
                <a:gd name="T4" fmla="*/ 0 w 42"/>
                <a:gd name="T5" fmla="*/ 21 h 42"/>
                <a:gd name="T6" fmla="*/ 21 w 42"/>
                <a:gd name="T7" fmla="*/ 0 h 42"/>
                <a:gd name="T8" fmla="*/ 42 w 42"/>
                <a:gd name="T9" fmla="*/ 21 h 42"/>
                <a:gd name="T10" fmla="*/ 42 w 42"/>
                <a:gd name="T11" fmla="*/ 21 h 42"/>
                <a:gd name="T12" fmla="*/ 42 w 42"/>
                <a:gd name="T13" fmla="*/ 21 h 42"/>
              </a:gdLst>
              <a:ahLst/>
              <a:cxnLst>
                <a:cxn ang="0">
                  <a:pos x="T0" y="T1"/>
                </a:cxn>
                <a:cxn ang="0">
                  <a:pos x="T2" y="T3"/>
                </a:cxn>
                <a:cxn ang="0">
                  <a:pos x="T4" y="T5"/>
                </a:cxn>
                <a:cxn ang="0">
                  <a:pos x="T6" y="T7"/>
                </a:cxn>
                <a:cxn ang="0">
                  <a:pos x="T8" y="T9"/>
                </a:cxn>
                <a:cxn ang="0">
                  <a:pos x="T10" y="T11"/>
                </a:cxn>
                <a:cxn ang="0">
                  <a:pos x="T12" y="T13"/>
                </a:cxn>
              </a:cxnLst>
              <a:rect l="0" t="0" r="r" b="b"/>
              <a:pathLst>
                <a:path w="42" h="42">
                  <a:moveTo>
                    <a:pt x="42" y="21"/>
                  </a:moveTo>
                  <a:cubicBezTo>
                    <a:pt x="42" y="32"/>
                    <a:pt x="32" y="42"/>
                    <a:pt x="21" y="42"/>
                  </a:cubicBezTo>
                  <a:cubicBezTo>
                    <a:pt x="9" y="42"/>
                    <a:pt x="0" y="32"/>
                    <a:pt x="0" y="21"/>
                  </a:cubicBezTo>
                  <a:cubicBezTo>
                    <a:pt x="0" y="9"/>
                    <a:pt x="9" y="0"/>
                    <a:pt x="21" y="0"/>
                  </a:cubicBezTo>
                  <a:cubicBezTo>
                    <a:pt x="32" y="0"/>
                    <a:pt x="42" y="9"/>
                    <a:pt x="42" y="21"/>
                  </a:cubicBezTo>
                  <a:close/>
                  <a:moveTo>
                    <a:pt x="42" y="21"/>
                  </a:moveTo>
                  <a:cubicBezTo>
                    <a:pt x="42" y="21"/>
                    <a:pt x="42" y="21"/>
                    <a:pt x="42" y="2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214"/>
            <p:cNvSpPr>
              <a:spLocks noEditPoints="1"/>
            </p:cNvSpPr>
            <p:nvPr/>
          </p:nvSpPr>
          <p:spPr bwMode="auto">
            <a:xfrm>
              <a:off x="8689699" y="2676441"/>
              <a:ext cx="87388" cy="133304"/>
            </a:xfrm>
            <a:custGeom>
              <a:avLst/>
              <a:gdLst>
                <a:gd name="T0" fmla="*/ 18 w 50"/>
                <a:gd name="T1" fmla="*/ 29 h 76"/>
                <a:gd name="T2" fmla="*/ 6 w 50"/>
                <a:gd name="T3" fmla="*/ 51 h 76"/>
                <a:gd name="T4" fmla="*/ 0 w 50"/>
                <a:gd name="T5" fmla="*/ 73 h 76"/>
                <a:gd name="T6" fmla="*/ 2 w 50"/>
                <a:gd name="T7" fmla="*/ 76 h 76"/>
                <a:gd name="T8" fmla="*/ 2 w 50"/>
                <a:gd name="T9" fmla="*/ 76 h 76"/>
                <a:gd name="T10" fmla="*/ 5 w 50"/>
                <a:gd name="T11" fmla="*/ 73 h 76"/>
                <a:gd name="T12" fmla="*/ 11 w 50"/>
                <a:gd name="T13" fmla="*/ 53 h 76"/>
                <a:gd name="T14" fmla="*/ 22 w 50"/>
                <a:gd name="T15" fmla="*/ 32 h 76"/>
                <a:gd name="T16" fmla="*/ 41 w 50"/>
                <a:gd name="T17" fmla="*/ 11 h 76"/>
                <a:gd name="T18" fmla="*/ 44 w 50"/>
                <a:gd name="T19" fmla="*/ 15 h 76"/>
                <a:gd name="T20" fmla="*/ 49 w 50"/>
                <a:gd name="T21" fmla="*/ 2 h 76"/>
                <a:gd name="T22" fmla="*/ 48 w 50"/>
                <a:gd name="T23" fmla="*/ 0 h 76"/>
                <a:gd name="T24" fmla="*/ 34 w 50"/>
                <a:gd name="T25" fmla="*/ 2 h 76"/>
                <a:gd name="T26" fmla="*/ 38 w 50"/>
                <a:gd name="T27" fmla="*/ 6 h 76"/>
                <a:gd name="T28" fmla="*/ 18 w 50"/>
                <a:gd name="T29" fmla="*/ 29 h 76"/>
                <a:gd name="T30" fmla="*/ 18 w 50"/>
                <a:gd name="T31" fmla="*/ 29 h 76"/>
                <a:gd name="T32" fmla="*/ 18 w 50"/>
                <a:gd name="T33"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76">
                  <a:moveTo>
                    <a:pt x="18" y="29"/>
                  </a:moveTo>
                  <a:cubicBezTo>
                    <a:pt x="13" y="36"/>
                    <a:pt x="9" y="43"/>
                    <a:pt x="6" y="51"/>
                  </a:cubicBezTo>
                  <a:cubicBezTo>
                    <a:pt x="0" y="63"/>
                    <a:pt x="0" y="72"/>
                    <a:pt x="0" y="73"/>
                  </a:cubicBezTo>
                  <a:cubicBezTo>
                    <a:pt x="0" y="74"/>
                    <a:pt x="1" y="75"/>
                    <a:pt x="2" y="76"/>
                  </a:cubicBezTo>
                  <a:cubicBezTo>
                    <a:pt x="2" y="76"/>
                    <a:pt x="2" y="76"/>
                    <a:pt x="2" y="76"/>
                  </a:cubicBezTo>
                  <a:cubicBezTo>
                    <a:pt x="4" y="76"/>
                    <a:pt x="5" y="74"/>
                    <a:pt x="5" y="73"/>
                  </a:cubicBezTo>
                  <a:cubicBezTo>
                    <a:pt x="5" y="73"/>
                    <a:pt x="6" y="65"/>
                    <a:pt x="11" y="53"/>
                  </a:cubicBezTo>
                  <a:cubicBezTo>
                    <a:pt x="13" y="45"/>
                    <a:pt x="17" y="38"/>
                    <a:pt x="22" y="32"/>
                  </a:cubicBezTo>
                  <a:cubicBezTo>
                    <a:pt x="27" y="24"/>
                    <a:pt x="34" y="17"/>
                    <a:pt x="41" y="11"/>
                  </a:cubicBezTo>
                  <a:cubicBezTo>
                    <a:pt x="44" y="15"/>
                    <a:pt x="44" y="15"/>
                    <a:pt x="44" y="15"/>
                  </a:cubicBezTo>
                  <a:cubicBezTo>
                    <a:pt x="49" y="2"/>
                    <a:pt x="49" y="2"/>
                    <a:pt x="49" y="2"/>
                  </a:cubicBezTo>
                  <a:cubicBezTo>
                    <a:pt x="50" y="1"/>
                    <a:pt x="49" y="0"/>
                    <a:pt x="48" y="0"/>
                  </a:cubicBezTo>
                  <a:cubicBezTo>
                    <a:pt x="34" y="2"/>
                    <a:pt x="34" y="2"/>
                    <a:pt x="34" y="2"/>
                  </a:cubicBezTo>
                  <a:cubicBezTo>
                    <a:pt x="38" y="6"/>
                    <a:pt x="38" y="6"/>
                    <a:pt x="38" y="6"/>
                  </a:cubicBezTo>
                  <a:cubicBezTo>
                    <a:pt x="30" y="13"/>
                    <a:pt x="23" y="21"/>
                    <a:pt x="18" y="29"/>
                  </a:cubicBezTo>
                  <a:close/>
                  <a:moveTo>
                    <a:pt x="18" y="29"/>
                  </a:moveTo>
                  <a:cubicBezTo>
                    <a:pt x="18" y="29"/>
                    <a:pt x="18" y="29"/>
                    <a:pt x="18" y="2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5" name="Freeform 215"/>
            <p:cNvSpPr>
              <a:spLocks noEditPoints="1"/>
            </p:cNvSpPr>
            <p:nvPr/>
          </p:nvSpPr>
          <p:spPr bwMode="auto">
            <a:xfrm>
              <a:off x="8575649" y="2600902"/>
              <a:ext cx="75539" cy="225877"/>
            </a:xfrm>
            <a:custGeom>
              <a:avLst/>
              <a:gdLst>
                <a:gd name="T0" fmla="*/ 1 w 43"/>
                <a:gd name="T1" fmla="*/ 59 h 129"/>
                <a:gd name="T2" fmla="*/ 12 w 43"/>
                <a:gd name="T3" fmla="*/ 96 h 129"/>
                <a:gd name="T4" fmla="*/ 38 w 43"/>
                <a:gd name="T5" fmla="*/ 128 h 129"/>
                <a:gd name="T6" fmla="*/ 40 w 43"/>
                <a:gd name="T7" fmla="*/ 129 h 129"/>
                <a:gd name="T8" fmla="*/ 42 w 43"/>
                <a:gd name="T9" fmla="*/ 128 h 129"/>
                <a:gd name="T10" fmla="*/ 42 w 43"/>
                <a:gd name="T11" fmla="*/ 124 h 129"/>
                <a:gd name="T12" fmla="*/ 17 w 43"/>
                <a:gd name="T13" fmla="*/ 94 h 129"/>
                <a:gd name="T14" fmla="*/ 7 w 43"/>
                <a:gd name="T15" fmla="*/ 58 h 129"/>
                <a:gd name="T16" fmla="*/ 15 w 43"/>
                <a:gd name="T17" fmla="*/ 13 h 129"/>
                <a:gd name="T18" fmla="*/ 20 w 43"/>
                <a:gd name="T19" fmla="*/ 15 h 129"/>
                <a:gd name="T20" fmla="*/ 19 w 43"/>
                <a:gd name="T21" fmla="*/ 1 h 129"/>
                <a:gd name="T22" fmla="*/ 17 w 43"/>
                <a:gd name="T23" fmla="*/ 1 h 129"/>
                <a:gd name="T24" fmla="*/ 6 w 43"/>
                <a:gd name="T25" fmla="*/ 8 h 129"/>
                <a:gd name="T26" fmla="*/ 10 w 43"/>
                <a:gd name="T27" fmla="*/ 11 h 129"/>
                <a:gd name="T28" fmla="*/ 1 w 43"/>
                <a:gd name="T29" fmla="*/ 59 h 129"/>
                <a:gd name="T30" fmla="*/ 1 w 43"/>
                <a:gd name="T31" fmla="*/ 59 h 129"/>
                <a:gd name="T32" fmla="*/ 1 w 43"/>
                <a:gd name="T33"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129">
                  <a:moveTo>
                    <a:pt x="1" y="59"/>
                  </a:moveTo>
                  <a:cubicBezTo>
                    <a:pt x="2" y="72"/>
                    <a:pt x="6" y="84"/>
                    <a:pt x="12" y="96"/>
                  </a:cubicBezTo>
                  <a:cubicBezTo>
                    <a:pt x="23" y="117"/>
                    <a:pt x="38" y="128"/>
                    <a:pt x="38" y="128"/>
                  </a:cubicBezTo>
                  <a:cubicBezTo>
                    <a:pt x="39" y="129"/>
                    <a:pt x="39" y="129"/>
                    <a:pt x="40" y="129"/>
                  </a:cubicBezTo>
                  <a:cubicBezTo>
                    <a:pt x="41" y="129"/>
                    <a:pt x="42" y="129"/>
                    <a:pt x="42" y="128"/>
                  </a:cubicBezTo>
                  <a:cubicBezTo>
                    <a:pt x="43" y="127"/>
                    <a:pt x="43" y="125"/>
                    <a:pt x="42" y="124"/>
                  </a:cubicBezTo>
                  <a:cubicBezTo>
                    <a:pt x="42" y="124"/>
                    <a:pt x="27" y="113"/>
                    <a:pt x="17" y="94"/>
                  </a:cubicBezTo>
                  <a:cubicBezTo>
                    <a:pt x="11" y="82"/>
                    <a:pt x="7" y="70"/>
                    <a:pt x="7" y="58"/>
                  </a:cubicBezTo>
                  <a:cubicBezTo>
                    <a:pt x="6" y="43"/>
                    <a:pt x="9" y="28"/>
                    <a:pt x="15" y="13"/>
                  </a:cubicBezTo>
                  <a:cubicBezTo>
                    <a:pt x="20" y="15"/>
                    <a:pt x="20" y="15"/>
                    <a:pt x="20" y="15"/>
                  </a:cubicBezTo>
                  <a:cubicBezTo>
                    <a:pt x="19" y="1"/>
                    <a:pt x="19" y="1"/>
                    <a:pt x="19" y="1"/>
                  </a:cubicBezTo>
                  <a:cubicBezTo>
                    <a:pt x="19" y="0"/>
                    <a:pt x="18" y="0"/>
                    <a:pt x="17" y="1"/>
                  </a:cubicBezTo>
                  <a:cubicBezTo>
                    <a:pt x="6" y="8"/>
                    <a:pt x="6" y="8"/>
                    <a:pt x="6" y="8"/>
                  </a:cubicBezTo>
                  <a:cubicBezTo>
                    <a:pt x="10" y="11"/>
                    <a:pt x="10" y="11"/>
                    <a:pt x="10" y="11"/>
                  </a:cubicBezTo>
                  <a:cubicBezTo>
                    <a:pt x="3" y="27"/>
                    <a:pt x="0" y="43"/>
                    <a:pt x="1" y="59"/>
                  </a:cubicBezTo>
                  <a:close/>
                  <a:moveTo>
                    <a:pt x="1" y="59"/>
                  </a:moveTo>
                  <a:cubicBezTo>
                    <a:pt x="1" y="59"/>
                    <a:pt x="1" y="59"/>
                    <a:pt x="1" y="5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6" name="Freeform 216"/>
            <p:cNvSpPr>
              <a:spLocks noEditPoints="1"/>
            </p:cNvSpPr>
            <p:nvPr/>
          </p:nvSpPr>
          <p:spPr bwMode="auto">
            <a:xfrm>
              <a:off x="10043480" y="5366229"/>
              <a:ext cx="372512" cy="373253"/>
            </a:xfrm>
            <a:custGeom>
              <a:avLst/>
              <a:gdLst>
                <a:gd name="T0" fmla="*/ 0 w 213"/>
                <a:gd name="T1" fmla="*/ 207 h 213"/>
                <a:gd name="T2" fmla="*/ 7 w 213"/>
                <a:gd name="T3" fmla="*/ 213 h 213"/>
                <a:gd name="T4" fmla="*/ 81 w 213"/>
                <a:gd name="T5" fmla="*/ 213 h 213"/>
                <a:gd name="T6" fmla="*/ 81 w 213"/>
                <a:gd name="T7" fmla="*/ 152 h 213"/>
                <a:gd name="T8" fmla="*/ 90 w 213"/>
                <a:gd name="T9" fmla="*/ 142 h 213"/>
                <a:gd name="T10" fmla="*/ 121 w 213"/>
                <a:gd name="T11" fmla="*/ 142 h 213"/>
                <a:gd name="T12" fmla="*/ 132 w 213"/>
                <a:gd name="T13" fmla="*/ 152 h 213"/>
                <a:gd name="T14" fmla="*/ 132 w 213"/>
                <a:gd name="T15" fmla="*/ 213 h 213"/>
                <a:gd name="T16" fmla="*/ 205 w 213"/>
                <a:gd name="T17" fmla="*/ 213 h 213"/>
                <a:gd name="T18" fmla="*/ 213 w 213"/>
                <a:gd name="T19" fmla="*/ 205 h 213"/>
                <a:gd name="T20" fmla="*/ 213 w 213"/>
                <a:gd name="T21" fmla="*/ 92 h 213"/>
                <a:gd name="T22" fmla="*/ 110 w 213"/>
                <a:gd name="T23" fmla="*/ 0 h 213"/>
                <a:gd name="T24" fmla="*/ 0 w 213"/>
                <a:gd name="T25" fmla="*/ 92 h 213"/>
                <a:gd name="T26" fmla="*/ 0 w 213"/>
                <a:gd name="T27" fmla="*/ 207 h 213"/>
                <a:gd name="T28" fmla="*/ 0 w 213"/>
                <a:gd name="T29" fmla="*/ 207 h 213"/>
                <a:gd name="T30" fmla="*/ 0 w 213"/>
                <a:gd name="T31" fmla="*/ 20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3" h="213">
                  <a:moveTo>
                    <a:pt x="0" y="207"/>
                  </a:moveTo>
                  <a:cubicBezTo>
                    <a:pt x="0" y="207"/>
                    <a:pt x="0" y="213"/>
                    <a:pt x="7" y="213"/>
                  </a:cubicBezTo>
                  <a:cubicBezTo>
                    <a:pt x="15" y="213"/>
                    <a:pt x="81" y="213"/>
                    <a:pt x="81" y="213"/>
                  </a:cubicBezTo>
                  <a:cubicBezTo>
                    <a:pt x="81" y="152"/>
                    <a:pt x="81" y="152"/>
                    <a:pt x="81" y="152"/>
                  </a:cubicBezTo>
                  <a:cubicBezTo>
                    <a:pt x="81" y="152"/>
                    <a:pt x="80" y="142"/>
                    <a:pt x="90" y="142"/>
                  </a:cubicBezTo>
                  <a:cubicBezTo>
                    <a:pt x="121" y="142"/>
                    <a:pt x="121" y="142"/>
                    <a:pt x="121" y="142"/>
                  </a:cubicBezTo>
                  <a:cubicBezTo>
                    <a:pt x="133" y="142"/>
                    <a:pt x="132" y="152"/>
                    <a:pt x="132" y="152"/>
                  </a:cubicBezTo>
                  <a:cubicBezTo>
                    <a:pt x="132" y="213"/>
                    <a:pt x="132" y="213"/>
                    <a:pt x="132" y="213"/>
                  </a:cubicBezTo>
                  <a:cubicBezTo>
                    <a:pt x="205" y="213"/>
                    <a:pt x="205" y="213"/>
                    <a:pt x="205" y="213"/>
                  </a:cubicBezTo>
                  <a:cubicBezTo>
                    <a:pt x="213" y="213"/>
                    <a:pt x="213" y="205"/>
                    <a:pt x="213" y="205"/>
                  </a:cubicBezTo>
                  <a:cubicBezTo>
                    <a:pt x="213" y="92"/>
                    <a:pt x="213" y="92"/>
                    <a:pt x="213" y="92"/>
                  </a:cubicBezTo>
                  <a:cubicBezTo>
                    <a:pt x="110" y="0"/>
                    <a:pt x="110" y="0"/>
                    <a:pt x="110" y="0"/>
                  </a:cubicBezTo>
                  <a:cubicBezTo>
                    <a:pt x="0" y="92"/>
                    <a:pt x="0" y="92"/>
                    <a:pt x="0" y="92"/>
                  </a:cubicBezTo>
                  <a:lnTo>
                    <a:pt x="0" y="207"/>
                  </a:lnTo>
                  <a:close/>
                  <a:moveTo>
                    <a:pt x="0" y="207"/>
                  </a:moveTo>
                  <a:cubicBezTo>
                    <a:pt x="0" y="207"/>
                    <a:pt x="0" y="207"/>
                    <a:pt x="0" y="207"/>
                  </a:cubicBezTo>
                </a:path>
              </a:pathLst>
            </a:custGeom>
            <a:solidFill>
              <a:schemeClr val="accent4"/>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7" name="Freeform 217"/>
            <p:cNvSpPr>
              <a:spLocks noEditPoints="1"/>
            </p:cNvSpPr>
            <p:nvPr/>
          </p:nvSpPr>
          <p:spPr bwMode="auto">
            <a:xfrm>
              <a:off x="9973124" y="5278841"/>
              <a:ext cx="519887" cy="262906"/>
            </a:xfrm>
            <a:custGeom>
              <a:avLst/>
              <a:gdLst>
                <a:gd name="T0" fmla="*/ 0 w 297"/>
                <a:gd name="T1" fmla="*/ 133 h 150"/>
                <a:gd name="T2" fmla="*/ 30 w 297"/>
                <a:gd name="T3" fmla="*/ 133 h 150"/>
                <a:gd name="T4" fmla="*/ 151 w 297"/>
                <a:gd name="T5" fmla="*/ 31 h 150"/>
                <a:gd name="T6" fmla="*/ 264 w 297"/>
                <a:gd name="T7" fmla="*/ 133 h 150"/>
                <a:gd name="T8" fmla="*/ 297 w 297"/>
                <a:gd name="T9" fmla="*/ 133 h 150"/>
                <a:gd name="T10" fmla="*/ 151 w 297"/>
                <a:gd name="T11" fmla="*/ 0 h 150"/>
                <a:gd name="T12" fmla="*/ 0 w 297"/>
                <a:gd name="T13" fmla="*/ 133 h 150"/>
                <a:gd name="T14" fmla="*/ 0 w 297"/>
                <a:gd name="T15" fmla="*/ 133 h 150"/>
                <a:gd name="T16" fmla="*/ 0 w 297"/>
                <a:gd name="T17" fmla="*/ 13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0">
                  <a:moveTo>
                    <a:pt x="0" y="133"/>
                  </a:moveTo>
                  <a:cubicBezTo>
                    <a:pt x="0" y="133"/>
                    <a:pt x="9" y="150"/>
                    <a:pt x="30" y="133"/>
                  </a:cubicBezTo>
                  <a:cubicBezTo>
                    <a:pt x="151" y="31"/>
                    <a:pt x="151" y="31"/>
                    <a:pt x="151" y="31"/>
                  </a:cubicBezTo>
                  <a:cubicBezTo>
                    <a:pt x="264" y="133"/>
                    <a:pt x="264" y="133"/>
                    <a:pt x="264" y="133"/>
                  </a:cubicBezTo>
                  <a:cubicBezTo>
                    <a:pt x="288" y="149"/>
                    <a:pt x="297" y="133"/>
                    <a:pt x="297" y="133"/>
                  </a:cubicBezTo>
                  <a:cubicBezTo>
                    <a:pt x="151" y="0"/>
                    <a:pt x="151" y="0"/>
                    <a:pt x="151" y="0"/>
                  </a:cubicBezTo>
                  <a:lnTo>
                    <a:pt x="0" y="133"/>
                  </a:lnTo>
                  <a:close/>
                  <a:moveTo>
                    <a:pt x="0" y="133"/>
                  </a:moveTo>
                  <a:cubicBezTo>
                    <a:pt x="0" y="133"/>
                    <a:pt x="0" y="133"/>
                    <a:pt x="0" y="133"/>
                  </a:cubicBezTo>
                </a:path>
              </a:pathLst>
            </a:custGeom>
            <a:solidFill>
              <a:schemeClr val="accent4"/>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8" name="Freeform 218"/>
            <p:cNvSpPr>
              <a:spLocks noEditPoints="1"/>
            </p:cNvSpPr>
            <p:nvPr/>
          </p:nvSpPr>
          <p:spPr bwMode="auto">
            <a:xfrm>
              <a:off x="10378963" y="5331422"/>
              <a:ext cx="52581" cy="106644"/>
            </a:xfrm>
            <a:custGeom>
              <a:avLst/>
              <a:gdLst>
                <a:gd name="T0" fmla="*/ 71 w 71"/>
                <a:gd name="T1" fmla="*/ 0 h 144"/>
                <a:gd name="T2" fmla="*/ 0 w 71"/>
                <a:gd name="T3" fmla="*/ 0 h 144"/>
                <a:gd name="T4" fmla="*/ 3 w 71"/>
                <a:gd name="T5" fmla="*/ 85 h 144"/>
                <a:gd name="T6" fmla="*/ 71 w 71"/>
                <a:gd name="T7" fmla="*/ 144 h 144"/>
                <a:gd name="T8" fmla="*/ 71 w 71"/>
                <a:gd name="T9" fmla="*/ 0 h 144"/>
                <a:gd name="T10" fmla="*/ 71 w 71"/>
                <a:gd name="T11" fmla="*/ 0 h 144"/>
                <a:gd name="T12" fmla="*/ 71 w 71"/>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71" h="144">
                  <a:moveTo>
                    <a:pt x="71" y="0"/>
                  </a:moveTo>
                  <a:lnTo>
                    <a:pt x="0" y="0"/>
                  </a:lnTo>
                  <a:lnTo>
                    <a:pt x="3" y="85"/>
                  </a:lnTo>
                  <a:lnTo>
                    <a:pt x="71" y="144"/>
                  </a:lnTo>
                  <a:lnTo>
                    <a:pt x="71" y="0"/>
                  </a:lnTo>
                  <a:close/>
                  <a:moveTo>
                    <a:pt x="71" y="0"/>
                  </a:moveTo>
                  <a:lnTo>
                    <a:pt x="71" y="0"/>
                  </a:lnTo>
                  <a:close/>
                </a:path>
              </a:pathLst>
            </a:custGeom>
            <a:solidFill>
              <a:schemeClr val="accent4"/>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29" name="Freeform 219"/>
            <p:cNvSpPr>
              <a:spLocks noEditPoints="1"/>
            </p:cNvSpPr>
            <p:nvPr/>
          </p:nvSpPr>
          <p:spPr bwMode="auto">
            <a:xfrm>
              <a:off x="10378963" y="5331422"/>
              <a:ext cx="52581" cy="106644"/>
            </a:xfrm>
            <a:custGeom>
              <a:avLst/>
              <a:gdLst>
                <a:gd name="T0" fmla="*/ 71 w 71"/>
                <a:gd name="T1" fmla="*/ 0 h 144"/>
                <a:gd name="T2" fmla="*/ 0 w 71"/>
                <a:gd name="T3" fmla="*/ 0 h 144"/>
                <a:gd name="T4" fmla="*/ 3 w 71"/>
                <a:gd name="T5" fmla="*/ 85 h 144"/>
                <a:gd name="T6" fmla="*/ 71 w 71"/>
                <a:gd name="T7" fmla="*/ 144 h 144"/>
                <a:gd name="T8" fmla="*/ 71 w 71"/>
                <a:gd name="T9" fmla="*/ 0 h 144"/>
                <a:gd name="T10" fmla="*/ 71 w 71"/>
                <a:gd name="T11" fmla="*/ 0 h 144"/>
                <a:gd name="T12" fmla="*/ 71 w 71"/>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71" h="144">
                  <a:moveTo>
                    <a:pt x="71" y="0"/>
                  </a:moveTo>
                  <a:lnTo>
                    <a:pt x="0" y="0"/>
                  </a:lnTo>
                  <a:lnTo>
                    <a:pt x="3" y="85"/>
                  </a:lnTo>
                  <a:lnTo>
                    <a:pt x="71" y="144"/>
                  </a:lnTo>
                  <a:lnTo>
                    <a:pt x="71" y="0"/>
                  </a:lnTo>
                  <a:moveTo>
                    <a:pt x="71" y="0"/>
                  </a:moveTo>
                  <a:lnTo>
                    <a:pt x="71" y="0"/>
                  </a:lnTo>
                </a:path>
              </a:pathLst>
            </a:custGeom>
            <a:solidFill>
              <a:schemeClr val="accent4"/>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30" name="Freeform 220"/>
            <p:cNvSpPr>
              <a:spLocks noEditPoints="1"/>
            </p:cNvSpPr>
            <p:nvPr/>
          </p:nvSpPr>
          <p:spPr bwMode="auto">
            <a:xfrm>
              <a:off x="7164103" y="3597723"/>
              <a:ext cx="135526" cy="134786"/>
            </a:xfrm>
            <a:custGeom>
              <a:avLst/>
              <a:gdLst>
                <a:gd name="T0" fmla="*/ 77 w 77"/>
                <a:gd name="T1" fmla="*/ 38 h 77"/>
                <a:gd name="T2" fmla="*/ 39 w 77"/>
                <a:gd name="T3" fmla="*/ 77 h 77"/>
                <a:gd name="T4" fmla="*/ 0 w 77"/>
                <a:gd name="T5" fmla="*/ 38 h 77"/>
                <a:gd name="T6" fmla="*/ 39 w 77"/>
                <a:gd name="T7" fmla="*/ 0 h 77"/>
                <a:gd name="T8" fmla="*/ 77 w 77"/>
                <a:gd name="T9" fmla="*/ 38 h 77"/>
                <a:gd name="T10" fmla="*/ 77 w 77"/>
                <a:gd name="T11" fmla="*/ 38 h 77"/>
                <a:gd name="T12" fmla="*/ 77 w 77"/>
                <a:gd name="T13" fmla="*/ 38 h 77"/>
              </a:gdLst>
              <a:ahLst/>
              <a:cxnLst>
                <a:cxn ang="0">
                  <a:pos x="T0" y="T1"/>
                </a:cxn>
                <a:cxn ang="0">
                  <a:pos x="T2" y="T3"/>
                </a:cxn>
                <a:cxn ang="0">
                  <a:pos x="T4" y="T5"/>
                </a:cxn>
                <a:cxn ang="0">
                  <a:pos x="T6" y="T7"/>
                </a:cxn>
                <a:cxn ang="0">
                  <a:pos x="T8" y="T9"/>
                </a:cxn>
                <a:cxn ang="0">
                  <a:pos x="T10" y="T11"/>
                </a:cxn>
                <a:cxn ang="0">
                  <a:pos x="T12" y="T13"/>
                </a:cxn>
              </a:cxnLst>
              <a:rect l="0" t="0" r="r" b="b"/>
              <a:pathLst>
                <a:path w="77" h="77">
                  <a:moveTo>
                    <a:pt x="77" y="38"/>
                  </a:moveTo>
                  <a:cubicBezTo>
                    <a:pt x="77" y="60"/>
                    <a:pt x="60" y="77"/>
                    <a:pt x="39" y="77"/>
                  </a:cubicBezTo>
                  <a:cubicBezTo>
                    <a:pt x="17" y="77"/>
                    <a:pt x="0" y="60"/>
                    <a:pt x="0" y="38"/>
                  </a:cubicBezTo>
                  <a:cubicBezTo>
                    <a:pt x="0" y="17"/>
                    <a:pt x="17" y="0"/>
                    <a:pt x="39" y="0"/>
                  </a:cubicBezTo>
                  <a:cubicBezTo>
                    <a:pt x="60" y="0"/>
                    <a:pt x="77" y="17"/>
                    <a:pt x="77" y="38"/>
                  </a:cubicBezTo>
                  <a:close/>
                  <a:moveTo>
                    <a:pt x="77" y="38"/>
                  </a:moveTo>
                  <a:cubicBezTo>
                    <a:pt x="77" y="38"/>
                    <a:pt x="77" y="38"/>
                    <a:pt x="77" y="3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31" name="Freeform 221"/>
            <p:cNvSpPr>
              <a:spLocks noEditPoints="1"/>
            </p:cNvSpPr>
            <p:nvPr/>
          </p:nvSpPr>
          <p:spPr bwMode="auto">
            <a:xfrm>
              <a:off x="7164103" y="3439980"/>
              <a:ext cx="292529" cy="292529"/>
            </a:xfrm>
            <a:custGeom>
              <a:avLst/>
              <a:gdLst>
                <a:gd name="T0" fmla="*/ 128 w 167"/>
                <a:gd name="T1" fmla="*/ 148 h 167"/>
                <a:gd name="T2" fmla="*/ 148 w 167"/>
                <a:gd name="T3" fmla="*/ 167 h 167"/>
                <a:gd name="T4" fmla="*/ 167 w 167"/>
                <a:gd name="T5" fmla="*/ 148 h 167"/>
                <a:gd name="T6" fmla="*/ 19 w 167"/>
                <a:gd name="T7" fmla="*/ 0 h 167"/>
                <a:gd name="T8" fmla="*/ 0 w 167"/>
                <a:gd name="T9" fmla="*/ 19 h 167"/>
                <a:gd name="T10" fmla="*/ 19 w 167"/>
                <a:gd name="T11" fmla="*/ 38 h 167"/>
                <a:gd name="T12" fmla="*/ 128 w 167"/>
                <a:gd name="T13" fmla="*/ 148 h 167"/>
                <a:gd name="T14" fmla="*/ 128 w 167"/>
                <a:gd name="T15" fmla="*/ 148 h 167"/>
                <a:gd name="T16" fmla="*/ 128 w 167"/>
                <a:gd name="T17" fmla="*/ 1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28" y="148"/>
                  </a:moveTo>
                  <a:cubicBezTo>
                    <a:pt x="128" y="158"/>
                    <a:pt x="137" y="167"/>
                    <a:pt x="148" y="167"/>
                  </a:cubicBezTo>
                  <a:cubicBezTo>
                    <a:pt x="158" y="167"/>
                    <a:pt x="167" y="158"/>
                    <a:pt x="167" y="148"/>
                  </a:cubicBezTo>
                  <a:cubicBezTo>
                    <a:pt x="167" y="66"/>
                    <a:pt x="100" y="0"/>
                    <a:pt x="19" y="0"/>
                  </a:cubicBezTo>
                  <a:cubicBezTo>
                    <a:pt x="8" y="0"/>
                    <a:pt x="0" y="9"/>
                    <a:pt x="0" y="19"/>
                  </a:cubicBezTo>
                  <a:cubicBezTo>
                    <a:pt x="0" y="30"/>
                    <a:pt x="8" y="38"/>
                    <a:pt x="19" y="38"/>
                  </a:cubicBezTo>
                  <a:cubicBezTo>
                    <a:pt x="79" y="38"/>
                    <a:pt x="128" y="88"/>
                    <a:pt x="128" y="148"/>
                  </a:cubicBezTo>
                  <a:close/>
                  <a:moveTo>
                    <a:pt x="128" y="148"/>
                  </a:moveTo>
                  <a:cubicBezTo>
                    <a:pt x="128" y="148"/>
                    <a:pt x="128" y="148"/>
                    <a:pt x="128" y="14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32" name="Freeform 222"/>
            <p:cNvSpPr>
              <a:spLocks noEditPoints="1"/>
            </p:cNvSpPr>
            <p:nvPr/>
          </p:nvSpPr>
          <p:spPr bwMode="auto">
            <a:xfrm>
              <a:off x="7164103" y="3315562"/>
              <a:ext cx="416947" cy="416947"/>
            </a:xfrm>
            <a:custGeom>
              <a:avLst/>
              <a:gdLst>
                <a:gd name="T0" fmla="*/ 219 w 238"/>
                <a:gd name="T1" fmla="*/ 238 h 238"/>
                <a:gd name="T2" fmla="*/ 238 w 238"/>
                <a:gd name="T3" fmla="*/ 219 h 238"/>
                <a:gd name="T4" fmla="*/ 19 w 238"/>
                <a:gd name="T5" fmla="*/ 0 h 238"/>
                <a:gd name="T6" fmla="*/ 0 w 238"/>
                <a:gd name="T7" fmla="*/ 19 h 238"/>
                <a:gd name="T8" fmla="*/ 19 w 238"/>
                <a:gd name="T9" fmla="*/ 38 h 238"/>
                <a:gd name="T10" fmla="*/ 199 w 238"/>
                <a:gd name="T11" fmla="*/ 219 h 238"/>
                <a:gd name="T12" fmla="*/ 219 w 238"/>
                <a:gd name="T13" fmla="*/ 238 h 238"/>
                <a:gd name="T14" fmla="*/ 219 w 238"/>
                <a:gd name="T15" fmla="*/ 238 h 238"/>
                <a:gd name="T16" fmla="*/ 219 w 238"/>
                <a:gd name="T1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238">
                  <a:moveTo>
                    <a:pt x="219" y="238"/>
                  </a:moveTo>
                  <a:cubicBezTo>
                    <a:pt x="229" y="238"/>
                    <a:pt x="238" y="229"/>
                    <a:pt x="238" y="219"/>
                  </a:cubicBezTo>
                  <a:cubicBezTo>
                    <a:pt x="238" y="98"/>
                    <a:pt x="140" y="0"/>
                    <a:pt x="19" y="0"/>
                  </a:cubicBezTo>
                  <a:cubicBezTo>
                    <a:pt x="8" y="0"/>
                    <a:pt x="0" y="9"/>
                    <a:pt x="0" y="19"/>
                  </a:cubicBezTo>
                  <a:cubicBezTo>
                    <a:pt x="0" y="30"/>
                    <a:pt x="8" y="38"/>
                    <a:pt x="19" y="38"/>
                  </a:cubicBezTo>
                  <a:cubicBezTo>
                    <a:pt x="119" y="38"/>
                    <a:pt x="199" y="119"/>
                    <a:pt x="199" y="219"/>
                  </a:cubicBezTo>
                  <a:cubicBezTo>
                    <a:pt x="199" y="229"/>
                    <a:pt x="208" y="238"/>
                    <a:pt x="219" y="238"/>
                  </a:cubicBezTo>
                  <a:close/>
                  <a:moveTo>
                    <a:pt x="219" y="238"/>
                  </a:moveTo>
                  <a:cubicBezTo>
                    <a:pt x="219" y="238"/>
                    <a:pt x="219" y="238"/>
                    <a:pt x="219" y="23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33" name="Freeform 223"/>
            <p:cNvSpPr>
              <a:spLocks noEditPoints="1"/>
            </p:cNvSpPr>
            <p:nvPr/>
          </p:nvSpPr>
          <p:spPr bwMode="auto">
            <a:xfrm>
              <a:off x="6492396" y="5147758"/>
              <a:ext cx="385102" cy="385102"/>
            </a:xfrm>
            <a:custGeom>
              <a:avLst/>
              <a:gdLst>
                <a:gd name="T0" fmla="*/ 21 w 220"/>
                <a:gd name="T1" fmla="*/ 116 h 220"/>
                <a:gd name="T2" fmla="*/ 7 w 220"/>
                <a:gd name="T3" fmla="*/ 206 h 220"/>
                <a:gd name="T4" fmla="*/ 7 w 220"/>
                <a:gd name="T5" fmla="*/ 220 h 220"/>
                <a:gd name="T6" fmla="*/ 220 w 220"/>
                <a:gd name="T7" fmla="*/ 213 h 220"/>
                <a:gd name="T8" fmla="*/ 200 w 220"/>
                <a:gd name="T9" fmla="*/ 206 h 220"/>
                <a:gd name="T10" fmla="*/ 220 w 220"/>
                <a:gd name="T11" fmla="*/ 89 h 220"/>
                <a:gd name="T12" fmla="*/ 0 w 220"/>
                <a:gd name="T13" fmla="*/ 83 h 220"/>
                <a:gd name="T14" fmla="*/ 138 w 220"/>
                <a:gd name="T15" fmla="*/ 117 h 220"/>
                <a:gd name="T16" fmla="*/ 186 w 220"/>
                <a:gd name="T17" fmla="*/ 116 h 220"/>
                <a:gd name="T18" fmla="*/ 83 w 220"/>
                <a:gd name="T19" fmla="*/ 206 h 220"/>
                <a:gd name="T20" fmla="*/ 110 w 220"/>
                <a:gd name="T21" fmla="*/ 89 h 220"/>
                <a:gd name="T22" fmla="*/ 76 w 220"/>
                <a:gd name="T23" fmla="*/ 116 h 220"/>
                <a:gd name="T24" fmla="*/ 35 w 220"/>
                <a:gd name="T25" fmla="*/ 206 h 220"/>
                <a:gd name="T26" fmla="*/ 55 w 220"/>
                <a:gd name="T27" fmla="*/ 89 h 220"/>
                <a:gd name="T28" fmla="*/ 193 w 220"/>
                <a:gd name="T29" fmla="*/ 21 h 220"/>
                <a:gd name="T30" fmla="*/ 0 w 220"/>
                <a:gd name="T31" fmla="*/ 76 h 220"/>
                <a:gd name="T32" fmla="*/ 193 w 220"/>
                <a:gd name="T33" fmla="*/ 21 h 220"/>
                <a:gd name="T34" fmla="*/ 45 w 220"/>
                <a:gd name="T35" fmla="*/ 63 h 220"/>
                <a:gd name="T36" fmla="*/ 40 w 220"/>
                <a:gd name="T37" fmla="*/ 65 h 220"/>
                <a:gd name="T38" fmla="*/ 52 w 220"/>
                <a:gd name="T39" fmla="*/ 33 h 220"/>
                <a:gd name="T40" fmla="*/ 58 w 220"/>
                <a:gd name="T41" fmla="*/ 36 h 220"/>
                <a:gd name="T42" fmla="*/ 72 w 220"/>
                <a:gd name="T43" fmla="*/ 63 h 220"/>
                <a:gd name="T44" fmla="*/ 68 w 220"/>
                <a:gd name="T45" fmla="*/ 65 h 220"/>
                <a:gd name="T46" fmla="*/ 80 w 220"/>
                <a:gd name="T47" fmla="*/ 33 h 220"/>
                <a:gd name="T48" fmla="*/ 86 w 220"/>
                <a:gd name="T49" fmla="*/ 36 h 220"/>
                <a:gd name="T50" fmla="*/ 110 w 220"/>
                <a:gd name="T51" fmla="*/ 65 h 220"/>
                <a:gd name="T52" fmla="*/ 107 w 220"/>
                <a:gd name="T53" fmla="*/ 34 h 220"/>
                <a:gd name="T54" fmla="*/ 114 w 220"/>
                <a:gd name="T55" fmla="*/ 34 h 220"/>
                <a:gd name="T56" fmla="*/ 153 w 220"/>
                <a:gd name="T57" fmla="*/ 65 h 220"/>
                <a:gd name="T58" fmla="*/ 149 w 220"/>
                <a:gd name="T59" fmla="*/ 64 h 220"/>
                <a:gd name="T60" fmla="*/ 135 w 220"/>
                <a:gd name="T61" fmla="*/ 31 h 220"/>
                <a:gd name="T62" fmla="*/ 155 w 220"/>
                <a:gd name="T63" fmla="*/ 60 h 220"/>
                <a:gd name="T64" fmla="*/ 181 w 220"/>
                <a:gd name="T65" fmla="*/ 65 h 220"/>
                <a:gd name="T66" fmla="*/ 176 w 220"/>
                <a:gd name="T67" fmla="*/ 63 h 220"/>
                <a:gd name="T68" fmla="*/ 164 w 220"/>
                <a:gd name="T69" fmla="*/ 31 h 220"/>
                <a:gd name="T70" fmla="*/ 182 w 220"/>
                <a:gd name="T71" fmla="*/ 60 h 220"/>
                <a:gd name="T72" fmla="*/ 59 w 220"/>
                <a:gd name="T73" fmla="*/ 166 h 220"/>
                <a:gd name="T74" fmla="*/ 55 w 220"/>
                <a:gd name="T75" fmla="*/ 144 h 220"/>
                <a:gd name="T76" fmla="*/ 69 w 220"/>
                <a:gd name="T77" fmla="*/ 144 h 220"/>
                <a:gd name="T78" fmla="*/ 66 w 220"/>
                <a:gd name="T79" fmla="*/ 166 h 220"/>
                <a:gd name="T80" fmla="*/ 62 w 220"/>
                <a:gd name="T81" fmla="*/ 179 h 220"/>
                <a:gd name="T82" fmla="*/ 59 w 220"/>
                <a:gd name="T83" fmla="*/ 166 h 220"/>
                <a:gd name="T84" fmla="*/ 35 w 220"/>
                <a:gd name="T85" fmla="*/ 0 h 220"/>
                <a:gd name="T86" fmla="*/ 193 w 220"/>
                <a:gd name="T87" fmla="*/ 7 h 220"/>
                <a:gd name="T88" fmla="*/ 35 w 220"/>
                <a:gd name="T89" fmla="*/ 14 h 220"/>
                <a:gd name="T90" fmla="*/ 121 w 220"/>
                <a:gd name="T91" fmla="*/ 154 h 220"/>
                <a:gd name="T92" fmla="*/ 135 w 220"/>
                <a:gd name="T93" fmla="*/ 129 h 220"/>
                <a:gd name="T94" fmla="*/ 121 w 220"/>
                <a:gd name="T95" fmla="*/ 154 h 220"/>
                <a:gd name="T96" fmla="*/ 116 w 220"/>
                <a:gd name="T97" fmla="*/ 168 h 220"/>
                <a:gd name="T98" fmla="*/ 160 w 220"/>
                <a:gd name="T99" fmla="*/ 134 h 220"/>
                <a:gd name="T100" fmla="*/ 155 w 220"/>
                <a:gd name="T101" fmla="*/ 149 h 220"/>
                <a:gd name="T102" fmla="*/ 140 w 220"/>
                <a:gd name="T103" fmla="*/ 173 h 220"/>
                <a:gd name="T104" fmla="*/ 155 w 220"/>
                <a:gd name="T105" fmla="*/ 149 h 220"/>
                <a:gd name="T106" fmla="*/ 155 w 220"/>
                <a:gd name="T107" fmla="*/ 14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0" h="220">
                  <a:moveTo>
                    <a:pt x="0" y="89"/>
                  </a:moveTo>
                  <a:cubicBezTo>
                    <a:pt x="0" y="102"/>
                    <a:pt x="9" y="113"/>
                    <a:pt x="21" y="116"/>
                  </a:cubicBezTo>
                  <a:cubicBezTo>
                    <a:pt x="21" y="206"/>
                    <a:pt x="21" y="206"/>
                    <a:pt x="21" y="206"/>
                  </a:cubicBezTo>
                  <a:cubicBezTo>
                    <a:pt x="7" y="206"/>
                    <a:pt x="7" y="206"/>
                    <a:pt x="7" y="206"/>
                  </a:cubicBezTo>
                  <a:cubicBezTo>
                    <a:pt x="3" y="206"/>
                    <a:pt x="0" y="209"/>
                    <a:pt x="0" y="213"/>
                  </a:cubicBezTo>
                  <a:cubicBezTo>
                    <a:pt x="0" y="217"/>
                    <a:pt x="3" y="220"/>
                    <a:pt x="7" y="220"/>
                  </a:cubicBezTo>
                  <a:cubicBezTo>
                    <a:pt x="214" y="220"/>
                    <a:pt x="214" y="220"/>
                    <a:pt x="214" y="220"/>
                  </a:cubicBezTo>
                  <a:cubicBezTo>
                    <a:pt x="217" y="220"/>
                    <a:pt x="220" y="217"/>
                    <a:pt x="220" y="213"/>
                  </a:cubicBezTo>
                  <a:cubicBezTo>
                    <a:pt x="220" y="209"/>
                    <a:pt x="217" y="206"/>
                    <a:pt x="214" y="206"/>
                  </a:cubicBezTo>
                  <a:cubicBezTo>
                    <a:pt x="200" y="206"/>
                    <a:pt x="200" y="206"/>
                    <a:pt x="200" y="206"/>
                  </a:cubicBezTo>
                  <a:cubicBezTo>
                    <a:pt x="200" y="116"/>
                    <a:pt x="200" y="116"/>
                    <a:pt x="200" y="116"/>
                  </a:cubicBezTo>
                  <a:cubicBezTo>
                    <a:pt x="212" y="113"/>
                    <a:pt x="220" y="102"/>
                    <a:pt x="220" y="89"/>
                  </a:cubicBezTo>
                  <a:cubicBezTo>
                    <a:pt x="220" y="83"/>
                    <a:pt x="220" y="83"/>
                    <a:pt x="220" y="83"/>
                  </a:cubicBezTo>
                  <a:cubicBezTo>
                    <a:pt x="0" y="83"/>
                    <a:pt x="0" y="83"/>
                    <a:pt x="0" y="83"/>
                  </a:cubicBezTo>
                  <a:lnTo>
                    <a:pt x="0" y="89"/>
                  </a:lnTo>
                  <a:close/>
                  <a:moveTo>
                    <a:pt x="138" y="117"/>
                  </a:moveTo>
                  <a:cubicBezTo>
                    <a:pt x="153" y="117"/>
                    <a:pt x="165" y="105"/>
                    <a:pt x="165" y="89"/>
                  </a:cubicBezTo>
                  <a:cubicBezTo>
                    <a:pt x="165" y="102"/>
                    <a:pt x="174" y="113"/>
                    <a:pt x="186" y="116"/>
                  </a:cubicBezTo>
                  <a:cubicBezTo>
                    <a:pt x="186" y="206"/>
                    <a:pt x="186" y="206"/>
                    <a:pt x="186" y="206"/>
                  </a:cubicBezTo>
                  <a:cubicBezTo>
                    <a:pt x="83" y="206"/>
                    <a:pt x="83" y="206"/>
                    <a:pt x="83" y="206"/>
                  </a:cubicBezTo>
                  <a:cubicBezTo>
                    <a:pt x="83" y="117"/>
                    <a:pt x="83" y="117"/>
                    <a:pt x="83" y="117"/>
                  </a:cubicBezTo>
                  <a:cubicBezTo>
                    <a:pt x="98" y="117"/>
                    <a:pt x="110" y="105"/>
                    <a:pt x="110" y="89"/>
                  </a:cubicBezTo>
                  <a:cubicBezTo>
                    <a:pt x="110" y="105"/>
                    <a:pt x="123" y="117"/>
                    <a:pt x="138" y="117"/>
                  </a:cubicBezTo>
                  <a:close/>
                  <a:moveTo>
                    <a:pt x="76" y="116"/>
                  </a:moveTo>
                  <a:cubicBezTo>
                    <a:pt x="76" y="206"/>
                    <a:pt x="76" y="206"/>
                    <a:pt x="76" y="206"/>
                  </a:cubicBezTo>
                  <a:cubicBezTo>
                    <a:pt x="35" y="206"/>
                    <a:pt x="35" y="206"/>
                    <a:pt x="35" y="206"/>
                  </a:cubicBezTo>
                  <a:cubicBezTo>
                    <a:pt x="35" y="116"/>
                    <a:pt x="35" y="116"/>
                    <a:pt x="35" y="116"/>
                  </a:cubicBezTo>
                  <a:cubicBezTo>
                    <a:pt x="47" y="113"/>
                    <a:pt x="55" y="102"/>
                    <a:pt x="55" y="89"/>
                  </a:cubicBezTo>
                  <a:cubicBezTo>
                    <a:pt x="55" y="102"/>
                    <a:pt x="64" y="113"/>
                    <a:pt x="76" y="116"/>
                  </a:cubicBezTo>
                  <a:close/>
                  <a:moveTo>
                    <a:pt x="193" y="21"/>
                  </a:moveTo>
                  <a:cubicBezTo>
                    <a:pt x="28" y="21"/>
                    <a:pt x="28" y="21"/>
                    <a:pt x="28" y="21"/>
                  </a:cubicBezTo>
                  <a:cubicBezTo>
                    <a:pt x="0" y="76"/>
                    <a:pt x="0" y="76"/>
                    <a:pt x="0" y="76"/>
                  </a:cubicBezTo>
                  <a:cubicBezTo>
                    <a:pt x="220" y="76"/>
                    <a:pt x="220" y="76"/>
                    <a:pt x="220" y="76"/>
                  </a:cubicBezTo>
                  <a:lnTo>
                    <a:pt x="193" y="21"/>
                  </a:lnTo>
                  <a:close/>
                  <a:moveTo>
                    <a:pt x="58" y="36"/>
                  </a:moveTo>
                  <a:cubicBezTo>
                    <a:pt x="45" y="63"/>
                    <a:pt x="45" y="63"/>
                    <a:pt x="45" y="63"/>
                  </a:cubicBezTo>
                  <a:cubicBezTo>
                    <a:pt x="44" y="65"/>
                    <a:pt x="43" y="65"/>
                    <a:pt x="42" y="65"/>
                  </a:cubicBezTo>
                  <a:cubicBezTo>
                    <a:pt x="41" y="65"/>
                    <a:pt x="41" y="65"/>
                    <a:pt x="40" y="65"/>
                  </a:cubicBezTo>
                  <a:cubicBezTo>
                    <a:pt x="38" y="64"/>
                    <a:pt x="38" y="62"/>
                    <a:pt x="38" y="60"/>
                  </a:cubicBezTo>
                  <a:cubicBezTo>
                    <a:pt x="52" y="33"/>
                    <a:pt x="52" y="33"/>
                    <a:pt x="52" y="33"/>
                  </a:cubicBezTo>
                  <a:cubicBezTo>
                    <a:pt x="53" y="31"/>
                    <a:pt x="55" y="30"/>
                    <a:pt x="57" y="31"/>
                  </a:cubicBezTo>
                  <a:cubicBezTo>
                    <a:pt x="59" y="32"/>
                    <a:pt x="59" y="34"/>
                    <a:pt x="58" y="36"/>
                  </a:cubicBezTo>
                  <a:close/>
                  <a:moveTo>
                    <a:pt x="86" y="36"/>
                  </a:moveTo>
                  <a:cubicBezTo>
                    <a:pt x="72" y="63"/>
                    <a:pt x="72" y="63"/>
                    <a:pt x="72" y="63"/>
                  </a:cubicBezTo>
                  <a:cubicBezTo>
                    <a:pt x="72" y="65"/>
                    <a:pt x="70" y="65"/>
                    <a:pt x="69" y="65"/>
                  </a:cubicBezTo>
                  <a:cubicBezTo>
                    <a:pt x="69" y="65"/>
                    <a:pt x="68" y="65"/>
                    <a:pt x="68" y="65"/>
                  </a:cubicBezTo>
                  <a:cubicBezTo>
                    <a:pt x="66" y="64"/>
                    <a:pt x="65" y="62"/>
                    <a:pt x="66" y="60"/>
                  </a:cubicBezTo>
                  <a:cubicBezTo>
                    <a:pt x="80" y="33"/>
                    <a:pt x="80" y="33"/>
                    <a:pt x="80" y="33"/>
                  </a:cubicBezTo>
                  <a:cubicBezTo>
                    <a:pt x="81" y="31"/>
                    <a:pt x="83" y="30"/>
                    <a:pt x="84" y="31"/>
                  </a:cubicBezTo>
                  <a:cubicBezTo>
                    <a:pt x="86" y="32"/>
                    <a:pt x="87" y="34"/>
                    <a:pt x="86" y="36"/>
                  </a:cubicBezTo>
                  <a:close/>
                  <a:moveTo>
                    <a:pt x="114" y="62"/>
                  </a:moveTo>
                  <a:cubicBezTo>
                    <a:pt x="114" y="64"/>
                    <a:pt x="112" y="65"/>
                    <a:pt x="110" y="65"/>
                  </a:cubicBezTo>
                  <a:cubicBezTo>
                    <a:pt x="108" y="65"/>
                    <a:pt x="107" y="64"/>
                    <a:pt x="107" y="62"/>
                  </a:cubicBezTo>
                  <a:cubicBezTo>
                    <a:pt x="107" y="34"/>
                    <a:pt x="107" y="34"/>
                    <a:pt x="107" y="34"/>
                  </a:cubicBezTo>
                  <a:cubicBezTo>
                    <a:pt x="107" y="32"/>
                    <a:pt x="108" y="31"/>
                    <a:pt x="110" y="31"/>
                  </a:cubicBezTo>
                  <a:cubicBezTo>
                    <a:pt x="112" y="31"/>
                    <a:pt x="114" y="32"/>
                    <a:pt x="114" y="34"/>
                  </a:cubicBezTo>
                  <a:lnTo>
                    <a:pt x="114" y="62"/>
                  </a:lnTo>
                  <a:close/>
                  <a:moveTo>
                    <a:pt x="153" y="65"/>
                  </a:moveTo>
                  <a:cubicBezTo>
                    <a:pt x="153" y="65"/>
                    <a:pt x="152" y="65"/>
                    <a:pt x="152" y="65"/>
                  </a:cubicBezTo>
                  <a:cubicBezTo>
                    <a:pt x="150" y="65"/>
                    <a:pt x="149" y="65"/>
                    <a:pt x="149" y="64"/>
                  </a:cubicBezTo>
                  <a:cubicBezTo>
                    <a:pt x="134" y="36"/>
                    <a:pt x="134" y="36"/>
                    <a:pt x="134" y="36"/>
                  </a:cubicBezTo>
                  <a:cubicBezTo>
                    <a:pt x="133" y="34"/>
                    <a:pt x="133" y="32"/>
                    <a:pt x="135" y="31"/>
                  </a:cubicBezTo>
                  <a:cubicBezTo>
                    <a:pt x="137" y="30"/>
                    <a:pt x="139" y="31"/>
                    <a:pt x="140" y="33"/>
                  </a:cubicBezTo>
                  <a:cubicBezTo>
                    <a:pt x="155" y="60"/>
                    <a:pt x="155" y="60"/>
                    <a:pt x="155" y="60"/>
                  </a:cubicBezTo>
                  <a:cubicBezTo>
                    <a:pt x="156" y="62"/>
                    <a:pt x="155" y="64"/>
                    <a:pt x="153" y="65"/>
                  </a:cubicBezTo>
                  <a:close/>
                  <a:moveTo>
                    <a:pt x="181" y="65"/>
                  </a:moveTo>
                  <a:cubicBezTo>
                    <a:pt x="180" y="65"/>
                    <a:pt x="180" y="65"/>
                    <a:pt x="179" y="65"/>
                  </a:cubicBezTo>
                  <a:cubicBezTo>
                    <a:pt x="178" y="65"/>
                    <a:pt x="177" y="65"/>
                    <a:pt x="176" y="63"/>
                  </a:cubicBezTo>
                  <a:cubicBezTo>
                    <a:pt x="162" y="36"/>
                    <a:pt x="162" y="36"/>
                    <a:pt x="162" y="36"/>
                  </a:cubicBezTo>
                  <a:cubicBezTo>
                    <a:pt x="161" y="34"/>
                    <a:pt x="162" y="32"/>
                    <a:pt x="164" y="31"/>
                  </a:cubicBezTo>
                  <a:cubicBezTo>
                    <a:pt x="166" y="30"/>
                    <a:pt x="168" y="31"/>
                    <a:pt x="168" y="33"/>
                  </a:cubicBezTo>
                  <a:cubicBezTo>
                    <a:pt x="182" y="60"/>
                    <a:pt x="182" y="60"/>
                    <a:pt x="182" y="60"/>
                  </a:cubicBezTo>
                  <a:cubicBezTo>
                    <a:pt x="183" y="62"/>
                    <a:pt x="182" y="64"/>
                    <a:pt x="181" y="65"/>
                  </a:cubicBezTo>
                  <a:close/>
                  <a:moveTo>
                    <a:pt x="59" y="166"/>
                  </a:moveTo>
                  <a:cubicBezTo>
                    <a:pt x="59" y="150"/>
                    <a:pt x="59" y="150"/>
                    <a:pt x="59" y="150"/>
                  </a:cubicBezTo>
                  <a:cubicBezTo>
                    <a:pt x="57" y="149"/>
                    <a:pt x="55" y="147"/>
                    <a:pt x="55" y="144"/>
                  </a:cubicBezTo>
                  <a:cubicBezTo>
                    <a:pt x="55" y="141"/>
                    <a:pt x="58" y="138"/>
                    <a:pt x="62" y="138"/>
                  </a:cubicBezTo>
                  <a:cubicBezTo>
                    <a:pt x="66" y="138"/>
                    <a:pt x="69" y="141"/>
                    <a:pt x="69" y="144"/>
                  </a:cubicBezTo>
                  <a:cubicBezTo>
                    <a:pt x="69" y="147"/>
                    <a:pt x="68" y="149"/>
                    <a:pt x="66" y="150"/>
                  </a:cubicBezTo>
                  <a:cubicBezTo>
                    <a:pt x="66" y="166"/>
                    <a:pt x="66" y="166"/>
                    <a:pt x="66" y="166"/>
                  </a:cubicBezTo>
                  <a:cubicBezTo>
                    <a:pt x="68" y="167"/>
                    <a:pt x="69" y="169"/>
                    <a:pt x="69" y="172"/>
                  </a:cubicBezTo>
                  <a:cubicBezTo>
                    <a:pt x="69" y="176"/>
                    <a:pt x="66" y="179"/>
                    <a:pt x="62" y="179"/>
                  </a:cubicBezTo>
                  <a:cubicBezTo>
                    <a:pt x="58" y="179"/>
                    <a:pt x="55" y="176"/>
                    <a:pt x="55" y="172"/>
                  </a:cubicBezTo>
                  <a:cubicBezTo>
                    <a:pt x="55" y="169"/>
                    <a:pt x="57" y="167"/>
                    <a:pt x="59" y="166"/>
                  </a:cubicBezTo>
                  <a:close/>
                  <a:moveTo>
                    <a:pt x="28" y="7"/>
                  </a:moveTo>
                  <a:cubicBezTo>
                    <a:pt x="28" y="3"/>
                    <a:pt x="31" y="0"/>
                    <a:pt x="35" y="0"/>
                  </a:cubicBezTo>
                  <a:cubicBezTo>
                    <a:pt x="186" y="0"/>
                    <a:pt x="186" y="0"/>
                    <a:pt x="186" y="0"/>
                  </a:cubicBezTo>
                  <a:cubicBezTo>
                    <a:pt x="190" y="0"/>
                    <a:pt x="193" y="3"/>
                    <a:pt x="193" y="7"/>
                  </a:cubicBezTo>
                  <a:cubicBezTo>
                    <a:pt x="193" y="11"/>
                    <a:pt x="190" y="14"/>
                    <a:pt x="186" y="14"/>
                  </a:cubicBezTo>
                  <a:cubicBezTo>
                    <a:pt x="35" y="14"/>
                    <a:pt x="35" y="14"/>
                    <a:pt x="35" y="14"/>
                  </a:cubicBezTo>
                  <a:cubicBezTo>
                    <a:pt x="31" y="14"/>
                    <a:pt x="28" y="11"/>
                    <a:pt x="28" y="7"/>
                  </a:cubicBezTo>
                  <a:close/>
                  <a:moveTo>
                    <a:pt x="121" y="154"/>
                  </a:moveTo>
                  <a:cubicBezTo>
                    <a:pt x="116" y="149"/>
                    <a:pt x="116" y="149"/>
                    <a:pt x="116" y="149"/>
                  </a:cubicBezTo>
                  <a:cubicBezTo>
                    <a:pt x="135" y="129"/>
                    <a:pt x="135" y="129"/>
                    <a:pt x="135" y="129"/>
                  </a:cubicBezTo>
                  <a:cubicBezTo>
                    <a:pt x="140" y="134"/>
                    <a:pt x="140" y="134"/>
                    <a:pt x="140" y="134"/>
                  </a:cubicBezTo>
                  <a:lnTo>
                    <a:pt x="121" y="154"/>
                  </a:lnTo>
                  <a:close/>
                  <a:moveTo>
                    <a:pt x="121" y="173"/>
                  </a:moveTo>
                  <a:cubicBezTo>
                    <a:pt x="116" y="168"/>
                    <a:pt x="116" y="168"/>
                    <a:pt x="116" y="168"/>
                  </a:cubicBezTo>
                  <a:cubicBezTo>
                    <a:pt x="155" y="129"/>
                    <a:pt x="155" y="129"/>
                    <a:pt x="155" y="129"/>
                  </a:cubicBezTo>
                  <a:cubicBezTo>
                    <a:pt x="160" y="134"/>
                    <a:pt x="160" y="134"/>
                    <a:pt x="160" y="134"/>
                  </a:cubicBezTo>
                  <a:lnTo>
                    <a:pt x="121" y="173"/>
                  </a:lnTo>
                  <a:close/>
                  <a:moveTo>
                    <a:pt x="155" y="149"/>
                  </a:moveTo>
                  <a:cubicBezTo>
                    <a:pt x="160" y="154"/>
                    <a:pt x="160" y="154"/>
                    <a:pt x="160" y="154"/>
                  </a:cubicBezTo>
                  <a:cubicBezTo>
                    <a:pt x="140" y="173"/>
                    <a:pt x="140" y="173"/>
                    <a:pt x="140" y="173"/>
                  </a:cubicBezTo>
                  <a:cubicBezTo>
                    <a:pt x="135" y="168"/>
                    <a:pt x="135" y="168"/>
                    <a:pt x="135" y="168"/>
                  </a:cubicBezTo>
                  <a:lnTo>
                    <a:pt x="155" y="149"/>
                  </a:lnTo>
                  <a:close/>
                  <a:moveTo>
                    <a:pt x="155" y="149"/>
                  </a:moveTo>
                  <a:cubicBezTo>
                    <a:pt x="155" y="149"/>
                    <a:pt x="155" y="149"/>
                    <a:pt x="155" y="149"/>
                  </a:cubicBezTo>
                </a:path>
              </a:pathLst>
            </a:custGeom>
            <a:solidFill>
              <a:schemeClr val="accent1"/>
            </a:solidFill>
            <a:ln>
              <a:noFill/>
            </a:ln>
          </p:spPr>
          <p:txBody>
            <a:bodyPr vert="horz" wrap="square" lIns="96430" tIns="48216" rIns="96430" bIns="48216" numCol="1" anchor="t" anchorCtr="0" compatLnSpc="1"/>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892" y="969554"/>
            <a:ext cx="8113486" cy="0"/>
          </a:xfrm>
          <a:prstGeom prst="line">
            <a:avLst/>
          </a:prstGeom>
          <a:ln w="28575"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TextBox 93"/>
          <p:cNvSpPr txBox="1"/>
          <p:nvPr/>
        </p:nvSpPr>
        <p:spPr>
          <a:xfrm>
            <a:off x="515892" y="229190"/>
            <a:ext cx="7307580" cy="613410"/>
          </a:xfrm>
          <a:prstGeom prst="rect">
            <a:avLst/>
          </a:prstGeom>
          <a:solidFill>
            <a:schemeClr val="accent1">
              <a:lumMod val="75000"/>
            </a:schemeClr>
          </a:solidFill>
        </p:spPr>
        <p:txBody>
          <a:bodyPr wrap="none" rtlCol="0">
            <a:spAutoFit/>
          </a:bodyPr>
          <a:lstStyle/>
          <a:p>
            <a:pPr marL="457200" indent="-457200" algn="l">
              <a:buFont typeface="Wingdings" panose="05000000000000000000" charset="0"/>
              <a:buChar char="l"/>
            </a:pPr>
            <a:r>
              <a:rPr lang="zh-CN" altLang="en-US" sz="3200" b="1" spc="300" dirty="0" smtClean="0">
                <a:solidFill>
                  <a:srgbClr val="FFC000"/>
                </a:solidFill>
                <a:latin typeface="微软雅黑" panose="020B0503020204020204" charset="-122"/>
                <a:ea typeface="微软雅黑" panose="020B0503020204020204" charset="-122"/>
              </a:rPr>
              <a:t>八佰伴破产：淘汰超市时代的到来</a:t>
            </a:r>
            <a:endParaRPr lang="zh-CN" altLang="en-US" sz="3200" b="1" spc="300" dirty="0" smtClean="0">
              <a:solidFill>
                <a:srgbClr val="FFC000"/>
              </a:solidFill>
              <a:latin typeface="微软雅黑" panose="020B0503020204020204" charset="-122"/>
              <a:ea typeface="微软雅黑" panose="020B0503020204020204" charset="-122"/>
            </a:endParaRPr>
          </a:p>
        </p:txBody>
      </p:sp>
      <p:sp>
        <p:nvSpPr>
          <p:cNvPr id="100" name="文本框 99"/>
          <p:cNvSpPr txBox="1"/>
          <p:nvPr/>
        </p:nvSpPr>
        <p:spPr>
          <a:xfrm>
            <a:off x="515620" y="1114425"/>
            <a:ext cx="8114030" cy="4479290"/>
          </a:xfrm>
          <a:prstGeom prst="rect">
            <a:avLst/>
          </a:prstGeom>
          <a:noFill/>
          <a:ln w="9525">
            <a:noFill/>
          </a:ln>
        </p:spPr>
        <p:txBody>
          <a:bodyPr wrap="square">
            <a:spAutoFit/>
          </a:bodyPr>
          <a:p>
            <a:pPr marL="0" indent="0" algn="l">
              <a:lnSpc>
                <a:spcPct val="120000"/>
              </a:lnSpc>
            </a:pPr>
            <a:r>
              <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在东京证券交易的第一市场上市的超级市场破产，这在战后的日本还是第一次，同时，它也是日本百货业界最大的一次破产事件，因而震撼了日本和亚洲。日本</a:t>
            </a:r>
            <a:r>
              <a:rPr lang="en-US" altLang="zh-CN"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经济界</a:t>
            </a:r>
            <a:r>
              <a:rPr lang="en-US" altLang="zh-CN"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杂志半月刊</a:t>
            </a:r>
            <a:r>
              <a:rPr lang="en-US" altLang="zh-CN"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1997</a:t>
            </a:r>
            <a:r>
              <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年秋在增刊登了题为“八佰伴破产的教训</a:t>
            </a:r>
            <a:r>
              <a:rPr lang="en-US" altLang="zh-CN"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象征着淘汰超市时代的到来”的文章。</a:t>
            </a:r>
            <a:endPar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20000"/>
              </a:lnSpc>
            </a:pPr>
            <a:r>
              <a:rPr lang="zh-CN" altLang="en-US" sz="2400"/>
              <a:t>关于八佰伴日本公司破产的原因，一般认为主要有以下几点：</a:t>
            </a:r>
            <a:endParaRPr lang="zh-CN" altLang="en-US" sz="2400"/>
          </a:p>
          <a:p>
            <a:pPr marL="0" indent="0" algn="l">
              <a:lnSpc>
                <a:spcPct val="120000"/>
              </a:lnSpc>
            </a:pPr>
            <a:r>
              <a:rPr lang="zh-CN" altLang="en-US" sz="2400"/>
              <a:t>    </a:t>
            </a:r>
            <a:r>
              <a:rPr lang="zh-CN" altLang="en-US" sz="2400" b="1">
                <a:solidFill>
                  <a:schemeClr val="accent1">
                    <a:lumMod val="75000"/>
                  </a:schemeClr>
                </a:solidFill>
              </a:rPr>
              <a:t>一、扩张过快，摊子铺得太大</a:t>
            </a:r>
            <a:endParaRPr lang="zh-CN" altLang="en-US" sz="2400" b="1">
              <a:solidFill>
                <a:schemeClr val="accent1">
                  <a:lumMod val="75000"/>
                </a:schemeClr>
              </a:solidFill>
            </a:endParaRPr>
          </a:p>
          <a:p>
            <a:pPr marL="0" indent="0" algn="l">
              <a:lnSpc>
                <a:spcPct val="120000"/>
              </a:lnSpc>
            </a:pPr>
            <a:r>
              <a:rPr lang="zh-CN" altLang="en-US" sz="2400"/>
              <a:t>    八佰伴日本公司总经理和田光正在接受《经济界》杂志记者采访时表示，公司破产的原因是先行投资过多。和田光正说：“当时我认为投资计划是绝对没有错误的。</a:t>
            </a:r>
            <a:endParaRPr lang="zh-CN" altLang="en-US" sz="2400"/>
          </a:p>
        </p:txBody>
      </p:sp>
      <p:pic>
        <p:nvPicPr>
          <p:cNvPr id="15" name="出自【趣你的PPT】(微信:qunideppt)：最优质的PPT资源库"/>
          <p:cNvPicPr>
            <a:picLocks noChangeAspect="1"/>
          </p:cNvPicPr>
          <p:nvPr/>
        </p:nvPicPr>
        <p:blipFill rotWithShape="1">
          <a:blip r:embed="rId1"/>
          <a:srcRect l="43663" t="25882"/>
          <a:stretch>
            <a:fillRect/>
          </a:stretch>
        </p:blipFill>
        <p:spPr>
          <a:xfrm rot="10800000">
            <a:off x="6965315" y="4208780"/>
            <a:ext cx="2211705" cy="2639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 presetClass="entr" presetSubtype="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892" y="969554"/>
            <a:ext cx="8113486" cy="0"/>
          </a:xfrm>
          <a:prstGeom prst="line">
            <a:avLst/>
          </a:prstGeom>
          <a:ln w="28575"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TextBox 93"/>
          <p:cNvSpPr txBox="1"/>
          <p:nvPr/>
        </p:nvSpPr>
        <p:spPr>
          <a:xfrm>
            <a:off x="515892" y="229190"/>
            <a:ext cx="7307580" cy="613410"/>
          </a:xfrm>
          <a:prstGeom prst="rect">
            <a:avLst/>
          </a:prstGeom>
          <a:solidFill>
            <a:schemeClr val="accent1">
              <a:lumMod val="75000"/>
            </a:schemeClr>
          </a:solidFill>
        </p:spPr>
        <p:txBody>
          <a:bodyPr wrap="none" rtlCol="0">
            <a:spAutoFit/>
          </a:bodyPr>
          <a:lstStyle/>
          <a:p>
            <a:pPr marL="457200" indent="-457200" algn="l">
              <a:buFont typeface="Wingdings" panose="05000000000000000000" charset="0"/>
              <a:buChar char="l"/>
            </a:pPr>
            <a:r>
              <a:rPr lang="zh-CN" altLang="en-US" sz="3200" b="1" spc="300" dirty="0" smtClean="0">
                <a:solidFill>
                  <a:srgbClr val="FFC000"/>
                </a:solidFill>
                <a:latin typeface="微软雅黑" panose="020B0503020204020204" charset="-122"/>
                <a:ea typeface="微软雅黑" panose="020B0503020204020204" charset="-122"/>
              </a:rPr>
              <a:t>八佰伴破产：淘汰超市时代的到来</a:t>
            </a:r>
            <a:endParaRPr lang="zh-CN" altLang="en-US" sz="3200" b="1" spc="300" dirty="0" smtClean="0">
              <a:solidFill>
                <a:srgbClr val="FFC000"/>
              </a:solidFill>
              <a:latin typeface="微软雅黑" panose="020B0503020204020204" charset="-122"/>
              <a:ea typeface="微软雅黑" panose="020B0503020204020204" charset="-122"/>
            </a:endParaRPr>
          </a:p>
        </p:txBody>
      </p:sp>
      <p:sp>
        <p:nvSpPr>
          <p:cNvPr id="100" name="文本框 99"/>
          <p:cNvSpPr txBox="1"/>
          <p:nvPr/>
        </p:nvSpPr>
        <p:spPr>
          <a:xfrm>
            <a:off x="515620" y="1115060"/>
            <a:ext cx="8114030" cy="4918075"/>
          </a:xfrm>
          <a:prstGeom prst="rect">
            <a:avLst/>
          </a:prstGeom>
          <a:noFill/>
          <a:ln w="9525">
            <a:noFill/>
          </a:ln>
        </p:spPr>
        <p:txBody>
          <a:bodyPr wrap="square">
            <a:spAutoFit/>
          </a:bodyPr>
          <a:p>
            <a:pPr marL="0" indent="0" algn="l">
              <a:lnSpc>
                <a:spcPct val="120000"/>
              </a:lnSpc>
            </a:pPr>
            <a:r>
              <a:rPr lang="zh-CN" altLang="en-US" sz="2400">
                <a:sym typeface="+mn-ea"/>
              </a:rPr>
              <a:t>从结果来看，我想是因为公司对日本和海外的经济形势及对自己企业的能力过于乐观了。”</a:t>
            </a:r>
            <a:endParaRPr lang="zh-CN" altLang="en-US" sz="2400"/>
          </a:p>
          <a:p>
            <a:pPr marL="0" indent="0" algn="l">
              <a:lnSpc>
                <a:spcPct val="120000"/>
              </a:lnSpc>
            </a:pP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  然而，事实上，八佰伴在海外并没有详细周密的投资计划。80年代后期和90年代初，“八佰伴日本”为了快速扩展国际事业，趁着日本泡沫经济的时机，在债券市场上大量发行可转换公司债券。这种筹资方法，虽然摆脱了从银行取得资金的限制，却也失去有效的财务监督，极易陷入债务膨胀的危机。事实上，自1996年11月以来，八佰伴日本公司的经营状况就已经开始恶化。此外，八佰伴日本公司把公司的利润以及通过发行公司债券这种“炼金术”聚集的大量资金投到了海外市场。然而这些资金的回收情况却不尽人意。</a:t>
            </a:r>
            <a:endParaRPr lang="zh-CN" altLang="en-US" sz="2400"/>
          </a:p>
        </p:txBody>
      </p:sp>
      <p:pic>
        <p:nvPicPr>
          <p:cNvPr id="15" name="出自【趣你的PPT】(微信:qunideppt)：最优质的PPT资源库"/>
          <p:cNvPicPr>
            <a:picLocks noChangeAspect="1"/>
          </p:cNvPicPr>
          <p:nvPr/>
        </p:nvPicPr>
        <p:blipFill rotWithShape="1">
          <a:blip r:embed="rId1"/>
          <a:srcRect l="43663" t="25882"/>
          <a:stretch>
            <a:fillRect/>
          </a:stretch>
        </p:blipFill>
        <p:spPr>
          <a:xfrm rot="10800000">
            <a:off x="6965315" y="4208780"/>
            <a:ext cx="2211705" cy="2639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 presetClass="entr" presetSubtype="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892" y="969554"/>
            <a:ext cx="8113486" cy="0"/>
          </a:xfrm>
          <a:prstGeom prst="line">
            <a:avLst/>
          </a:prstGeom>
          <a:ln w="28575"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TextBox 93"/>
          <p:cNvSpPr txBox="1"/>
          <p:nvPr/>
        </p:nvSpPr>
        <p:spPr>
          <a:xfrm>
            <a:off x="515892" y="229190"/>
            <a:ext cx="7307580" cy="613410"/>
          </a:xfrm>
          <a:prstGeom prst="rect">
            <a:avLst/>
          </a:prstGeom>
          <a:solidFill>
            <a:schemeClr val="accent1">
              <a:lumMod val="75000"/>
            </a:schemeClr>
          </a:solidFill>
        </p:spPr>
        <p:txBody>
          <a:bodyPr wrap="none" rtlCol="0">
            <a:spAutoFit/>
          </a:bodyPr>
          <a:lstStyle/>
          <a:p>
            <a:pPr marL="457200" indent="-457200" algn="l">
              <a:buFont typeface="Wingdings" panose="05000000000000000000" charset="0"/>
              <a:buChar char="l"/>
            </a:pPr>
            <a:r>
              <a:rPr lang="zh-CN" altLang="en-US" sz="3200" b="1" spc="300" dirty="0" smtClean="0">
                <a:solidFill>
                  <a:srgbClr val="FFC000"/>
                </a:solidFill>
                <a:latin typeface="微软雅黑" panose="020B0503020204020204" charset="-122"/>
                <a:ea typeface="微软雅黑" panose="020B0503020204020204" charset="-122"/>
              </a:rPr>
              <a:t>八佰伴破产：淘汰超市时代的到来</a:t>
            </a:r>
            <a:endParaRPr lang="zh-CN" altLang="en-US" sz="3200" b="1" spc="300" dirty="0" smtClean="0">
              <a:solidFill>
                <a:srgbClr val="FFC000"/>
              </a:solidFill>
              <a:latin typeface="微软雅黑" panose="020B0503020204020204" charset="-122"/>
              <a:ea typeface="微软雅黑" panose="020B0503020204020204" charset="-122"/>
            </a:endParaRPr>
          </a:p>
        </p:txBody>
      </p:sp>
      <p:sp>
        <p:nvSpPr>
          <p:cNvPr id="100" name="文本框 99"/>
          <p:cNvSpPr txBox="1"/>
          <p:nvPr/>
        </p:nvSpPr>
        <p:spPr>
          <a:xfrm>
            <a:off x="515620" y="1115060"/>
            <a:ext cx="8114030" cy="5464175"/>
          </a:xfrm>
          <a:prstGeom prst="rect">
            <a:avLst/>
          </a:prstGeom>
          <a:noFill/>
          <a:ln w="9525">
            <a:noFill/>
          </a:ln>
        </p:spPr>
        <p:txBody>
          <a:bodyPr wrap="square">
            <a:spAutoFit/>
          </a:bodyPr>
          <a:p>
            <a:pPr marL="0" indent="0" algn="l">
              <a:lnSpc>
                <a:spcPct val="120000"/>
              </a:lnSpc>
            </a:pPr>
            <a:r>
              <a:rPr lang="en-US" altLang="zh-CN"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加之在此期间又出现了泡沫经济，业绩欠佳导致股价下跌。曾通过可转换公司合同券筹资600亿日元的八佰伴，从1997年12月起到2001年，每年要偿还100亿日元。假如筹措不到偿还资金，公司的信誉自然要面临危机。 </a:t>
            </a:r>
            <a:endParaRPr lang="zh-CN" altLang="en-US" sz="2400"/>
          </a:p>
          <a:p>
            <a:pPr marL="0" indent="0" algn="l">
              <a:lnSpc>
                <a:spcPct val="110000"/>
              </a:lnSpc>
            </a:pPr>
            <a:r>
              <a:rPr lang="zh-CN" altLang="en-US" sz="2400"/>
              <a:t>     </a:t>
            </a:r>
            <a:r>
              <a:rPr lang="zh-CN" altLang="en-US" sz="2400" b="1">
                <a:solidFill>
                  <a:schemeClr val="accent1">
                    <a:lumMod val="75000"/>
                  </a:schemeClr>
                </a:solidFill>
              </a:rPr>
              <a:t>二、缺乏银行支持</a:t>
            </a:r>
            <a:endParaRPr lang="zh-CN" altLang="en-US" sz="2400" b="1">
              <a:solidFill>
                <a:schemeClr val="accent1">
                  <a:lumMod val="75000"/>
                </a:schemeClr>
              </a:solidFill>
            </a:endParaRPr>
          </a:p>
          <a:p>
            <a:pPr marL="0" indent="0" algn="l">
              <a:lnSpc>
                <a:spcPct val="110000"/>
              </a:lnSpc>
            </a:pPr>
            <a:r>
              <a:rPr lang="zh-CN" altLang="en-US" sz="2400"/>
              <a:t>   “八佰伴日本”直接向金融市场发行没有银行担保的公司债券，直接在市场吸收资金，这一举动，虽然反映了日本企业从依赖银行贷款的间接资金来源，转变为直接从市场吸收资金的直接资金来源的时代潮流，但也得罪了长期交往的主力银行，因此，当“八佰伴日本”资金流通不畅，而发行的公司债券却到了必须偿还的时候，曾经担当“八佰伴日本”主力银行角色的往来银行——东海银行、住友信托银行、日本长期信用银行却采取了袖手旁观的姿态。</a:t>
            </a:r>
            <a:endParaRPr lang="zh-CN" altLang="en-US" sz="2400"/>
          </a:p>
        </p:txBody>
      </p:sp>
      <p:pic>
        <p:nvPicPr>
          <p:cNvPr id="15" name="出自【趣你的PPT】(微信:qunideppt)：最优质的PPT资源库"/>
          <p:cNvPicPr>
            <a:picLocks noChangeAspect="1"/>
          </p:cNvPicPr>
          <p:nvPr/>
        </p:nvPicPr>
        <p:blipFill rotWithShape="1">
          <a:blip r:embed="rId1"/>
          <a:srcRect l="43663" t="25882"/>
          <a:stretch>
            <a:fillRect/>
          </a:stretch>
        </p:blipFill>
        <p:spPr>
          <a:xfrm rot="10800000">
            <a:off x="7232650" y="4527550"/>
            <a:ext cx="1944370" cy="2320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 presetClass="entr" presetSubtype="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892" y="969554"/>
            <a:ext cx="8113486" cy="0"/>
          </a:xfrm>
          <a:prstGeom prst="line">
            <a:avLst/>
          </a:prstGeom>
          <a:ln w="28575"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TextBox 93"/>
          <p:cNvSpPr txBox="1"/>
          <p:nvPr/>
        </p:nvSpPr>
        <p:spPr>
          <a:xfrm>
            <a:off x="515892" y="229190"/>
            <a:ext cx="7307580" cy="613410"/>
          </a:xfrm>
          <a:prstGeom prst="rect">
            <a:avLst/>
          </a:prstGeom>
          <a:solidFill>
            <a:schemeClr val="accent1">
              <a:lumMod val="75000"/>
            </a:schemeClr>
          </a:solidFill>
        </p:spPr>
        <p:txBody>
          <a:bodyPr wrap="none" rtlCol="0">
            <a:spAutoFit/>
          </a:bodyPr>
          <a:lstStyle/>
          <a:p>
            <a:pPr marL="457200" indent="-457200" algn="l">
              <a:buFont typeface="Wingdings" panose="05000000000000000000" charset="0"/>
              <a:buChar char="l"/>
            </a:pPr>
            <a:r>
              <a:rPr lang="zh-CN" altLang="en-US" sz="3200" b="1" spc="300" dirty="0" smtClean="0">
                <a:solidFill>
                  <a:srgbClr val="FFC000"/>
                </a:solidFill>
                <a:latin typeface="微软雅黑" panose="020B0503020204020204" charset="-122"/>
                <a:ea typeface="微软雅黑" panose="020B0503020204020204" charset="-122"/>
              </a:rPr>
              <a:t>八佰伴破产：淘汰超市时代的到来</a:t>
            </a:r>
            <a:endParaRPr lang="zh-CN" altLang="en-US" sz="3200" b="1" spc="300" dirty="0" smtClean="0">
              <a:solidFill>
                <a:srgbClr val="FFC000"/>
              </a:solidFill>
              <a:latin typeface="微软雅黑" panose="020B0503020204020204" charset="-122"/>
              <a:ea typeface="微软雅黑" panose="020B0503020204020204" charset="-122"/>
            </a:endParaRPr>
          </a:p>
        </p:txBody>
      </p:sp>
      <p:sp>
        <p:nvSpPr>
          <p:cNvPr id="100" name="文本框 99"/>
          <p:cNvSpPr txBox="1"/>
          <p:nvPr/>
        </p:nvSpPr>
        <p:spPr>
          <a:xfrm>
            <a:off x="515620" y="1115060"/>
            <a:ext cx="8114030" cy="3601720"/>
          </a:xfrm>
          <a:prstGeom prst="rect">
            <a:avLst/>
          </a:prstGeom>
          <a:noFill/>
          <a:ln w="9525">
            <a:noFill/>
          </a:ln>
        </p:spPr>
        <p:txBody>
          <a:bodyPr wrap="square">
            <a:spAutoFit/>
          </a:bodyPr>
          <a:p>
            <a:pPr marL="0" indent="0" algn="l">
              <a:lnSpc>
                <a:spcPct val="120000"/>
              </a:lnSpc>
            </a:pP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总经理和田光正承认，银行不支持也是造成公司破产的一个因素。董事长和田一夫曾向身边的亲信说过，“公司是被银行挤垮台的”。八佰伴破产的事实从一个侧面表明了过于追求浪漫的垄断经营者专横的经营方式的失败。</a:t>
            </a:r>
            <a:endPar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lnSpc>
                <a:spcPct val="120000"/>
              </a:lnSpc>
            </a:pP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altLang="zh-CN" sz="2400" b="1" u="none">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三、没有明确定位</a:t>
            </a:r>
            <a:endParaRPr lang="en-US" altLang="zh-CN" sz="2400" b="1" u="none">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p>
            <a:pPr marL="0" indent="0" algn="l">
              <a:lnSpc>
                <a:spcPct val="120000"/>
              </a:lnSpc>
            </a:pP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  有人说，八佰伴“没有一个把什么货卖给什么人的明确的经营战略”。八佰伴原本是一个地方超市集团，但在向海外进军的进程中，一会儿以日侨为对象，一会儿又转向当地人。 </a:t>
            </a:r>
            <a:endParaRPr lang="zh-CN" altLang="en-US" sz="2400"/>
          </a:p>
        </p:txBody>
      </p:sp>
      <p:pic>
        <p:nvPicPr>
          <p:cNvPr id="2" name="图片 1"/>
          <p:cNvPicPr>
            <a:picLocks noChangeAspect="1"/>
          </p:cNvPicPr>
          <p:nvPr/>
        </p:nvPicPr>
        <p:blipFill>
          <a:blip r:embed="rId1"/>
          <a:stretch>
            <a:fillRect/>
          </a:stretch>
        </p:blipFill>
        <p:spPr>
          <a:xfrm>
            <a:off x="2896235" y="4716780"/>
            <a:ext cx="3031490" cy="2145665"/>
          </a:xfrm>
          <a:prstGeom prst="rect">
            <a:avLst/>
          </a:prstGeom>
        </p:spPr>
      </p:pic>
      <p:pic>
        <p:nvPicPr>
          <p:cNvPr id="15" name="出自【趣你的PPT】(微信:qunideppt)：最优质的PPT资源库"/>
          <p:cNvPicPr>
            <a:picLocks noChangeAspect="1"/>
          </p:cNvPicPr>
          <p:nvPr/>
        </p:nvPicPr>
        <p:blipFill rotWithShape="1">
          <a:blip r:embed="rId2"/>
          <a:srcRect l="43663" t="25882"/>
          <a:stretch>
            <a:fillRect/>
          </a:stretch>
        </p:blipFill>
        <p:spPr>
          <a:xfrm rot="10800000">
            <a:off x="6965315" y="4208780"/>
            <a:ext cx="2211705" cy="2639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 presetClass="entr" presetSubtype="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892" y="969554"/>
            <a:ext cx="8113486" cy="0"/>
          </a:xfrm>
          <a:prstGeom prst="line">
            <a:avLst/>
          </a:prstGeom>
          <a:ln w="28575"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TextBox 93"/>
          <p:cNvSpPr txBox="1"/>
          <p:nvPr/>
        </p:nvSpPr>
        <p:spPr>
          <a:xfrm>
            <a:off x="515892" y="229190"/>
            <a:ext cx="7307580" cy="613410"/>
          </a:xfrm>
          <a:prstGeom prst="rect">
            <a:avLst/>
          </a:prstGeom>
          <a:solidFill>
            <a:schemeClr val="accent1">
              <a:lumMod val="75000"/>
            </a:schemeClr>
          </a:solidFill>
        </p:spPr>
        <p:txBody>
          <a:bodyPr wrap="none" rtlCol="0">
            <a:spAutoFit/>
          </a:bodyPr>
          <a:lstStyle/>
          <a:p>
            <a:pPr marL="457200" indent="-457200" algn="l">
              <a:buFont typeface="Wingdings" panose="05000000000000000000" charset="0"/>
              <a:buChar char="l"/>
            </a:pPr>
            <a:r>
              <a:rPr lang="zh-CN" altLang="en-US" sz="3200" b="1" spc="300" dirty="0" smtClean="0">
                <a:solidFill>
                  <a:srgbClr val="FFC000"/>
                </a:solidFill>
                <a:latin typeface="微软雅黑" panose="020B0503020204020204" charset="-122"/>
                <a:ea typeface="微软雅黑" panose="020B0503020204020204" charset="-122"/>
              </a:rPr>
              <a:t>八佰伴破产：淘汰超市时代的到来</a:t>
            </a:r>
            <a:endParaRPr lang="zh-CN" altLang="en-US" sz="3200" b="1" spc="300" dirty="0" smtClean="0">
              <a:solidFill>
                <a:srgbClr val="FFC000"/>
              </a:solidFill>
              <a:latin typeface="微软雅黑" panose="020B0503020204020204" charset="-122"/>
              <a:ea typeface="微软雅黑" panose="020B0503020204020204" charset="-122"/>
            </a:endParaRPr>
          </a:p>
        </p:txBody>
      </p:sp>
      <p:sp>
        <p:nvSpPr>
          <p:cNvPr id="100" name="文本框 99"/>
          <p:cNvSpPr txBox="1"/>
          <p:nvPr/>
        </p:nvSpPr>
        <p:spPr>
          <a:xfrm>
            <a:off x="514985" y="1138555"/>
            <a:ext cx="8114030" cy="4442460"/>
          </a:xfrm>
          <a:prstGeom prst="rect">
            <a:avLst/>
          </a:prstGeom>
          <a:noFill/>
          <a:ln w="9525">
            <a:noFill/>
          </a:ln>
        </p:spPr>
        <p:txBody>
          <a:bodyPr wrap="square">
            <a:spAutoFit/>
          </a:bodyPr>
          <a:p>
            <a:pPr marL="0" indent="0" algn="l">
              <a:lnSpc>
                <a:spcPct val="120000"/>
              </a:lnSpc>
            </a:pP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八佰伴不仅不断改变销售对象，而且还不断改变经营手法。虽然在海外经营的初期得到了侨居海外的日本人的大力支持，有一个好的开端，但由于在日本国内的积蓄不足，经营能力有限，因而被后发展起来的超市和百货商店抢走了客源。80年代以后，八佰伴在海外开设了四十多家超市，但目前只剩下27家。有人批评说，八佰伴在经营上没有考虑消费者。在超市行业中，必须通过对细小事务的逐步积累，才能真正取得成果。八佰伴日本公司忽视服务对象而带来的教训是沉痛的。</a:t>
            </a:r>
            <a:endPar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lnSpc>
                <a:spcPct val="110000"/>
              </a:lnSpc>
            </a:pPr>
            <a:endParaRPr lang="zh-CN" altLang="en-US" sz="2400"/>
          </a:p>
        </p:txBody>
      </p:sp>
      <p:pic>
        <p:nvPicPr>
          <p:cNvPr id="15" name="出自【趣你的PPT】(微信:qunideppt)：最优质的PPT资源库"/>
          <p:cNvPicPr>
            <a:picLocks noChangeAspect="1"/>
          </p:cNvPicPr>
          <p:nvPr/>
        </p:nvPicPr>
        <p:blipFill rotWithShape="1">
          <a:blip r:embed="rId1"/>
          <a:srcRect l="43663" t="25882"/>
          <a:stretch>
            <a:fillRect/>
          </a:stretch>
        </p:blipFill>
        <p:spPr>
          <a:xfrm rot="10800000">
            <a:off x="6965315" y="4208780"/>
            <a:ext cx="2211705" cy="2639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 presetClass="entr" presetSubtype="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892" y="969554"/>
            <a:ext cx="8113486" cy="0"/>
          </a:xfrm>
          <a:prstGeom prst="line">
            <a:avLst/>
          </a:prstGeom>
          <a:ln w="28575"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TextBox 93"/>
          <p:cNvSpPr txBox="1"/>
          <p:nvPr/>
        </p:nvSpPr>
        <p:spPr>
          <a:xfrm>
            <a:off x="515892" y="229190"/>
            <a:ext cx="7307580" cy="613410"/>
          </a:xfrm>
          <a:prstGeom prst="rect">
            <a:avLst/>
          </a:prstGeom>
          <a:solidFill>
            <a:schemeClr val="accent1">
              <a:lumMod val="75000"/>
            </a:schemeClr>
          </a:solidFill>
        </p:spPr>
        <p:txBody>
          <a:bodyPr wrap="none" rtlCol="0">
            <a:spAutoFit/>
          </a:bodyPr>
          <a:lstStyle/>
          <a:p>
            <a:pPr marL="457200" indent="-457200" algn="l">
              <a:buFont typeface="Wingdings" panose="05000000000000000000" charset="0"/>
              <a:buChar char="l"/>
            </a:pPr>
            <a:r>
              <a:rPr lang="zh-CN" altLang="en-US" sz="3200" b="1" spc="300" dirty="0" smtClean="0">
                <a:solidFill>
                  <a:srgbClr val="FFC000"/>
                </a:solidFill>
                <a:latin typeface="微软雅黑" panose="020B0503020204020204" charset="-122"/>
                <a:ea typeface="微软雅黑" panose="020B0503020204020204" charset="-122"/>
              </a:rPr>
              <a:t>八佰伴破产：淘汰超市时代的到来</a:t>
            </a:r>
            <a:endParaRPr lang="zh-CN" altLang="en-US" sz="3200" b="1" spc="300" dirty="0" smtClean="0">
              <a:solidFill>
                <a:srgbClr val="FFC000"/>
              </a:solidFill>
              <a:latin typeface="微软雅黑" panose="020B0503020204020204" charset="-122"/>
              <a:ea typeface="微软雅黑" panose="020B0503020204020204" charset="-122"/>
            </a:endParaRPr>
          </a:p>
        </p:txBody>
      </p:sp>
      <p:sp>
        <p:nvSpPr>
          <p:cNvPr id="100" name="文本框 99"/>
          <p:cNvSpPr txBox="1"/>
          <p:nvPr/>
        </p:nvSpPr>
        <p:spPr>
          <a:xfrm>
            <a:off x="515620" y="1115060"/>
            <a:ext cx="8114030" cy="4479290"/>
          </a:xfrm>
          <a:prstGeom prst="rect">
            <a:avLst/>
          </a:prstGeom>
          <a:noFill/>
          <a:ln w="9525">
            <a:noFill/>
          </a:ln>
        </p:spPr>
        <p:txBody>
          <a:bodyPr wrap="square">
            <a:spAutoFit/>
          </a:bodyPr>
          <a:p>
            <a:pPr marL="0" indent="0" algn="l">
              <a:lnSpc>
                <a:spcPct val="120000"/>
              </a:lnSpc>
            </a:pP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四、管理人才培育落后于需要</a:t>
            </a:r>
            <a:endParaRPr lang="en-US" altLang="zh-CN" sz="2400" b="1" u="none">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20000"/>
              </a:lnSpc>
            </a:pPr>
            <a:r>
              <a:rPr lang="en-US" altLang="zh-CN"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在国际化和多元化过程，“八佰伴日本”仍然维持着家族企业的经营形态。在一个每一环节都必须以专业化参与竞争的环境里，个人力量终究是有限的。和田一夫也察觉到这个问题的重要性，他在80年代所著的《八佰伴的世界战略》一书中，对此就有专门的论述，并已就培养国际企业人才采取一系列的措施。然而，人才的培育成长，不是一蹴而就的事，事业的发展却是一日千里，正如八佰伴集团内的一位老职员说：“和田一夫其实是一个很好的前锋，只是无人能替他把守住后方。”</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a:p>
        </p:txBody>
      </p:sp>
      <p:pic>
        <p:nvPicPr>
          <p:cNvPr id="15" name="出自【趣你的PPT】(微信:qunideppt)：最优质的PPT资源库"/>
          <p:cNvPicPr>
            <a:picLocks noChangeAspect="1"/>
          </p:cNvPicPr>
          <p:nvPr/>
        </p:nvPicPr>
        <p:blipFill rotWithShape="1">
          <a:blip r:embed="rId1"/>
          <a:srcRect l="43663" t="25882"/>
          <a:stretch>
            <a:fillRect/>
          </a:stretch>
        </p:blipFill>
        <p:spPr>
          <a:xfrm rot="10800000">
            <a:off x="6965315" y="4208780"/>
            <a:ext cx="2211705" cy="2639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 presetClass="entr" presetSubtype="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1782</Words>
  <Application>WPS 演示</Application>
  <PresentationFormat>全屏显示(16:9)</PresentationFormat>
  <Paragraphs>38</Paragraphs>
  <Slides>7</Slides>
  <Notes>0</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宋体</vt:lpstr>
      <vt:lpstr>Wingdings</vt:lpstr>
      <vt:lpstr>Wingdings</vt:lpstr>
      <vt:lpstr>微软雅黑</vt:lpstr>
      <vt:lpstr>Calibri</vt:lpstr>
      <vt:lpstr>Calibri Light</vt:lpstr>
      <vt:lpstr>Watford DB</vt:lpstr>
      <vt:lpstr>造字工房劲黑（非商用）常规体</vt:lpstr>
      <vt:lpstr>AMGDT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郭锐</cp:lastModifiedBy>
  <cp:revision>8</cp:revision>
  <dcterms:created xsi:type="dcterms:W3CDTF">2016-11-21T07:36:00Z</dcterms:created>
  <dcterms:modified xsi:type="dcterms:W3CDTF">2017-03-25T05:27:40Z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