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-42" b="5489"/>
          <a:stretch>
            <a:fillRect/>
          </a:stretch>
        </p:blipFill>
        <p:spPr>
          <a:xfrm>
            <a:off x="28575" y="-33020"/>
            <a:ext cx="9077325" cy="6889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9425" y="1285875"/>
            <a:ext cx="8127365" cy="4512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/>
              <a:t>    </a:t>
            </a:r>
            <a:r>
              <a:rPr lang="zh-CN" altLang="en-US" sz="2400"/>
              <a:t>北斗公司刘总经理在一次职业培训中学习到很多目标管理的内容。他对于这种理论逻辑上的简单清晰及其预期的收益印象非常深刻。因此，他决定在公司内部实施这种管理方法。首先他需要为公司的各部门制定工作目标。刘总认为：由于各部门的目标决定了整个公司的业绩，因此应该由他本人为他们确定较高目标。确定了目标之后，他就把目标下发给各个部门的负责人，要求他们如期完成，并口头说明在计划完成后要按照目标的要求进行考核和奖惩。但是他没有想到的是中层经理在收到任务书的第二天，就集体上书表示无法接受这些目标，致使目标管理方案无法顺利实施。刘总感到很困惑。</a:t>
            </a:r>
            <a:endParaRPr lang="zh-CN" altLang="en-US" sz="24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40335" y="1002030"/>
            <a:ext cx="8872220" cy="34925"/>
          </a:xfrm>
          <a:prstGeom prst="straightConnector1">
            <a:avLst/>
          </a:prstGeom>
          <a:ln w="28575" cmpd="thickThin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49580" y="243840"/>
            <a:ext cx="4040505" cy="61341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如何实施目标管理</a:t>
            </a:r>
            <a:endParaRPr lang="zh-CN" altLang="en-US" sz="3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-24130"/>
            <a:ext cx="9147175" cy="6906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580" y="243840"/>
            <a:ext cx="4040505" cy="61341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如何实施目标管理</a:t>
            </a:r>
            <a:endParaRPr lang="zh-CN" altLang="en-US" sz="3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9425" y="1285875"/>
            <a:ext cx="8127365" cy="969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/>
              <a:t>    </a:t>
            </a:r>
            <a:r>
              <a:rPr lang="zh-CN" altLang="en-US" sz="2400">
                <a:sym typeface="+mn-ea"/>
              </a:rPr>
              <a:t>根据目标管理的基本思想和目标管理实施的过程，分析刘总的做法存在哪些问题?他应该如何更好地实施目标管理?</a:t>
            </a:r>
            <a:endParaRPr lang="zh-CN" altLang="en-US" sz="24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40335" y="1002030"/>
            <a:ext cx="8872220" cy="34925"/>
          </a:xfrm>
          <a:prstGeom prst="straightConnector1">
            <a:avLst/>
          </a:prstGeom>
          <a:ln w="28575" cmpd="thickThin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55" y="2671445"/>
            <a:ext cx="4171315" cy="2609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郭锐</dc:creator>
  <cp:lastModifiedBy>郭锐</cp:lastModifiedBy>
  <cp:revision>2</cp:revision>
  <dcterms:created xsi:type="dcterms:W3CDTF">2015-05-05T08:02:00Z</dcterms:created>
  <dcterms:modified xsi:type="dcterms:W3CDTF">2017-03-25T10:04:24Z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