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225" y="-17780"/>
            <a:ext cx="9156065" cy="68840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475" y="325120"/>
            <a:ext cx="7835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康涅狄格互助保险公司的苏·雷诺兹</a:t>
            </a:r>
            <a:endParaRPr lang="zh-CN" altLang="en-US" sz="32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3560" y="1093470"/>
            <a:ext cx="8057515" cy="0"/>
          </a:xfrm>
          <a:prstGeom prst="line">
            <a:avLst/>
          </a:prstGeom>
          <a:ln w="28575" cmpd="thickThin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7644765" y="469265"/>
            <a:ext cx="304165" cy="3257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3260" y="1273175"/>
            <a:ext cx="7778115" cy="411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/>
              <a:t>    </a:t>
            </a:r>
            <a:r>
              <a:rPr lang="zh-CN" altLang="en-US" sz="2400"/>
              <a:t>苏·雷诺兹（Sue Reynolds）今年22岁，即将获得哈佛大学人力资源管理的本科学位。在过去的两年里，她每年暑假都在康涅狄格互助保险公司打工，填补去度假的员工的工作空缺，因此她在这里做过许多不同类型的工作。目前，她已接受该公司的邀请，毕业之后将加入互助保险公司成为保险单更换部的主管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    康涅狄格互助保险公司是一家大型保险公司，仅苏所在的总部就有5 000多名员工。公司奉行员工的个人开发，这已成为公司的经营哲学，公司自上而下都对所有员工十分值任。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55" y="4991100"/>
            <a:ext cx="2077085" cy="140589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41350" y="6145530"/>
            <a:ext cx="8057515" cy="0"/>
          </a:xfrm>
          <a:prstGeom prst="line">
            <a:avLst/>
          </a:prstGeom>
          <a:ln w="28575" cmpd="thickThin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90" y="-17145"/>
            <a:ext cx="9163685" cy="6915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475" y="325120"/>
            <a:ext cx="7835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康涅狄格互助保险公司的苏·雷诺兹</a:t>
            </a:r>
            <a:endParaRPr lang="zh-CN" altLang="en-US" sz="32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3560" y="1093470"/>
            <a:ext cx="8057515" cy="0"/>
          </a:xfrm>
          <a:prstGeom prst="line">
            <a:avLst/>
          </a:prstGeom>
          <a:ln w="28575" cmpd="thickThin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7644765" y="469265"/>
            <a:ext cx="304165" cy="3257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41350" y="6145530"/>
            <a:ext cx="8057515" cy="0"/>
          </a:xfrm>
          <a:prstGeom prst="line">
            <a:avLst/>
          </a:prstGeom>
          <a:ln w="28575" cmpd="thickThin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2475" y="1230630"/>
            <a:ext cx="7778115" cy="4914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/>
              <a:t>    </a:t>
            </a:r>
            <a:r>
              <a:rPr lang="zh-CN" altLang="en-US" sz="2400"/>
              <a:t>苏将要承担的工作要求她直接负责25名职员。他们的工作不需要什么培训而且具有高度的程序化，但员工的责任感十分重要，因为更换通知要先送到原保险单所在处，要列表显示保险费用与标准表格中的任何变化；如果某份保险单因无更换通知的答复而将被取消，还需要通知销售都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    苏工作的群体成员全部为女性，年龄跨度从19岁～62岁，平均年龄为25岁。其中大部分人是高中学历，以前没有过工作经验，她们的薪金水平为每月1420元～2 070美元。苏将接替梅贝尔·芬彻的职位。梅贝尔为互助保险公司工作了37年，并在保险单更换部做了17年的主管工作，现在她退休了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690" y="-33655"/>
            <a:ext cx="9241155" cy="687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475" y="325120"/>
            <a:ext cx="7835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康涅狄格互助保险公司的苏·雷诺兹</a:t>
            </a:r>
            <a:endParaRPr lang="zh-CN" altLang="en-US" sz="32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3560" y="1093470"/>
            <a:ext cx="8057515" cy="0"/>
          </a:xfrm>
          <a:prstGeom prst="line">
            <a:avLst/>
          </a:prstGeom>
          <a:ln w="28575" cmpd="thickThin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7644765" y="469265"/>
            <a:ext cx="304165" cy="3257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41350" y="6145530"/>
            <a:ext cx="8057515" cy="0"/>
          </a:xfrm>
          <a:prstGeom prst="line">
            <a:avLst/>
          </a:prstGeom>
          <a:ln w="28575" cmpd="thickThin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2475" y="1564005"/>
            <a:ext cx="7778115" cy="4040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苏去年夏天曾在梅贝尔的群体里工作过几周，因此比较熟悉她的工作风格。并认识大多数群体成员。她预计除了丽莲·兰兹之外，其他将成为她下属的成员都不合有什么问题。丽莲今年50多岁，在保险单更换都工作了10多年。而且，作为一个“老太太”，她在员工群体中很有分量。苏断定，如果她的工作得不到丽莲·兰兹的支持，将会十分困难。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 sz="2400"/>
              <a:t>    苏决心以正确的步调开始她的职业生涯。因此，她一直在认真思考一名有效的领导者应具备什么样的素质。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5096"/>
          <a:stretch>
            <a:fillRect/>
          </a:stretch>
        </p:blipFill>
        <p:spPr>
          <a:xfrm>
            <a:off x="-1905" y="1905"/>
            <a:ext cx="9203690" cy="6875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475" y="325120"/>
            <a:ext cx="7835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康涅狄格互助保险公司的苏·雷诺兹</a:t>
            </a:r>
            <a:endParaRPr lang="zh-CN" altLang="en-US" sz="32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3560" y="1093470"/>
            <a:ext cx="8057515" cy="0"/>
          </a:xfrm>
          <a:prstGeom prst="line">
            <a:avLst/>
          </a:prstGeom>
          <a:ln w="28575" cmpd="thickThin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7644765" y="469265"/>
            <a:ext cx="304165" cy="3257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2475" y="1435735"/>
            <a:ext cx="7778115" cy="3307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/>
              <a:t>    1．影响苏成功地成为领导者的关键因素是什么？如果以群体满意度而不是以群体生产率定义成功，影响因素是否依然还相同？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    2．你认为苏能够选择领导风格吗？如果可以，请为她描述一个你认为最有效的风格。如果不可以，请说明原因。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    3．为了帮助苏赢得或控制丽莲·兰兹，你有何建议？</a:t>
            </a:r>
            <a:endParaRPr lang="zh-CN" altLang="en-US" sz="2400"/>
          </a:p>
        </p:txBody>
      </p:sp>
      <p:cxnSp>
        <p:nvCxnSpPr>
          <p:cNvPr id="7" name="直接连接符 6"/>
          <p:cNvCxnSpPr/>
          <p:nvPr/>
        </p:nvCxnSpPr>
        <p:spPr>
          <a:xfrm>
            <a:off x="641350" y="6145530"/>
            <a:ext cx="8057515" cy="0"/>
          </a:xfrm>
          <a:prstGeom prst="line">
            <a:avLst/>
          </a:prstGeom>
          <a:ln w="28575" cmpd="thickThin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演示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郭锐</dc:creator>
  <cp:lastModifiedBy>郭锐</cp:lastModifiedBy>
  <cp:revision>3</cp:revision>
  <dcterms:created xsi:type="dcterms:W3CDTF">2015-05-05T08:02:00Z</dcterms:created>
  <dcterms:modified xsi:type="dcterms:W3CDTF">2017-03-26T08:00:10Z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