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" y="-4445"/>
            <a:ext cx="9143365" cy="68687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9730" y="208915"/>
            <a:ext cx="5401945" cy="6134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3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耐克公司和皮尔•卡丹公司</a:t>
            </a:r>
            <a:endParaRPr lang="zh-CN" altLang="en-US" sz="3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228600" y="918845"/>
            <a:ext cx="8639175" cy="75565"/>
          </a:xfrm>
          <a:prstGeom prst="flowChart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8605" y="1233805"/>
            <a:ext cx="8511540" cy="4512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/>
              <a:t>    </a:t>
            </a:r>
            <a:r>
              <a:rPr lang="zh-CN" altLang="en-US" sz="2400"/>
              <a:t>耐克公司和皮尔•卡丹公司是近年经营消费品最成功的厂商。耐克公司是世界上最大的旅游鞋供应商和制造公司，1991年到1992年度，其营业额达34亿美元，其中3/4来自旅游鞋的销售，纯利润高达3.2亿美元，而1985年其净利润仅1300万美元，7年内增加了24倍，令人惊讶不已。它成功的关键就在于采用模块化结构。公司员工7000人，从总裁到普通工作人员，几乎没有一个人会做鞋，公司的全部精力都放在设计和销售上，就连新设计出来的样鞋也是在台湾生产的，耐克的经理人员跑遍全世界，专门去物色承包商。他们与当地制鞋厂联系，拿出样鞋给他们看，如果制鞋厂认为可以做，双方便就价格、产量、交货期和质量等进行磋商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0" y="-4445"/>
            <a:ext cx="9177655" cy="68687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9730" y="208915"/>
            <a:ext cx="5401945" cy="6134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n"/>
            </a:pPr>
            <a:r>
              <a:rPr lang="zh-CN" altLang="en-US" sz="3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耐克公司和皮尔•卡丹公司</a:t>
            </a:r>
            <a:endParaRPr lang="zh-CN" altLang="en-US" sz="3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228600" y="918845"/>
            <a:ext cx="8639175" cy="75565"/>
          </a:xfrm>
          <a:prstGeom prst="flowChartProcess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8605" y="1233805"/>
            <a:ext cx="8511540" cy="3930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400"/>
              <a:t>    </a:t>
            </a:r>
            <a:r>
              <a:rPr lang="zh-CN" altLang="en-US" sz="2400"/>
              <a:t>80年代，耐克公司先后终止了与菲律宾、马来西亚、英国和爱尔兰的几家鞋厂的合作，而转到韩国和台湾。近几年又转向中国大陆、印度尼西亚和泰国等成本更低的国家。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   皮尔•卡丹的辉煌已经持续了30年，其经营方式与耐克公司相似，几乎没有属于自己的制衣工厂，而是将自己的设计方案和新样衣承包给考察合格的企业生产、制做，成品由皮尔•卡丹检验认可后，就打上“皮尔•卡丹” 的商标送往世界各地的时装市场。1992年，全世界有800多家用“皮尔•卡丹”商标生产服装，而皮尔•卡丹每年从中获得不少于30美元的收入。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40" y="5163820"/>
            <a:ext cx="3038475" cy="1701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演示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郭锐</dc:creator>
  <cp:lastModifiedBy>郭锐</cp:lastModifiedBy>
  <cp:revision>2</cp:revision>
  <dcterms:created xsi:type="dcterms:W3CDTF">2015-05-05T08:02:00Z</dcterms:created>
  <dcterms:modified xsi:type="dcterms:W3CDTF">2017-03-25T10:20:42Z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