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2225"/>
            <a:ext cx="9164320" cy="6866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755"/>
            <a:ext cx="5273040" cy="613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如何调动副手的积极性？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减号 4"/>
          <p:cNvSpPr/>
          <p:nvPr/>
        </p:nvSpPr>
        <p:spPr>
          <a:xfrm>
            <a:off x="-975995" y="939165"/>
            <a:ext cx="11095990" cy="281940"/>
          </a:xfrm>
          <a:prstGeom prst="mathMinu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7055" y="1221105"/>
            <a:ext cx="8010525" cy="451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根据调令，A前往B公司担任经理。在交接班时，前任经理特意对领导班子中的一位副手的情况做了详细的介绍，说这位副手个性强，不好合作，凡事都要听他的，有时经理决定了的事，如果他不同意，经理的决策就很有可能得不到有效的实施。前任经理还对A说，要不是知道自己要调离，那一定会建议上级想办法把这位副手撤掉。前任经理的介绍在A的心理上造成了很大的阴影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后来，A正式接任工作，在与这位副手的接触中，发现这位副手确实很有个性，如：自尊心很强，人很正直，对工作很有主见，也敢于负责，好胜心强，总希望自己分管的工作做的比别人好。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2225"/>
            <a:ext cx="9164320" cy="6866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325755"/>
            <a:ext cx="5273040" cy="613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如何调动副手的积极性？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减号 4"/>
          <p:cNvSpPr/>
          <p:nvPr/>
        </p:nvSpPr>
        <p:spPr>
          <a:xfrm>
            <a:off x="-975995" y="939165"/>
            <a:ext cx="11095990" cy="281940"/>
          </a:xfrm>
          <a:prstGeom prst="mathMinu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7055" y="1221105"/>
            <a:ext cx="8010525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请问：对于这位副手，应该怎样做才能调动其积极性，又能实现有效的领导，保证组织整体目标的实现？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8140"/>
          <a:stretch>
            <a:fillRect/>
          </a:stretch>
        </p:blipFill>
        <p:spPr>
          <a:xfrm>
            <a:off x="4827270" y="3131820"/>
            <a:ext cx="3750310" cy="2627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2</cp:revision>
  <dcterms:created xsi:type="dcterms:W3CDTF">2015-05-05T08:02:00Z</dcterms:created>
  <dcterms:modified xsi:type="dcterms:W3CDTF">2017-03-25T11:36:15Z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