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9140000">
            <a:off x="1161458" y="2042571"/>
            <a:ext cx="6631544" cy="108256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案例：</a:t>
            </a:r>
            <a:r>
              <a:rPr lang="en-US" altLang="zh-CN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/>
            </a:r>
            <a:br>
              <a:rPr lang="en-US" altLang="zh-CN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lang="en-US" altLang="zh-CN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 </a:t>
            </a:r>
            <a:r>
              <a:rPr lang="zh-CN" altLang="zh-CN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大</a:t>
            </a:r>
            <a:r>
              <a:rPr lang="zh-CN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商场平时为什么不延长营业时间</a:t>
            </a:r>
            <a:endParaRPr lang="zh-CN" altLang="en-US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2410775" y="4725144"/>
            <a:ext cx="6733225" cy="835951"/>
          </a:xfrm>
          <a:prstGeom prst="rect">
            <a:avLst/>
          </a:prstGeom>
          <a:noFill/>
        </p:spPr>
        <p:txBody>
          <a:bodyPr wrap="none" lIns="96347" tIns="48173" rIns="96347" bIns="48173" rtlCol="0">
            <a:sp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accent6"/>
                </a:solidFill>
                <a:cs typeface="Arial" panose="020B0604020202020204" pitchFamily="34" charset="0"/>
              </a:rPr>
              <a:t>微点</a:t>
            </a:r>
            <a:r>
              <a:rPr lang="zh-CN" alt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之力，</a:t>
            </a:r>
            <a:r>
              <a:rPr lang="zh-CN" altLang="en-US" sz="3600" b="1" dirty="0">
                <a:solidFill>
                  <a:schemeClr val="accent1"/>
                </a:solidFill>
                <a:cs typeface="Arial" panose="020B0604020202020204" pitchFamily="34" charset="0"/>
              </a:rPr>
              <a:t>撬动</a:t>
            </a:r>
            <a:r>
              <a:rPr lang="zh-CN" altLang="en-US" sz="4400" b="1" dirty="0">
                <a:solidFill>
                  <a:schemeClr val="accent6"/>
                </a:solidFill>
                <a:cs typeface="Arial" panose="020B0604020202020204" pitchFamily="34" charset="0"/>
              </a:rPr>
              <a:t>教育</a:t>
            </a:r>
            <a:r>
              <a:rPr lang="zh-CN" alt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长远</a:t>
            </a:r>
            <a:r>
              <a:rPr lang="zh-CN" altLang="en-US" sz="3600" b="1" dirty="0">
                <a:solidFill>
                  <a:srgbClr val="00B050"/>
                </a:solidFill>
                <a:cs typeface="Arial" panose="020B0604020202020204" pitchFamily="34" charset="0"/>
              </a:rPr>
              <a:t>发展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806347" y="5714327"/>
            <a:ext cx="4121782" cy="362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27000" tIns="27000" rIns="27000" bIns="27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设计：北京微点智育软件有限公司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19759"/>
          <a:stretch/>
        </p:blipFill>
        <p:spPr>
          <a:xfrm>
            <a:off x="44857" y="260648"/>
            <a:ext cx="2787161" cy="3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21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692696"/>
            <a:ext cx="7520940" cy="4056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生产者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行为理论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考核的知识点：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边际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收益；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边际成本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厂商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利润最大化均衡条件 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思考题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）什么是边际收益？什么边际成本？ 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）为什么边际收益等于边际成本时利润最大？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5877272"/>
            <a:ext cx="557075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800" dirty="0">
                <a:latin typeface="华文彩云" panose="02010800040101010101" pitchFamily="2" charset="-122"/>
                <a:ea typeface="华文彩云" panose="02010800040101010101" pitchFamily="2" charset="-122"/>
              </a:rPr>
              <a:t>大商场平时为什么不延长营业时间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98841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27984" y="1556792"/>
            <a:ext cx="4095811" cy="48965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400" b="0" dirty="0" smtClean="0">
                <a:latin typeface="+mn-ea"/>
              </a:rPr>
              <a:t>	</a:t>
            </a:r>
            <a:r>
              <a:rPr lang="zh-CN" altLang="zh-CN" sz="2400" b="0" dirty="0" smtClean="0">
                <a:latin typeface="+mn-ea"/>
              </a:rPr>
              <a:t>节假日</a:t>
            </a:r>
            <a:r>
              <a:rPr lang="zh-CN" altLang="zh-CN" sz="2400" b="0" dirty="0">
                <a:latin typeface="+mn-ea"/>
              </a:rPr>
              <a:t>期间许多大型商场</a:t>
            </a:r>
            <a:r>
              <a:rPr lang="zh-CN" altLang="zh-CN" sz="2400" b="0" dirty="0" smtClean="0">
                <a:latin typeface="+mn-ea"/>
              </a:rPr>
              <a:t>都延长营业时间</a:t>
            </a:r>
            <a:r>
              <a:rPr lang="zh-CN" altLang="zh-CN" sz="2400" b="0" dirty="0">
                <a:latin typeface="+mn-ea"/>
              </a:rPr>
              <a:t>，为什么平时不延长？现在我们用这一章学习到的边际分析理论来解释这个问题。从理论上说延长时间一小时，就要支付一小时所耗费的成本，这种成本即包括直接的物耗，如水、电等，也包括由于延时而需要的售货员的加班费，这种增加的成本就是我们这一章所学习的边际成本。</a:t>
            </a:r>
            <a:endParaRPr lang="zh-CN" altLang="en-US" sz="2400" b="0" dirty="0">
              <a:latin typeface="+mn-e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 rot="19140000">
            <a:off x="-435811" y="1871171"/>
            <a:ext cx="6631544" cy="1082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华文彩云" panose="02010800040101010101" pitchFamily="2" charset="-122"/>
                <a:ea typeface="华文彩云" panose="02010800040101010101" pitchFamily="2" charset="-122"/>
              </a:rPr>
              <a:t>案例：</a:t>
            </a:r>
            <a:br>
              <a:rPr lang="zh-CN" altLang="en-US" smtClean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zh-CN" altLang="en-US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  大商场平时为什么不延长营业时间</a:t>
            </a:r>
            <a:endParaRPr lang="zh-CN" altLang="en-US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922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79912" y="836712"/>
            <a:ext cx="4752528" cy="568863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400" b="0" dirty="0" smtClean="0">
                <a:latin typeface="+mn-ea"/>
              </a:rPr>
              <a:t>	</a:t>
            </a:r>
            <a:r>
              <a:rPr lang="zh-CN" altLang="zh-CN" sz="2400" b="0" dirty="0">
                <a:latin typeface="+mn-ea"/>
              </a:rPr>
              <a:t>假如延长一小时增加的成本是</a:t>
            </a:r>
            <a:r>
              <a:rPr lang="en-US" altLang="zh-CN" sz="2400" b="0" dirty="0">
                <a:latin typeface="+mn-ea"/>
              </a:rPr>
              <a:t>1 </a:t>
            </a:r>
            <a:r>
              <a:rPr lang="zh-CN" altLang="zh-CN" sz="2400" b="0" dirty="0">
                <a:latin typeface="+mn-ea"/>
              </a:rPr>
              <a:t>万元，（注意这里讲的成本是西方成本概念，包括成本和正常利润）那么在延时的一小时里他们由于卖出商品而增加收益大于</a:t>
            </a:r>
            <a:r>
              <a:rPr lang="en-US" altLang="zh-CN" sz="2400" b="0" dirty="0">
                <a:latin typeface="+mn-ea"/>
              </a:rPr>
              <a:t>1 </a:t>
            </a:r>
            <a:r>
              <a:rPr lang="zh-CN" altLang="zh-CN" sz="2400" b="0" dirty="0">
                <a:latin typeface="+mn-ea"/>
              </a:rPr>
              <a:t>万，作为一个精明的企业家他还应该再将营业时间在此基础上再延长，因为这是他还有一部分该赚的钱还没赚到手。相反如果他在延长一小时里增加的成本是</a:t>
            </a:r>
            <a:r>
              <a:rPr lang="en-US" altLang="zh-CN" sz="2400" b="0" dirty="0">
                <a:latin typeface="+mn-ea"/>
              </a:rPr>
              <a:t>1 </a:t>
            </a:r>
            <a:r>
              <a:rPr lang="zh-CN" altLang="zh-CN" sz="2400" b="0" dirty="0">
                <a:latin typeface="+mn-ea"/>
              </a:rPr>
              <a:t>万，增加的收益是不足</a:t>
            </a:r>
            <a:r>
              <a:rPr lang="en-US" altLang="zh-CN" sz="2400" b="0" dirty="0">
                <a:latin typeface="+mn-ea"/>
              </a:rPr>
              <a:t>1 </a:t>
            </a:r>
            <a:r>
              <a:rPr lang="zh-CN" altLang="zh-CN" sz="2400" b="0" dirty="0">
                <a:latin typeface="+mn-ea"/>
              </a:rPr>
              <a:t>万，他在不考虑其他因素情况下就应该取消延时的经营决定，因为他延长一小时成本大于收益。</a:t>
            </a:r>
            <a:endParaRPr lang="zh-CN" altLang="en-US" sz="24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9844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</TotalTime>
  <Words>34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角度</vt:lpstr>
      <vt:lpstr>案例：    大商场平时为什么不延长营业时间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案例：    大商场平时为什么不延长营业时间</dc:title>
  <dc:creator>Shi. Lei.</dc:creator>
  <cp:lastModifiedBy>Windows User</cp:lastModifiedBy>
  <cp:revision>3</cp:revision>
  <dcterms:created xsi:type="dcterms:W3CDTF">2017-03-30T02:28:48Z</dcterms:created>
  <dcterms:modified xsi:type="dcterms:W3CDTF">2017-03-30T02:46:00Z</dcterms:modified>
</cp:coreProperties>
</file>