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2730" cy="6857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2925" y="267335"/>
            <a:ext cx="502983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组织结构的变革</a:t>
            </a:r>
            <a:endParaRPr lang="zh-CN" altLang="en-US" sz="32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等于号 4"/>
          <p:cNvSpPr/>
          <p:nvPr/>
        </p:nvSpPr>
        <p:spPr>
          <a:xfrm>
            <a:off x="-843280" y="880745"/>
            <a:ext cx="10840720" cy="116205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925" y="1280160"/>
            <a:ext cx="8091805" cy="4512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/>
              <a:t>    </a:t>
            </a:r>
            <a:r>
              <a:rPr lang="zh-CN" altLang="en-US" sz="2400"/>
              <a:t>制定得良好的计划，常常因为管理人员没有适当的组织结构予以支持而落空。而在某一时期是合适的组织结构，可能过了一、二年以后就不再合适。格里（Gerry）和莉洛•利兹（LiLo Leeds）是经营CMP出版公司的一对夫妇，对此有着清楚的认识。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/>
              <a:t>    利兹夫妇在1971年建立了CMP出版公司。到1987年，他们出版的10种商业报纸和杂志都在各自的市场上占据了领先地位。更令人兴奋的是，它们所服务的市场（计算机、通讯技术、商务旅行和健康保健）提供了公司成长的充足机会。但是，假如利兹夫妇继续使用他们所采用的组织结构，这种成长的潜力就不会得到充分的利用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2730" cy="6857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2925" y="267335"/>
            <a:ext cx="502983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组织结构的变革</a:t>
            </a:r>
            <a:endParaRPr lang="zh-CN" altLang="en-US" sz="32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等于号 4"/>
          <p:cNvSpPr/>
          <p:nvPr/>
        </p:nvSpPr>
        <p:spPr>
          <a:xfrm>
            <a:off x="-843280" y="880745"/>
            <a:ext cx="10840720" cy="116205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925" y="1198245"/>
            <a:ext cx="8091805" cy="5356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/>
              <a:t>    他们最初为CMP设立的组织，将所有重大决策都集中在他们手中，这样的安排在早些年头运作得相当好，但到1987年它已经不再有效。利兹夫妇越来越难照看好公司。比如，想要见格里的人得早上8点就在他的办公室外排队等候。员工们越来越难得到对日常问题的答复。而要求快速反应的重要决策经常被耽误。对于当初设计的组织结构来说，CMP已经成长得太大了。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zh-CN" altLang="en-US" sz="2400"/>
              <a:t>    利兹夫妇认识到了这个问题，着手重组组织。首先，他们将公司分解为可管理的单位（实质上是在公司内建立半自主的公司），并分别配备一名独立的经理掌管各个单位。</a:t>
            </a:r>
            <a:r>
              <a:rPr lang="en-US" altLang="zh-CN" sz="2400">
                <a:sym typeface="+mn-ea"/>
              </a:rPr>
              <a:t>这些经理都被授予足够的权力去经营和扩展他们各自的分部。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2730" cy="6857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2925" y="267335"/>
            <a:ext cx="502983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组织结构的变革</a:t>
            </a:r>
            <a:endParaRPr lang="zh-CN" altLang="en-US" sz="32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等于号 4"/>
          <p:cNvSpPr/>
          <p:nvPr/>
        </p:nvSpPr>
        <p:spPr>
          <a:xfrm>
            <a:off x="-843280" y="880745"/>
            <a:ext cx="10840720" cy="116205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925" y="1280160"/>
            <a:ext cx="8091805" cy="3162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/>
              <a:t>    其次，利兹夫妇设立了一个出版委员会负责监管这些分部。利兹夫妇和每个分部的经理都是该委员会的成员。分部经理向出版委员会汇报工作，出版委员会则负责确保所有的分部都能按CMP的总战略运作。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zh-CN" altLang="en-US" sz="2400"/>
              <a:t>    这些结构上的变革带来了明显的效果。CMP现在总共出版14种刊物，年销售额达到近2亿美元。公司的收益持续地按管理当局设定的30%的年增长率目标不断增加。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40" y="4443095"/>
            <a:ext cx="3186430" cy="2390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WPS 演示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郭锐</dc:creator>
  <cp:lastModifiedBy>郭锐</cp:lastModifiedBy>
  <cp:revision>2</cp:revision>
  <dcterms:created xsi:type="dcterms:W3CDTF">2015-05-05T08:02:00Z</dcterms:created>
  <dcterms:modified xsi:type="dcterms:W3CDTF">2017-03-25T10:33:31Z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