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7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4886F0-B4BE-44DC-9C34-3F370F819C4A}"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CECC90C3-F775-4696-B25D-C85E5D0EC9A4}">
      <dgm:prSet custT="1"/>
      <dgm:spPr/>
      <dgm:t>
        <a:bodyPr/>
        <a:lstStyle/>
        <a:p>
          <a:pPr algn="l" rtl="0"/>
          <a:r>
            <a:rPr lang="en-US" sz="2400" dirty="0" smtClean="0">
              <a:latin typeface="宋体" panose="02010600030101010101" pitchFamily="2" charset="-122"/>
              <a:ea typeface="宋体" panose="02010600030101010101" pitchFamily="2" charset="-122"/>
            </a:rPr>
            <a:t>1</a:t>
          </a:r>
          <a:r>
            <a:rPr lang="zh-CN" sz="2400" dirty="0" smtClean="0">
              <a:latin typeface="宋体" panose="02010600030101010101" pitchFamily="2" charset="-122"/>
              <a:ea typeface="宋体" panose="02010600030101010101" pitchFamily="2" charset="-122"/>
            </a:rPr>
            <a:t>、使用范围：</a:t>
          </a:r>
          <a:endParaRPr lang="zh-CN" sz="2400" dirty="0">
            <a:latin typeface="宋体" panose="02010600030101010101" pitchFamily="2" charset="-122"/>
            <a:ea typeface="宋体" panose="02010600030101010101" pitchFamily="2" charset="-122"/>
          </a:endParaRPr>
        </a:p>
      </dgm:t>
    </dgm:pt>
    <dgm:pt modelId="{A3ADEE2D-B266-491C-B43A-1F156B710F1E}" type="parTrans" cxnId="{F0E947E5-86ED-4B74-8CBB-0F2325B2E7B5}">
      <dgm:prSet/>
      <dgm:spPr/>
      <dgm:t>
        <a:bodyPr/>
        <a:lstStyle/>
        <a:p>
          <a:endParaRPr lang="zh-CN" altLang="en-US"/>
        </a:p>
      </dgm:t>
    </dgm:pt>
    <dgm:pt modelId="{B84076C1-6ACF-41B5-9890-D71CB64E0755}" type="sibTrans" cxnId="{F0E947E5-86ED-4B74-8CBB-0F2325B2E7B5}">
      <dgm:prSet/>
      <dgm:spPr/>
      <dgm:t>
        <a:bodyPr/>
        <a:lstStyle/>
        <a:p>
          <a:endParaRPr lang="zh-CN" altLang="en-US"/>
        </a:p>
      </dgm:t>
    </dgm:pt>
    <dgm:pt modelId="{6C3382BA-2473-4315-95DA-B1204B50FEB6}">
      <dgm:prSet custT="1"/>
      <dgm:spPr/>
      <dgm:t>
        <a:bodyPr/>
        <a:lstStyle/>
        <a:p>
          <a:pPr rtl="0"/>
          <a:r>
            <a:rPr lang="zh-CN" sz="2400" dirty="0" smtClean="0">
              <a:latin typeface="宋体" panose="02010600030101010101" pitchFamily="2" charset="-122"/>
              <a:ea typeface="宋体" panose="02010600030101010101" pitchFamily="2" charset="-122"/>
            </a:rPr>
            <a:t>第三章 消费者行为理论</a:t>
          </a:r>
          <a:r>
            <a:rPr lang="en-US" sz="2400" dirty="0" smtClean="0">
              <a:latin typeface="宋体" panose="02010600030101010101" pitchFamily="2" charset="-122"/>
              <a:ea typeface="宋体" panose="02010600030101010101" pitchFamily="2" charset="-122"/>
            </a:rPr>
            <a:t>  </a:t>
          </a:r>
          <a:endParaRPr lang="zh-CN" sz="2400" dirty="0">
            <a:latin typeface="宋体" panose="02010600030101010101" pitchFamily="2" charset="-122"/>
            <a:ea typeface="宋体" panose="02010600030101010101" pitchFamily="2" charset="-122"/>
          </a:endParaRPr>
        </a:p>
      </dgm:t>
    </dgm:pt>
    <dgm:pt modelId="{59ACD9D4-4926-49F8-A185-10B4F8DF623C}" type="parTrans" cxnId="{03D16539-E56A-4680-9A2F-AC4ABC359E8F}">
      <dgm:prSet/>
      <dgm:spPr/>
      <dgm:t>
        <a:bodyPr/>
        <a:lstStyle/>
        <a:p>
          <a:endParaRPr lang="zh-CN" altLang="en-US"/>
        </a:p>
      </dgm:t>
    </dgm:pt>
    <dgm:pt modelId="{A5167FDB-057D-436C-8EC0-4C82212A519B}" type="sibTrans" cxnId="{03D16539-E56A-4680-9A2F-AC4ABC359E8F}">
      <dgm:prSet/>
      <dgm:spPr/>
      <dgm:t>
        <a:bodyPr/>
        <a:lstStyle/>
        <a:p>
          <a:endParaRPr lang="zh-CN" altLang="en-US"/>
        </a:p>
      </dgm:t>
    </dgm:pt>
    <dgm:pt modelId="{7F6BE7F3-2911-40DE-B44C-192F72FDCA62}">
      <dgm:prSet custT="1"/>
      <dgm:spPr/>
      <dgm:t>
        <a:bodyPr/>
        <a:lstStyle/>
        <a:p>
          <a:pPr rtl="0"/>
          <a:r>
            <a:rPr lang="en-US" sz="2400" dirty="0" smtClean="0">
              <a:latin typeface="宋体" panose="02010600030101010101" pitchFamily="2" charset="-122"/>
              <a:ea typeface="宋体" panose="02010600030101010101" pitchFamily="2" charset="-122"/>
            </a:rPr>
            <a:t>2</a:t>
          </a:r>
          <a:r>
            <a:rPr lang="zh-CN" sz="2400" dirty="0" smtClean="0">
              <a:latin typeface="宋体" panose="02010600030101010101" pitchFamily="2" charset="-122"/>
              <a:ea typeface="宋体" panose="02010600030101010101" pitchFamily="2" charset="-122"/>
            </a:rPr>
            <a:t>、要考核的知识点： </a:t>
          </a:r>
          <a:endParaRPr lang="zh-CN" sz="2400" dirty="0">
            <a:latin typeface="宋体" panose="02010600030101010101" pitchFamily="2" charset="-122"/>
            <a:ea typeface="宋体" panose="02010600030101010101" pitchFamily="2" charset="-122"/>
          </a:endParaRPr>
        </a:p>
      </dgm:t>
    </dgm:pt>
    <dgm:pt modelId="{F20684AD-8C5D-446C-AF09-1097CCFAFAD7}" type="parTrans" cxnId="{BA1F180D-177F-40BF-AA58-8CBB6B483EE1}">
      <dgm:prSet/>
      <dgm:spPr/>
      <dgm:t>
        <a:bodyPr/>
        <a:lstStyle/>
        <a:p>
          <a:endParaRPr lang="zh-CN" altLang="en-US"/>
        </a:p>
      </dgm:t>
    </dgm:pt>
    <dgm:pt modelId="{C15F06A2-96DA-4DC4-9504-7822049AC6A4}" type="sibTrans" cxnId="{BA1F180D-177F-40BF-AA58-8CBB6B483EE1}">
      <dgm:prSet/>
      <dgm:spPr/>
      <dgm:t>
        <a:bodyPr/>
        <a:lstStyle/>
        <a:p>
          <a:endParaRPr lang="zh-CN" altLang="en-US"/>
        </a:p>
      </dgm:t>
    </dgm:pt>
    <dgm:pt modelId="{E0B13854-1951-4E3B-B470-E2EBFCFA19D5}">
      <dgm:prSet custT="1"/>
      <dgm:spPr/>
      <dgm:t>
        <a:bodyPr/>
        <a:lstStyle/>
        <a:p>
          <a:pPr rtl="0"/>
          <a:r>
            <a:rPr lang="zh-CN" altLang="en-US" sz="2400" dirty="0" smtClean="0">
              <a:latin typeface="宋体" panose="02010600030101010101" pitchFamily="2" charset="-122"/>
              <a:ea typeface="宋体" panose="02010600030101010101" pitchFamily="2" charset="-122"/>
            </a:rPr>
            <a:t>消费者效用最大化的均衡条件</a:t>
          </a:r>
          <a:endParaRPr lang="zh-CN" altLang="en-US" sz="2400" dirty="0">
            <a:latin typeface="宋体" panose="02010600030101010101" pitchFamily="2" charset="-122"/>
            <a:ea typeface="宋体" panose="02010600030101010101" pitchFamily="2" charset="-122"/>
          </a:endParaRPr>
        </a:p>
      </dgm:t>
    </dgm:pt>
    <dgm:pt modelId="{2C67A953-0599-42AB-95DC-47608BF0DCA9}" type="parTrans" cxnId="{2393CBA4-1755-4F09-8FAD-7A0A257CBF48}">
      <dgm:prSet/>
      <dgm:spPr/>
      <dgm:t>
        <a:bodyPr/>
        <a:lstStyle/>
        <a:p>
          <a:endParaRPr lang="zh-CN" altLang="en-US"/>
        </a:p>
      </dgm:t>
    </dgm:pt>
    <dgm:pt modelId="{8F6CE92E-3EDB-4897-B764-330FA3651564}" type="sibTrans" cxnId="{2393CBA4-1755-4F09-8FAD-7A0A257CBF48}">
      <dgm:prSet/>
      <dgm:spPr/>
      <dgm:t>
        <a:bodyPr/>
        <a:lstStyle/>
        <a:p>
          <a:endParaRPr lang="zh-CN" altLang="en-US"/>
        </a:p>
      </dgm:t>
    </dgm:pt>
    <dgm:pt modelId="{5441FF98-5684-42C3-B581-D5118728C9E6}">
      <dgm:prSet custT="1"/>
      <dgm:spPr/>
      <dgm:t>
        <a:bodyPr/>
        <a:lstStyle/>
        <a:p>
          <a:pPr rtl="0"/>
          <a:r>
            <a:rPr lang="zh-CN" altLang="en-US" sz="2400" smtClean="0">
              <a:latin typeface="宋体" panose="02010600030101010101" pitchFamily="2" charset="-122"/>
              <a:ea typeface="宋体" panose="02010600030101010101" pitchFamily="2" charset="-122"/>
            </a:rPr>
            <a:t>货币的效用。 </a:t>
          </a:r>
          <a:endParaRPr lang="zh-CN" altLang="en-US" sz="2400">
            <a:latin typeface="宋体" panose="02010600030101010101" pitchFamily="2" charset="-122"/>
            <a:ea typeface="宋体" panose="02010600030101010101" pitchFamily="2" charset="-122"/>
          </a:endParaRPr>
        </a:p>
      </dgm:t>
    </dgm:pt>
    <dgm:pt modelId="{C1158EBE-C8EE-464E-9765-918FC9A96789}" type="parTrans" cxnId="{B0237324-3D32-49D0-88CA-A77033257006}">
      <dgm:prSet/>
      <dgm:spPr/>
      <dgm:t>
        <a:bodyPr/>
        <a:lstStyle/>
        <a:p>
          <a:endParaRPr lang="zh-CN" altLang="en-US"/>
        </a:p>
      </dgm:t>
    </dgm:pt>
    <dgm:pt modelId="{EABF051E-30CC-46CF-BEC6-62772CE4F300}" type="sibTrans" cxnId="{B0237324-3D32-49D0-88CA-A77033257006}">
      <dgm:prSet/>
      <dgm:spPr/>
      <dgm:t>
        <a:bodyPr/>
        <a:lstStyle/>
        <a:p>
          <a:endParaRPr lang="zh-CN" altLang="en-US"/>
        </a:p>
      </dgm:t>
    </dgm:pt>
    <dgm:pt modelId="{3E66A0BC-ED37-4147-ABEB-720B10233AF3}">
      <dgm:prSet custT="1"/>
      <dgm:spPr/>
      <dgm:t>
        <a:bodyPr/>
        <a:lstStyle/>
        <a:p>
          <a:pPr rtl="0"/>
          <a:r>
            <a:rPr lang="en-US" sz="2400" smtClean="0">
              <a:latin typeface="宋体" panose="02010600030101010101" pitchFamily="2" charset="-122"/>
              <a:ea typeface="宋体" panose="02010600030101010101" pitchFamily="2" charset="-122"/>
            </a:rPr>
            <a:t>3</a:t>
          </a:r>
          <a:r>
            <a:rPr lang="zh-CN" sz="2400" smtClean="0">
              <a:latin typeface="宋体" panose="02010600030101010101" pitchFamily="2" charset="-122"/>
              <a:ea typeface="宋体" panose="02010600030101010101" pitchFamily="2" charset="-122"/>
            </a:rPr>
            <a:t>、思考题：</a:t>
          </a:r>
          <a:endParaRPr lang="zh-CN" sz="2400">
            <a:latin typeface="宋体" panose="02010600030101010101" pitchFamily="2" charset="-122"/>
            <a:ea typeface="宋体" panose="02010600030101010101" pitchFamily="2" charset="-122"/>
          </a:endParaRPr>
        </a:p>
      </dgm:t>
    </dgm:pt>
    <dgm:pt modelId="{4F05E4A5-9097-465B-B367-69F27D837CBF}" type="parTrans" cxnId="{82BDE87A-A699-484B-A6F4-B49CCF26FF09}">
      <dgm:prSet/>
      <dgm:spPr/>
      <dgm:t>
        <a:bodyPr/>
        <a:lstStyle/>
        <a:p>
          <a:endParaRPr lang="zh-CN" altLang="en-US"/>
        </a:p>
      </dgm:t>
    </dgm:pt>
    <dgm:pt modelId="{38BFEFD4-164D-4C5B-BD2B-04ECB00EFC51}" type="sibTrans" cxnId="{82BDE87A-A699-484B-A6F4-B49CCF26FF09}">
      <dgm:prSet/>
      <dgm:spPr/>
      <dgm:t>
        <a:bodyPr/>
        <a:lstStyle/>
        <a:p>
          <a:endParaRPr lang="zh-CN" altLang="en-US"/>
        </a:p>
      </dgm:t>
    </dgm:pt>
    <dgm:pt modelId="{90910DB3-B60B-47CD-B7CA-CF16C5C8FD83}">
      <dgm:prSet custT="1"/>
      <dgm:spPr/>
      <dgm:t>
        <a:bodyPr/>
        <a:lstStyle/>
        <a:p>
          <a:pPr rtl="0"/>
          <a:r>
            <a:rPr lang="zh-CN" altLang="en-US" sz="2400" smtClean="0">
              <a:latin typeface="宋体" panose="02010600030101010101" pitchFamily="2" charset="-122"/>
              <a:ea typeface="宋体" panose="02010600030101010101" pitchFamily="2" charset="-122"/>
            </a:rPr>
            <a:t>什么是消费者均衡？ </a:t>
          </a:r>
          <a:endParaRPr lang="zh-CN" altLang="en-US" sz="2400">
            <a:latin typeface="宋体" panose="02010600030101010101" pitchFamily="2" charset="-122"/>
            <a:ea typeface="宋体" panose="02010600030101010101" pitchFamily="2" charset="-122"/>
          </a:endParaRPr>
        </a:p>
      </dgm:t>
    </dgm:pt>
    <dgm:pt modelId="{CB725DD5-205F-4722-A175-5236BECCC062}" type="parTrans" cxnId="{A297DF6D-86EF-418F-934B-4774E8A3FBAF}">
      <dgm:prSet/>
      <dgm:spPr/>
      <dgm:t>
        <a:bodyPr/>
        <a:lstStyle/>
        <a:p>
          <a:endParaRPr lang="zh-CN" altLang="en-US"/>
        </a:p>
      </dgm:t>
    </dgm:pt>
    <dgm:pt modelId="{0FC24BEA-1467-417C-909D-08B5D977CCF1}" type="sibTrans" cxnId="{A297DF6D-86EF-418F-934B-4774E8A3FBAF}">
      <dgm:prSet/>
      <dgm:spPr/>
      <dgm:t>
        <a:bodyPr/>
        <a:lstStyle/>
        <a:p>
          <a:endParaRPr lang="zh-CN" altLang="en-US"/>
        </a:p>
      </dgm:t>
    </dgm:pt>
    <dgm:pt modelId="{2AAD62C5-635C-4726-8A3B-72F217EE6609}">
      <dgm:prSet custT="1"/>
      <dgm:spPr/>
      <dgm:t>
        <a:bodyPr/>
        <a:lstStyle/>
        <a:p>
          <a:pPr rtl="0"/>
          <a:r>
            <a:rPr lang="zh-CN" altLang="en-US" sz="2400" dirty="0" smtClean="0">
              <a:latin typeface="宋体" panose="02010600030101010101" pitchFamily="2" charset="-122"/>
              <a:ea typeface="宋体" panose="02010600030101010101" pitchFamily="2" charset="-122"/>
            </a:rPr>
            <a:t>为什么说货币的效用与物品的效用相同时消费者得到的效用最大？</a:t>
          </a:r>
          <a:endParaRPr lang="zh-CN" altLang="en-US" sz="2400" dirty="0">
            <a:latin typeface="宋体" panose="02010600030101010101" pitchFamily="2" charset="-122"/>
            <a:ea typeface="宋体" panose="02010600030101010101" pitchFamily="2" charset="-122"/>
          </a:endParaRPr>
        </a:p>
      </dgm:t>
    </dgm:pt>
    <dgm:pt modelId="{8610BCA0-153B-4555-AB40-2C40E6ED7865}" type="parTrans" cxnId="{4AEAA69E-083F-467A-B1F9-8A45782EEB7C}">
      <dgm:prSet/>
      <dgm:spPr/>
      <dgm:t>
        <a:bodyPr/>
        <a:lstStyle/>
        <a:p>
          <a:endParaRPr lang="zh-CN" altLang="en-US"/>
        </a:p>
      </dgm:t>
    </dgm:pt>
    <dgm:pt modelId="{44D59AF6-3C49-41D7-96A5-69A3B75A64D0}" type="sibTrans" cxnId="{4AEAA69E-083F-467A-B1F9-8A45782EEB7C}">
      <dgm:prSet/>
      <dgm:spPr/>
      <dgm:t>
        <a:bodyPr/>
        <a:lstStyle/>
        <a:p>
          <a:endParaRPr lang="zh-CN" altLang="en-US"/>
        </a:p>
      </dgm:t>
    </dgm:pt>
    <dgm:pt modelId="{2B9F0C3E-A80A-4AFD-939B-706079175076}" type="pres">
      <dgm:prSet presAssocID="{B74886F0-B4BE-44DC-9C34-3F370F819C4A}" presName="diagram" presStyleCnt="0">
        <dgm:presLayoutVars>
          <dgm:chPref val="1"/>
          <dgm:dir/>
          <dgm:animOne val="branch"/>
          <dgm:animLvl val="lvl"/>
          <dgm:resizeHandles/>
        </dgm:presLayoutVars>
      </dgm:prSet>
      <dgm:spPr/>
    </dgm:pt>
    <dgm:pt modelId="{9A94FF43-3A38-4E88-9305-BE042EF6F52B}" type="pres">
      <dgm:prSet presAssocID="{CECC90C3-F775-4696-B25D-C85E5D0EC9A4}" presName="root" presStyleCnt="0"/>
      <dgm:spPr/>
    </dgm:pt>
    <dgm:pt modelId="{6DB1AC0B-6435-47DD-A8A8-D75B72B735E9}" type="pres">
      <dgm:prSet presAssocID="{CECC90C3-F775-4696-B25D-C85E5D0EC9A4}" presName="rootComposite" presStyleCnt="0"/>
      <dgm:spPr/>
    </dgm:pt>
    <dgm:pt modelId="{3B277FC8-83AB-45F7-A07F-68BE986897C7}" type="pres">
      <dgm:prSet presAssocID="{CECC90C3-F775-4696-B25D-C85E5D0EC9A4}" presName="rootText" presStyleLbl="node1" presStyleIdx="0" presStyleCnt="3"/>
      <dgm:spPr/>
    </dgm:pt>
    <dgm:pt modelId="{E3DACA2C-1AC1-4BDC-A745-6789E6DE0A63}" type="pres">
      <dgm:prSet presAssocID="{CECC90C3-F775-4696-B25D-C85E5D0EC9A4}" presName="rootConnector" presStyleLbl="node1" presStyleIdx="0" presStyleCnt="3"/>
      <dgm:spPr/>
    </dgm:pt>
    <dgm:pt modelId="{10ED883B-04B9-4C7E-BA48-7351B62353E2}" type="pres">
      <dgm:prSet presAssocID="{CECC90C3-F775-4696-B25D-C85E5D0EC9A4}" presName="childShape" presStyleCnt="0"/>
      <dgm:spPr/>
    </dgm:pt>
    <dgm:pt modelId="{0EEE3911-02F4-44AC-8036-54E34E126C41}" type="pres">
      <dgm:prSet presAssocID="{59ACD9D4-4926-49F8-A185-10B4F8DF623C}" presName="Name13" presStyleLbl="parChTrans1D2" presStyleIdx="0" presStyleCnt="5"/>
      <dgm:spPr/>
    </dgm:pt>
    <dgm:pt modelId="{9A420E20-6806-45A9-930C-7C372675A593}" type="pres">
      <dgm:prSet presAssocID="{6C3382BA-2473-4315-95DA-B1204B50FEB6}" presName="childText" presStyleLbl="bgAcc1" presStyleIdx="0" presStyleCnt="5" custScaleX="108885" custScaleY="171471">
        <dgm:presLayoutVars>
          <dgm:bulletEnabled val="1"/>
        </dgm:presLayoutVars>
      </dgm:prSet>
      <dgm:spPr/>
    </dgm:pt>
    <dgm:pt modelId="{DBD480BA-3C5F-4E51-9C4A-94AEB2EB16A6}" type="pres">
      <dgm:prSet presAssocID="{7F6BE7F3-2911-40DE-B44C-192F72FDCA62}" presName="root" presStyleCnt="0"/>
      <dgm:spPr/>
    </dgm:pt>
    <dgm:pt modelId="{0A7FB7AD-08E3-4199-9DA6-5C3A82E5CB0A}" type="pres">
      <dgm:prSet presAssocID="{7F6BE7F3-2911-40DE-B44C-192F72FDCA62}" presName="rootComposite" presStyleCnt="0"/>
      <dgm:spPr/>
    </dgm:pt>
    <dgm:pt modelId="{FB1F716C-E849-456A-8AD5-B0CDCBBE7132}" type="pres">
      <dgm:prSet presAssocID="{7F6BE7F3-2911-40DE-B44C-192F72FDCA62}" presName="rootText" presStyleLbl="node1" presStyleIdx="1" presStyleCnt="3"/>
      <dgm:spPr/>
    </dgm:pt>
    <dgm:pt modelId="{034499A6-4587-457C-B433-2F46D76AFB17}" type="pres">
      <dgm:prSet presAssocID="{7F6BE7F3-2911-40DE-B44C-192F72FDCA62}" presName="rootConnector" presStyleLbl="node1" presStyleIdx="1" presStyleCnt="3"/>
      <dgm:spPr/>
    </dgm:pt>
    <dgm:pt modelId="{00FD0EFF-5B0D-4007-82A7-8E23DC92B0C1}" type="pres">
      <dgm:prSet presAssocID="{7F6BE7F3-2911-40DE-B44C-192F72FDCA62}" presName="childShape" presStyleCnt="0"/>
      <dgm:spPr/>
    </dgm:pt>
    <dgm:pt modelId="{F68E07F2-AE0A-45FA-B63C-3BFEAF805839}" type="pres">
      <dgm:prSet presAssocID="{2C67A953-0599-42AB-95DC-47608BF0DCA9}" presName="Name13" presStyleLbl="parChTrans1D2" presStyleIdx="1" presStyleCnt="5"/>
      <dgm:spPr/>
    </dgm:pt>
    <dgm:pt modelId="{DD7C266D-2320-446D-993F-BA38D410D7D7}" type="pres">
      <dgm:prSet presAssocID="{E0B13854-1951-4E3B-B470-E2EBFCFA19D5}" presName="childText" presStyleLbl="bgAcc1" presStyleIdx="1" presStyleCnt="5" custScaleX="117892" custScaleY="128603">
        <dgm:presLayoutVars>
          <dgm:bulletEnabled val="1"/>
        </dgm:presLayoutVars>
      </dgm:prSet>
      <dgm:spPr/>
    </dgm:pt>
    <dgm:pt modelId="{105E931E-48D0-4C76-9644-B0D0922343CC}" type="pres">
      <dgm:prSet presAssocID="{C1158EBE-C8EE-464E-9765-918FC9A96789}" presName="Name13" presStyleLbl="parChTrans1D2" presStyleIdx="2" presStyleCnt="5"/>
      <dgm:spPr/>
    </dgm:pt>
    <dgm:pt modelId="{B750E090-945A-446B-A3F9-A7634F1B0557}" type="pres">
      <dgm:prSet presAssocID="{5441FF98-5684-42C3-B581-D5118728C9E6}" presName="childText" presStyleLbl="bgAcc1" presStyleIdx="2" presStyleCnt="5" custScaleX="121059">
        <dgm:presLayoutVars>
          <dgm:bulletEnabled val="1"/>
        </dgm:presLayoutVars>
      </dgm:prSet>
      <dgm:spPr/>
    </dgm:pt>
    <dgm:pt modelId="{D080A52D-69D0-4B8F-8AB3-1CB30140F2CA}" type="pres">
      <dgm:prSet presAssocID="{3E66A0BC-ED37-4147-ABEB-720B10233AF3}" presName="root" presStyleCnt="0"/>
      <dgm:spPr/>
    </dgm:pt>
    <dgm:pt modelId="{87A2BC6F-CBAA-4E6C-8652-AD471E509271}" type="pres">
      <dgm:prSet presAssocID="{3E66A0BC-ED37-4147-ABEB-720B10233AF3}" presName="rootComposite" presStyleCnt="0"/>
      <dgm:spPr/>
    </dgm:pt>
    <dgm:pt modelId="{F518DAC0-6286-40CD-B73F-164F3FA6546B}" type="pres">
      <dgm:prSet presAssocID="{3E66A0BC-ED37-4147-ABEB-720B10233AF3}" presName="rootText" presStyleLbl="node1" presStyleIdx="2" presStyleCnt="3"/>
      <dgm:spPr/>
    </dgm:pt>
    <dgm:pt modelId="{72739CCE-4F1F-4952-80B5-02BFC5576B2C}" type="pres">
      <dgm:prSet presAssocID="{3E66A0BC-ED37-4147-ABEB-720B10233AF3}" presName="rootConnector" presStyleLbl="node1" presStyleIdx="2" presStyleCnt="3"/>
      <dgm:spPr/>
    </dgm:pt>
    <dgm:pt modelId="{031A00CA-7F73-4F44-B9A4-52A492800DA3}" type="pres">
      <dgm:prSet presAssocID="{3E66A0BC-ED37-4147-ABEB-720B10233AF3}" presName="childShape" presStyleCnt="0"/>
      <dgm:spPr/>
    </dgm:pt>
    <dgm:pt modelId="{A20A1149-E349-4E5C-8707-6C03355842A6}" type="pres">
      <dgm:prSet presAssocID="{CB725DD5-205F-4722-A175-5236BECCC062}" presName="Name13" presStyleLbl="parChTrans1D2" presStyleIdx="3" presStyleCnt="5"/>
      <dgm:spPr/>
    </dgm:pt>
    <dgm:pt modelId="{5061E624-9958-48AE-845D-F770FDE42500}" type="pres">
      <dgm:prSet presAssocID="{90910DB3-B60B-47CD-B7CA-CF16C5C8FD83}" presName="childText" presStyleLbl="bgAcc1" presStyleIdx="3" presStyleCnt="5">
        <dgm:presLayoutVars>
          <dgm:bulletEnabled val="1"/>
        </dgm:presLayoutVars>
      </dgm:prSet>
      <dgm:spPr/>
    </dgm:pt>
    <dgm:pt modelId="{F5CBFFFE-FCA3-4182-8109-29405FE6ADFE}" type="pres">
      <dgm:prSet presAssocID="{8610BCA0-153B-4555-AB40-2C40E6ED7865}" presName="Name13" presStyleLbl="parChTrans1D2" presStyleIdx="4" presStyleCnt="5"/>
      <dgm:spPr/>
    </dgm:pt>
    <dgm:pt modelId="{87E75C22-9CE5-490F-91E1-532705E206F9}" type="pres">
      <dgm:prSet presAssocID="{2AAD62C5-635C-4726-8A3B-72F217EE6609}" presName="childText" presStyleLbl="bgAcc1" presStyleIdx="4" presStyleCnt="5" custScaleY="314449">
        <dgm:presLayoutVars>
          <dgm:bulletEnabled val="1"/>
        </dgm:presLayoutVars>
      </dgm:prSet>
      <dgm:spPr/>
    </dgm:pt>
  </dgm:ptLst>
  <dgm:cxnLst>
    <dgm:cxn modelId="{2393CBA4-1755-4F09-8FAD-7A0A257CBF48}" srcId="{7F6BE7F3-2911-40DE-B44C-192F72FDCA62}" destId="{E0B13854-1951-4E3B-B470-E2EBFCFA19D5}" srcOrd="0" destOrd="0" parTransId="{2C67A953-0599-42AB-95DC-47608BF0DCA9}" sibTransId="{8F6CE92E-3EDB-4897-B764-330FA3651564}"/>
    <dgm:cxn modelId="{4AEAA69E-083F-467A-B1F9-8A45782EEB7C}" srcId="{3E66A0BC-ED37-4147-ABEB-720B10233AF3}" destId="{2AAD62C5-635C-4726-8A3B-72F217EE6609}" srcOrd="1" destOrd="0" parTransId="{8610BCA0-153B-4555-AB40-2C40E6ED7865}" sibTransId="{44D59AF6-3C49-41D7-96A5-69A3B75A64D0}"/>
    <dgm:cxn modelId="{F0E947E5-86ED-4B74-8CBB-0F2325B2E7B5}" srcId="{B74886F0-B4BE-44DC-9C34-3F370F819C4A}" destId="{CECC90C3-F775-4696-B25D-C85E5D0EC9A4}" srcOrd="0" destOrd="0" parTransId="{A3ADEE2D-B266-491C-B43A-1F156B710F1E}" sibTransId="{B84076C1-6ACF-41B5-9890-D71CB64E0755}"/>
    <dgm:cxn modelId="{5081AED1-A8BA-4147-91AF-B030CD8B0B1F}" type="presOf" srcId="{E0B13854-1951-4E3B-B470-E2EBFCFA19D5}" destId="{DD7C266D-2320-446D-993F-BA38D410D7D7}" srcOrd="0" destOrd="0" presId="urn:microsoft.com/office/officeart/2005/8/layout/hierarchy3"/>
    <dgm:cxn modelId="{2D85DB50-8822-468F-920E-38FC4D22C454}" type="presOf" srcId="{8610BCA0-153B-4555-AB40-2C40E6ED7865}" destId="{F5CBFFFE-FCA3-4182-8109-29405FE6ADFE}" srcOrd="0" destOrd="0" presId="urn:microsoft.com/office/officeart/2005/8/layout/hierarchy3"/>
    <dgm:cxn modelId="{DA68243E-6CFE-440F-BB0A-68F255D53EE1}" type="presOf" srcId="{59ACD9D4-4926-49F8-A185-10B4F8DF623C}" destId="{0EEE3911-02F4-44AC-8036-54E34E126C41}" srcOrd="0" destOrd="0" presId="urn:microsoft.com/office/officeart/2005/8/layout/hierarchy3"/>
    <dgm:cxn modelId="{E0BA8F33-D4A6-46AA-AEC8-A2568A641AA1}" type="presOf" srcId="{7F6BE7F3-2911-40DE-B44C-192F72FDCA62}" destId="{FB1F716C-E849-456A-8AD5-B0CDCBBE7132}" srcOrd="0" destOrd="0" presId="urn:microsoft.com/office/officeart/2005/8/layout/hierarchy3"/>
    <dgm:cxn modelId="{03D16539-E56A-4680-9A2F-AC4ABC359E8F}" srcId="{CECC90C3-F775-4696-B25D-C85E5D0EC9A4}" destId="{6C3382BA-2473-4315-95DA-B1204B50FEB6}" srcOrd="0" destOrd="0" parTransId="{59ACD9D4-4926-49F8-A185-10B4F8DF623C}" sibTransId="{A5167FDB-057D-436C-8EC0-4C82212A519B}"/>
    <dgm:cxn modelId="{9E9B1C30-DED0-47C5-B592-C83E061684AD}" type="presOf" srcId="{CB725DD5-205F-4722-A175-5236BECCC062}" destId="{A20A1149-E349-4E5C-8707-6C03355842A6}" srcOrd="0" destOrd="0" presId="urn:microsoft.com/office/officeart/2005/8/layout/hierarchy3"/>
    <dgm:cxn modelId="{71CA2BAA-B195-4B94-B689-6B7028DA75A2}" type="presOf" srcId="{3E66A0BC-ED37-4147-ABEB-720B10233AF3}" destId="{F518DAC0-6286-40CD-B73F-164F3FA6546B}" srcOrd="0" destOrd="0" presId="urn:microsoft.com/office/officeart/2005/8/layout/hierarchy3"/>
    <dgm:cxn modelId="{A297DF6D-86EF-418F-934B-4774E8A3FBAF}" srcId="{3E66A0BC-ED37-4147-ABEB-720B10233AF3}" destId="{90910DB3-B60B-47CD-B7CA-CF16C5C8FD83}" srcOrd="0" destOrd="0" parTransId="{CB725DD5-205F-4722-A175-5236BECCC062}" sibTransId="{0FC24BEA-1467-417C-909D-08B5D977CCF1}"/>
    <dgm:cxn modelId="{E0CDFC03-E0DF-4B03-A519-F37F64D115C3}" type="presOf" srcId="{6C3382BA-2473-4315-95DA-B1204B50FEB6}" destId="{9A420E20-6806-45A9-930C-7C372675A593}" srcOrd="0" destOrd="0" presId="urn:microsoft.com/office/officeart/2005/8/layout/hierarchy3"/>
    <dgm:cxn modelId="{8120A766-6896-4ADF-9991-E07E1162FA57}" type="presOf" srcId="{7F6BE7F3-2911-40DE-B44C-192F72FDCA62}" destId="{034499A6-4587-457C-B433-2F46D76AFB17}" srcOrd="1" destOrd="0" presId="urn:microsoft.com/office/officeart/2005/8/layout/hierarchy3"/>
    <dgm:cxn modelId="{6B86F542-36B4-4E45-8FB7-06B61FB392CF}" type="presOf" srcId="{CECC90C3-F775-4696-B25D-C85E5D0EC9A4}" destId="{E3DACA2C-1AC1-4BDC-A745-6789E6DE0A63}" srcOrd="1" destOrd="0" presId="urn:microsoft.com/office/officeart/2005/8/layout/hierarchy3"/>
    <dgm:cxn modelId="{B0237324-3D32-49D0-88CA-A77033257006}" srcId="{7F6BE7F3-2911-40DE-B44C-192F72FDCA62}" destId="{5441FF98-5684-42C3-B581-D5118728C9E6}" srcOrd="1" destOrd="0" parTransId="{C1158EBE-C8EE-464E-9765-918FC9A96789}" sibTransId="{EABF051E-30CC-46CF-BEC6-62772CE4F300}"/>
    <dgm:cxn modelId="{82BDE87A-A699-484B-A6F4-B49CCF26FF09}" srcId="{B74886F0-B4BE-44DC-9C34-3F370F819C4A}" destId="{3E66A0BC-ED37-4147-ABEB-720B10233AF3}" srcOrd="2" destOrd="0" parTransId="{4F05E4A5-9097-465B-B367-69F27D837CBF}" sibTransId="{38BFEFD4-164D-4C5B-BD2B-04ECB00EFC51}"/>
    <dgm:cxn modelId="{2CA284C5-5724-4B27-BE81-67B1FE0748AF}" type="presOf" srcId="{C1158EBE-C8EE-464E-9765-918FC9A96789}" destId="{105E931E-48D0-4C76-9644-B0D0922343CC}" srcOrd="0" destOrd="0" presId="urn:microsoft.com/office/officeart/2005/8/layout/hierarchy3"/>
    <dgm:cxn modelId="{4A0AAC70-88E1-458C-A7B4-9EF7F847FE85}" type="presOf" srcId="{3E66A0BC-ED37-4147-ABEB-720B10233AF3}" destId="{72739CCE-4F1F-4952-80B5-02BFC5576B2C}" srcOrd="1" destOrd="0" presId="urn:microsoft.com/office/officeart/2005/8/layout/hierarchy3"/>
    <dgm:cxn modelId="{5EBB7978-26D9-4EA2-BA44-389AF5C71B94}" type="presOf" srcId="{2AAD62C5-635C-4726-8A3B-72F217EE6609}" destId="{87E75C22-9CE5-490F-91E1-532705E206F9}" srcOrd="0" destOrd="0" presId="urn:microsoft.com/office/officeart/2005/8/layout/hierarchy3"/>
    <dgm:cxn modelId="{F4EEBDCC-223C-44BB-9620-4FF18890664E}" type="presOf" srcId="{B74886F0-B4BE-44DC-9C34-3F370F819C4A}" destId="{2B9F0C3E-A80A-4AFD-939B-706079175076}" srcOrd="0" destOrd="0" presId="urn:microsoft.com/office/officeart/2005/8/layout/hierarchy3"/>
    <dgm:cxn modelId="{E5AA7DC5-3DD2-4240-BDF4-659B6F511BF6}" type="presOf" srcId="{90910DB3-B60B-47CD-B7CA-CF16C5C8FD83}" destId="{5061E624-9958-48AE-845D-F770FDE42500}" srcOrd="0" destOrd="0" presId="urn:microsoft.com/office/officeart/2005/8/layout/hierarchy3"/>
    <dgm:cxn modelId="{ECEEE36A-49BB-41C4-BC43-7DD8E2BD763A}" type="presOf" srcId="{2C67A953-0599-42AB-95DC-47608BF0DCA9}" destId="{F68E07F2-AE0A-45FA-B63C-3BFEAF805839}" srcOrd="0" destOrd="0" presId="urn:microsoft.com/office/officeart/2005/8/layout/hierarchy3"/>
    <dgm:cxn modelId="{500DF454-5BC3-456E-8DB1-C0AD83AC0243}" type="presOf" srcId="{CECC90C3-F775-4696-B25D-C85E5D0EC9A4}" destId="{3B277FC8-83AB-45F7-A07F-68BE986897C7}" srcOrd="0" destOrd="0" presId="urn:microsoft.com/office/officeart/2005/8/layout/hierarchy3"/>
    <dgm:cxn modelId="{3C796E52-40C2-4836-8F81-8EB5478302BE}" type="presOf" srcId="{5441FF98-5684-42C3-B581-D5118728C9E6}" destId="{B750E090-945A-446B-A3F9-A7634F1B0557}" srcOrd="0" destOrd="0" presId="urn:microsoft.com/office/officeart/2005/8/layout/hierarchy3"/>
    <dgm:cxn modelId="{BA1F180D-177F-40BF-AA58-8CBB6B483EE1}" srcId="{B74886F0-B4BE-44DC-9C34-3F370F819C4A}" destId="{7F6BE7F3-2911-40DE-B44C-192F72FDCA62}" srcOrd="1" destOrd="0" parTransId="{F20684AD-8C5D-446C-AF09-1097CCFAFAD7}" sibTransId="{C15F06A2-96DA-4DC4-9504-7822049AC6A4}"/>
    <dgm:cxn modelId="{301B36E5-167C-4794-93AD-AF6F6F940F79}" type="presParOf" srcId="{2B9F0C3E-A80A-4AFD-939B-706079175076}" destId="{9A94FF43-3A38-4E88-9305-BE042EF6F52B}" srcOrd="0" destOrd="0" presId="urn:microsoft.com/office/officeart/2005/8/layout/hierarchy3"/>
    <dgm:cxn modelId="{BD3CA871-6C87-43FF-BAB4-F502612C3619}" type="presParOf" srcId="{9A94FF43-3A38-4E88-9305-BE042EF6F52B}" destId="{6DB1AC0B-6435-47DD-A8A8-D75B72B735E9}" srcOrd="0" destOrd="0" presId="urn:microsoft.com/office/officeart/2005/8/layout/hierarchy3"/>
    <dgm:cxn modelId="{05A6F1C6-E9A5-48F3-8FD9-C88BB4FE7B28}" type="presParOf" srcId="{6DB1AC0B-6435-47DD-A8A8-D75B72B735E9}" destId="{3B277FC8-83AB-45F7-A07F-68BE986897C7}" srcOrd="0" destOrd="0" presId="urn:microsoft.com/office/officeart/2005/8/layout/hierarchy3"/>
    <dgm:cxn modelId="{777C50A6-6935-4BD5-A770-D88AB7266C72}" type="presParOf" srcId="{6DB1AC0B-6435-47DD-A8A8-D75B72B735E9}" destId="{E3DACA2C-1AC1-4BDC-A745-6789E6DE0A63}" srcOrd="1" destOrd="0" presId="urn:microsoft.com/office/officeart/2005/8/layout/hierarchy3"/>
    <dgm:cxn modelId="{474959A3-010C-4055-981C-82C8A9FBD2CA}" type="presParOf" srcId="{9A94FF43-3A38-4E88-9305-BE042EF6F52B}" destId="{10ED883B-04B9-4C7E-BA48-7351B62353E2}" srcOrd="1" destOrd="0" presId="urn:microsoft.com/office/officeart/2005/8/layout/hierarchy3"/>
    <dgm:cxn modelId="{7844D5EC-3085-4AD5-A76E-58E6A447FF78}" type="presParOf" srcId="{10ED883B-04B9-4C7E-BA48-7351B62353E2}" destId="{0EEE3911-02F4-44AC-8036-54E34E126C41}" srcOrd="0" destOrd="0" presId="urn:microsoft.com/office/officeart/2005/8/layout/hierarchy3"/>
    <dgm:cxn modelId="{57F9E999-1A8D-4499-915D-F028AF64B4EC}" type="presParOf" srcId="{10ED883B-04B9-4C7E-BA48-7351B62353E2}" destId="{9A420E20-6806-45A9-930C-7C372675A593}" srcOrd="1" destOrd="0" presId="urn:microsoft.com/office/officeart/2005/8/layout/hierarchy3"/>
    <dgm:cxn modelId="{5A92D37C-DE24-4E67-9C0C-50A304897E6A}" type="presParOf" srcId="{2B9F0C3E-A80A-4AFD-939B-706079175076}" destId="{DBD480BA-3C5F-4E51-9C4A-94AEB2EB16A6}" srcOrd="1" destOrd="0" presId="urn:microsoft.com/office/officeart/2005/8/layout/hierarchy3"/>
    <dgm:cxn modelId="{B1270F80-C0A7-4B48-89BC-03125CDCCC7A}" type="presParOf" srcId="{DBD480BA-3C5F-4E51-9C4A-94AEB2EB16A6}" destId="{0A7FB7AD-08E3-4199-9DA6-5C3A82E5CB0A}" srcOrd="0" destOrd="0" presId="urn:microsoft.com/office/officeart/2005/8/layout/hierarchy3"/>
    <dgm:cxn modelId="{DAD9F714-C097-4077-A76C-A10AFBE99C74}" type="presParOf" srcId="{0A7FB7AD-08E3-4199-9DA6-5C3A82E5CB0A}" destId="{FB1F716C-E849-456A-8AD5-B0CDCBBE7132}" srcOrd="0" destOrd="0" presId="urn:microsoft.com/office/officeart/2005/8/layout/hierarchy3"/>
    <dgm:cxn modelId="{3561E15E-4A58-454A-9A33-92DCB44E3320}" type="presParOf" srcId="{0A7FB7AD-08E3-4199-9DA6-5C3A82E5CB0A}" destId="{034499A6-4587-457C-B433-2F46D76AFB17}" srcOrd="1" destOrd="0" presId="urn:microsoft.com/office/officeart/2005/8/layout/hierarchy3"/>
    <dgm:cxn modelId="{9B1BBF4E-127D-4D37-BAE5-DADE3782AC98}" type="presParOf" srcId="{DBD480BA-3C5F-4E51-9C4A-94AEB2EB16A6}" destId="{00FD0EFF-5B0D-4007-82A7-8E23DC92B0C1}" srcOrd="1" destOrd="0" presId="urn:microsoft.com/office/officeart/2005/8/layout/hierarchy3"/>
    <dgm:cxn modelId="{9867CD36-4F42-4242-A5FD-4DAB773F4A62}" type="presParOf" srcId="{00FD0EFF-5B0D-4007-82A7-8E23DC92B0C1}" destId="{F68E07F2-AE0A-45FA-B63C-3BFEAF805839}" srcOrd="0" destOrd="0" presId="urn:microsoft.com/office/officeart/2005/8/layout/hierarchy3"/>
    <dgm:cxn modelId="{3A7EA6C1-D272-4502-8D59-82545216CE78}" type="presParOf" srcId="{00FD0EFF-5B0D-4007-82A7-8E23DC92B0C1}" destId="{DD7C266D-2320-446D-993F-BA38D410D7D7}" srcOrd="1" destOrd="0" presId="urn:microsoft.com/office/officeart/2005/8/layout/hierarchy3"/>
    <dgm:cxn modelId="{8825D7E5-9B8B-40F3-97B4-C565C38C5FED}" type="presParOf" srcId="{00FD0EFF-5B0D-4007-82A7-8E23DC92B0C1}" destId="{105E931E-48D0-4C76-9644-B0D0922343CC}" srcOrd="2" destOrd="0" presId="urn:microsoft.com/office/officeart/2005/8/layout/hierarchy3"/>
    <dgm:cxn modelId="{51E63263-513F-498A-B456-8859D1192D76}" type="presParOf" srcId="{00FD0EFF-5B0D-4007-82A7-8E23DC92B0C1}" destId="{B750E090-945A-446B-A3F9-A7634F1B0557}" srcOrd="3" destOrd="0" presId="urn:microsoft.com/office/officeart/2005/8/layout/hierarchy3"/>
    <dgm:cxn modelId="{164DDA2A-7830-47D5-AFEF-AAE20318ACC3}" type="presParOf" srcId="{2B9F0C3E-A80A-4AFD-939B-706079175076}" destId="{D080A52D-69D0-4B8F-8AB3-1CB30140F2CA}" srcOrd="2" destOrd="0" presId="urn:microsoft.com/office/officeart/2005/8/layout/hierarchy3"/>
    <dgm:cxn modelId="{CA1FE969-89BF-4ED4-AA55-80A812FC09B4}" type="presParOf" srcId="{D080A52D-69D0-4B8F-8AB3-1CB30140F2CA}" destId="{87A2BC6F-CBAA-4E6C-8652-AD471E509271}" srcOrd="0" destOrd="0" presId="urn:microsoft.com/office/officeart/2005/8/layout/hierarchy3"/>
    <dgm:cxn modelId="{516E9304-4106-409D-A7C1-E683DF93FA94}" type="presParOf" srcId="{87A2BC6F-CBAA-4E6C-8652-AD471E509271}" destId="{F518DAC0-6286-40CD-B73F-164F3FA6546B}" srcOrd="0" destOrd="0" presId="urn:microsoft.com/office/officeart/2005/8/layout/hierarchy3"/>
    <dgm:cxn modelId="{CA5D5647-CC12-47F4-9A6E-A17F414FE648}" type="presParOf" srcId="{87A2BC6F-CBAA-4E6C-8652-AD471E509271}" destId="{72739CCE-4F1F-4952-80B5-02BFC5576B2C}" srcOrd="1" destOrd="0" presId="urn:microsoft.com/office/officeart/2005/8/layout/hierarchy3"/>
    <dgm:cxn modelId="{594E8CB9-3618-4DBC-9915-8DD52A1AA92E}" type="presParOf" srcId="{D080A52D-69D0-4B8F-8AB3-1CB30140F2CA}" destId="{031A00CA-7F73-4F44-B9A4-52A492800DA3}" srcOrd="1" destOrd="0" presId="urn:microsoft.com/office/officeart/2005/8/layout/hierarchy3"/>
    <dgm:cxn modelId="{CD755FBA-2E80-4A29-AD27-188ECC03E9E3}" type="presParOf" srcId="{031A00CA-7F73-4F44-B9A4-52A492800DA3}" destId="{A20A1149-E349-4E5C-8707-6C03355842A6}" srcOrd="0" destOrd="0" presId="urn:microsoft.com/office/officeart/2005/8/layout/hierarchy3"/>
    <dgm:cxn modelId="{CD071B59-8BA5-49C3-AF80-3A7A8B06BC16}" type="presParOf" srcId="{031A00CA-7F73-4F44-B9A4-52A492800DA3}" destId="{5061E624-9958-48AE-845D-F770FDE42500}" srcOrd="1" destOrd="0" presId="urn:microsoft.com/office/officeart/2005/8/layout/hierarchy3"/>
    <dgm:cxn modelId="{3A22384F-0DB8-4249-8421-730A8FD6E117}" type="presParOf" srcId="{031A00CA-7F73-4F44-B9A4-52A492800DA3}" destId="{F5CBFFFE-FCA3-4182-8109-29405FE6ADFE}" srcOrd="2" destOrd="0" presId="urn:microsoft.com/office/officeart/2005/8/layout/hierarchy3"/>
    <dgm:cxn modelId="{8E20B34E-3737-4CE3-AD1A-2BE60345EEFA}" type="presParOf" srcId="{031A00CA-7F73-4F44-B9A4-52A492800DA3}" destId="{87E75C22-9CE5-490F-91E1-532705E206F9}"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277FC8-83AB-45F7-A07F-68BE986897C7}">
      <dsp:nvSpPr>
        <dsp:cNvPr id="0" name=""/>
        <dsp:cNvSpPr/>
      </dsp:nvSpPr>
      <dsp:spPr>
        <a:xfrm>
          <a:off x="861" y="215895"/>
          <a:ext cx="2015731" cy="100786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en-US" sz="2400" kern="1200" dirty="0" smtClean="0">
              <a:latin typeface="宋体" panose="02010600030101010101" pitchFamily="2" charset="-122"/>
              <a:ea typeface="宋体" panose="02010600030101010101" pitchFamily="2" charset="-122"/>
            </a:rPr>
            <a:t>1</a:t>
          </a:r>
          <a:r>
            <a:rPr lang="zh-CN" sz="2400" kern="1200" dirty="0" smtClean="0">
              <a:latin typeface="宋体" panose="02010600030101010101" pitchFamily="2" charset="-122"/>
              <a:ea typeface="宋体" panose="02010600030101010101" pitchFamily="2" charset="-122"/>
            </a:rPr>
            <a:t>、使用范围：</a:t>
          </a:r>
          <a:endParaRPr lang="zh-CN" sz="2400" kern="1200" dirty="0">
            <a:latin typeface="宋体" panose="02010600030101010101" pitchFamily="2" charset="-122"/>
            <a:ea typeface="宋体" panose="02010600030101010101" pitchFamily="2" charset="-122"/>
          </a:endParaRPr>
        </a:p>
      </dsp:txBody>
      <dsp:txXfrm>
        <a:off x="30380" y="245414"/>
        <a:ext cx="1956693" cy="948827"/>
      </dsp:txXfrm>
    </dsp:sp>
    <dsp:sp modelId="{0EEE3911-02F4-44AC-8036-54E34E126C41}">
      <dsp:nvSpPr>
        <dsp:cNvPr id="0" name=""/>
        <dsp:cNvSpPr/>
      </dsp:nvSpPr>
      <dsp:spPr>
        <a:xfrm>
          <a:off x="202434" y="1223761"/>
          <a:ext cx="201573" cy="1116065"/>
        </a:xfrm>
        <a:custGeom>
          <a:avLst/>
          <a:gdLst/>
          <a:ahLst/>
          <a:cxnLst/>
          <a:rect l="0" t="0" r="0" b="0"/>
          <a:pathLst>
            <a:path>
              <a:moveTo>
                <a:pt x="0" y="0"/>
              </a:moveTo>
              <a:lnTo>
                <a:pt x="0" y="1116065"/>
              </a:lnTo>
              <a:lnTo>
                <a:pt x="201573" y="1116065"/>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420E20-6806-45A9-930C-7C372675A593}">
      <dsp:nvSpPr>
        <dsp:cNvPr id="0" name=""/>
        <dsp:cNvSpPr/>
      </dsp:nvSpPr>
      <dsp:spPr>
        <a:xfrm>
          <a:off x="404007" y="1475727"/>
          <a:ext cx="1755863" cy="1728197"/>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zh-CN" sz="2400" kern="1200" dirty="0" smtClean="0">
              <a:latin typeface="宋体" panose="02010600030101010101" pitchFamily="2" charset="-122"/>
              <a:ea typeface="宋体" panose="02010600030101010101" pitchFamily="2" charset="-122"/>
            </a:rPr>
            <a:t>第三章 消费者行为理论</a:t>
          </a:r>
          <a:r>
            <a:rPr lang="en-US" sz="2400" kern="1200" dirty="0" smtClean="0">
              <a:latin typeface="宋体" panose="02010600030101010101" pitchFamily="2" charset="-122"/>
              <a:ea typeface="宋体" panose="02010600030101010101" pitchFamily="2" charset="-122"/>
            </a:rPr>
            <a:t>  </a:t>
          </a:r>
          <a:endParaRPr lang="zh-CN" sz="2400" kern="1200" dirty="0">
            <a:latin typeface="宋体" panose="02010600030101010101" pitchFamily="2" charset="-122"/>
            <a:ea typeface="宋体" panose="02010600030101010101" pitchFamily="2" charset="-122"/>
          </a:endParaRPr>
        </a:p>
      </dsp:txBody>
      <dsp:txXfrm>
        <a:off x="454624" y="1526344"/>
        <a:ext cx="1654629" cy="1626963"/>
      </dsp:txXfrm>
    </dsp:sp>
    <dsp:sp modelId="{FB1F716C-E849-456A-8AD5-B0CDCBBE7132}">
      <dsp:nvSpPr>
        <dsp:cNvPr id="0" name=""/>
        <dsp:cNvSpPr/>
      </dsp:nvSpPr>
      <dsp:spPr>
        <a:xfrm>
          <a:off x="2520526" y="215895"/>
          <a:ext cx="2015731" cy="100786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latin typeface="宋体" panose="02010600030101010101" pitchFamily="2" charset="-122"/>
              <a:ea typeface="宋体" panose="02010600030101010101" pitchFamily="2" charset="-122"/>
            </a:rPr>
            <a:t>2</a:t>
          </a:r>
          <a:r>
            <a:rPr lang="zh-CN" sz="2400" kern="1200" dirty="0" smtClean="0">
              <a:latin typeface="宋体" panose="02010600030101010101" pitchFamily="2" charset="-122"/>
              <a:ea typeface="宋体" panose="02010600030101010101" pitchFamily="2" charset="-122"/>
            </a:rPr>
            <a:t>、要考核的知识点： </a:t>
          </a:r>
          <a:endParaRPr lang="zh-CN" sz="2400" kern="1200" dirty="0">
            <a:latin typeface="宋体" panose="02010600030101010101" pitchFamily="2" charset="-122"/>
            <a:ea typeface="宋体" panose="02010600030101010101" pitchFamily="2" charset="-122"/>
          </a:endParaRPr>
        </a:p>
      </dsp:txBody>
      <dsp:txXfrm>
        <a:off x="2550045" y="245414"/>
        <a:ext cx="1956693" cy="948827"/>
      </dsp:txXfrm>
    </dsp:sp>
    <dsp:sp modelId="{F68E07F2-AE0A-45FA-B63C-3BFEAF805839}">
      <dsp:nvSpPr>
        <dsp:cNvPr id="0" name=""/>
        <dsp:cNvSpPr/>
      </dsp:nvSpPr>
      <dsp:spPr>
        <a:xfrm>
          <a:off x="2722099" y="1223761"/>
          <a:ext cx="201573" cy="900039"/>
        </a:xfrm>
        <a:custGeom>
          <a:avLst/>
          <a:gdLst/>
          <a:ahLst/>
          <a:cxnLst/>
          <a:rect l="0" t="0" r="0" b="0"/>
          <a:pathLst>
            <a:path>
              <a:moveTo>
                <a:pt x="0" y="0"/>
              </a:moveTo>
              <a:lnTo>
                <a:pt x="0" y="900039"/>
              </a:lnTo>
              <a:lnTo>
                <a:pt x="201573" y="900039"/>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7C266D-2320-446D-993F-BA38D410D7D7}">
      <dsp:nvSpPr>
        <dsp:cNvPr id="0" name=""/>
        <dsp:cNvSpPr/>
      </dsp:nvSpPr>
      <dsp:spPr>
        <a:xfrm>
          <a:off x="2923672" y="1475727"/>
          <a:ext cx="1901109" cy="1296145"/>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zh-CN" altLang="en-US" sz="2400" kern="1200" dirty="0" smtClean="0">
              <a:latin typeface="宋体" panose="02010600030101010101" pitchFamily="2" charset="-122"/>
              <a:ea typeface="宋体" panose="02010600030101010101" pitchFamily="2" charset="-122"/>
            </a:rPr>
            <a:t>消费者效用最大化的均衡条件</a:t>
          </a:r>
          <a:endParaRPr lang="zh-CN" altLang="en-US" sz="2400" kern="1200" dirty="0">
            <a:latin typeface="宋体" panose="02010600030101010101" pitchFamily="2" charset="-122"/>
            <a:ea typeface="宋体" panose="02010600030101010101" pitchFamily="2" charset="-122"/>
          </a:endParaRPr>
        </a:p>
      </dsp:txBody>
      <dsp:txXfrm>
        <a:off x="2961635" y="1513690"/>
        <a:ext cx="1825183" cy="1220219"/>
      </dsp:txXfrm>
    </dsp:sp>
    <dsp:sp modelId="{105E931E-48D0-4C76-9644-B0D0922343CC}">
      <dsp:nvSpPr>
        <dsp:cNvPr id="0" name=""/>
        <dsp:cNvSpPr/>
      </dsp:nvSpPr>
      <dsp:spPr>
        <a:xfrm>
          <a:off x="2722099" y="1223761"/>
          <a:ext cx="201573" cy="2304011"/>
        </a:xfrm>
        <a:custGeom>
          <a:avLst/>
          <a:gdLst/>
          <a:ahLst/>
          <a:cxnLst/>
          <a:rect l="0" t="0" r="0" b="0"/>
          <a:pathLst>
            <a:path>
              <a:moveTo>
                <a:pt x="0" y="0"/>
              </a:moveTo>
              <a:lnTo>
                <a:pt x="0" y="2304011"/>
              </a:lnTo>
              <a:lnTo>
                <a:pt x="201573" y="2304011"/>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50E090-945A-446B-A3F9-A7634F1B0557}">
      <dsp:nvSpPr>
        <dsp:cNvPr id="0" name=""/>
        <dsp:cNvSpPr/>
      </dsp:nvSpPr>
      <dsp:spPr>
        <a:xfrm>
          <a:off x="2923672" y="3023840"/>
          <a:ext cx="1952179" cy="1007865"/>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zh-CN" altLang="en-US" sz="2400" kern="1200" smtClean="0">
              <a:latin typeface="宋体" panose="02010600030101010101" pitchFamily="2" charset="-122"/>
              <a:ea typeface="宋体" panose="02010600030101010101" pitchFamily="2" charset="-122"/>
            </a:rPr>
            <a:t>货币的效用。 </a:t>
          </a:r>
          <a:endParaRPr lang="zh-CN" altLang="en-US" sz="2400" kern="1200">
            <a:latin typeface="宋体" panose="02010600030101010101" pitchFamily="2" charset="-122"/>
            <a:ea typeface="宋体" panose="02010600030101010101" pitchFamily="2" charset="-122"/>
          </a:endParaRPr>
        </a:p>
      </dsp:txBody>
      <dsp:txXfrm>
        <a:off x="2953191" y="3053359"/>
        <a:ext cx="1893141" cy="948827"/>
      </dsp:txXfrm>
    </dsp:sp>
    <dsp:sp modelId="{F518DAC0-6286-40CD-B73F-164F3FA6546B}">
      <dsp:nvSpPr>
        <dsp:cNvPr id="0" name=""/>
        <dsp:cNvSpPr/>
      </dsp:nvSpPr>
      <dsp:spPr>
        <a:xfrm>
          <a:off x="5040190" y="215895"/>
          <a:ext cx="2015731" cy="100786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smtClean="0">
              <a:latin typeface="宋体" panose="02010600030101010101" pitchFamily="2" charset="-122"/>
              <a:ea typeface="宋体" panose="02010600030101010101" pitchFamily="2" charset="-122"/>
            </a:rPr>
            <a:t>3</a:t>
          </a:r>
          <a:r>
            <a:rPr lang="zh-CN" sz="2400" kern="1200" smtClean="0">
              <a:latin typeface="宋体" panose="02010600030101010101" pitchFamily="2" charset="-122"/>
              <a:ea typeface="宋体" panose="02010600030101010101" pitchFamily="2" charset="-122"/>
            </a:rPr>
            <a:t>、思考题：</a:t>
          </a:r>
          <a:endParaRPr lang="zh-CN" sz="2400" kern="1200">
            <a:latin typeface="宋体" panose="02010600030101010101" pitchFamily="2" charset="-122"/>
            <a:ea typeface="宋体" panose="02010600030101010101" pitchFamily="2" charset="-122"/>
          </a:endParaRPr>
        </a:p>
      </dsp:txBody>
      <dsp:txXfrm>
        <a:off x="5069709" y="245414"/>
        <a:ext cx="1956693" cy="948827"/>
      </dsp:txXfrm>
    </dsp:sp>
    <dsp:sp modelId="{A20A1149-E349-4E5C-8707-6C03355842A6}">
      <dsp:nvSpPr>
        <dsp:cNvPr id="0" name=""/>
        <dsp:cNvSpPr/>
      </dsp:nvSpPr>
      <dsp:spPr>
        <a:xfrm>
          <a:off x="5241763" y="1223761"/>
          <a:ext cx="201573" cy="755899"/>
        </a:xfrm>
        <a:custGeom>
          <a:avLst/>
          <a:gdLst/>
          <a:ahLst/>
          <a:cxnLst/>
          <a:rect l="0" t="0" r="0" b="0"/>
          <a:pathLst>
            <a:path>
              <a:moveTo>
                <a:pt x="0" y="0"/>
              </a:moveTo>
              <a:lnTo>
                <a:pt x="0" y="755899"/>
              </a:lnTo>
              <a:lnTo>
                <a:pt x="201573" y="755899"/>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61E624-9958-48AE-845D-F770FDE42500}">
      <dsp:nvSpPr>
        <dsp:cNvPr id="0" name=""/>
        <dsp:cNvSpPr/>
      </dsp:nvSpPr>
      <dsp:spPr>
        <a:xfrm>
          <a:off x="5443337" y="1475727"/>
          <a:ext cx="1612585" cy="1007865"/>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zh-CN" altLang="en-US" sz="2400" kern="1200" smtClean="0">
              <a:latin typeface="宋体" panose="02010600030101010101" pitchFamily="2" charset="-122"/>
              <a:ea typeface="宋体" panose="02010600030101010101" pitchFamily="2" charset="-122"/>
            </a:rPr>
            <a:t>什么是消费者均衡？ </a:t>
          </a:r>
          <a:endParaRPr lang="zh-CN" altLang="en-US" sz="2400" kern="1200">
            <a:latin typeface="宋体" panose="02010600030101010101" pitchFamily="2" charset="-122"/>
            <a:ea typeface="宋体" panose="02010600030101010101" pitchFamily="2" charset="-122"/>
          </a:endParaRPr>
        </a:p>
      </dsp:txBody>
      <dsp:txXfrm>
        <a:off x="5472856" y="1505246"/>
        <a:ext cx="1553547" cy="948827"/>
      </dsp:txXfrm>
    </dsp:sp>
    <dsp:sp modelId="{F5CBFFFE-FCA3-4182-8109-29405FE6ADFE}">
      <dsp:nvSpPr>
        <dsp:cNvPr id="0" name=""/>
        <dsp:cNvSpPr/>
      </dsp:nvSpPr>
      <dsp:spPr>
        <a:xfrm>
          <a:off x="5241763" y="1223761"/>
          <a:ext cx="201573" cy="3096410"/>
        </a:xfrm>
        <a:custGeom>
          <a:avLst/>
          <a:gdLst/>
          <a:ahLst/>
          <a:cxnLst/>
          <a:rect l="0" t="0" r="0" b="0"/>
          <a:pathLst>
            <a:path>
              <a:moveTo>
                <a:pt x="0" y="0"/>
              </a:moveTo>
              <a:lnTo>
                <a:pt x="0" y="3096410"/>
              </a:lnTo>
              <a:lnTo>
                <a:pt x="201573" y="309641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E75C22-9CE5-490F-91E1-532705E206F9}">
      <dsp:nvSpPr>
        <dsp:cNvPr id="0" name=""/>
        <dsp:cNvSpPr/>
      </dsp:nvSpPr>
      <dsp:spPr>
        <a:xfrm>
          <a:off x="5443337" y="2735560"/>
          <a:ext cx="1612585" cy="3169224"/>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zh-CN" altLang="en-US" sz="2400" kern="1200" dirty="0" smtClean="0">
              <a:latin typeface="宋体" panose="02010600030101010101" pitchFamily="2" charset="-122"/>
              <a:ea typeface="宋体" panose="02010600030101010101" pitchFamily="2" charset="-122"/>
            </a:rPr>
            <a:t>为什么说货币的效用与物品的效用相同时消费者得到的效用最大？</a:t>
          </a:r>
          <a:endParaRPr lang="zh-CN" altLang="en-US" sz="2400" kern="1200" dirty="0">
            <a:latin typeface="宋体" panose="02010600030101010101" pitchFamily="2" charset="-122"/>
            <a:ea typeface="宋体" panose="02010600030101010101" pitchFamily="2" charset="-122"/>
          </a:endParaRPr>
        </a:p>
      </dsp:txBody>
      <dsp:txXfrm>
        <a:off x="5490568" y="2782791"/>
        <a:ext cx="1518123" cy="307476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t>2017/3/30</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2017/3/30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2017/3/30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2017/3/30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2017/3/30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2017/3/30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t>2017/3/30</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t>2017/3/30</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t>2017/3/30</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t>2017/3/30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t>2017/3/30</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t>2017/3/30</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3"/>
          <p:cNvSpPr txBox="1"/>
          <p:nvPr/>
        </p:nvSpPr>
        <p:spPr>
          <a:xfrm>
            <a:off x="-828600" y="502490"/>
            <a:ext cx="9804579" cy="3790606"/>
          </a:xfrm>
          <a:prstGeom prst="rect">
            <a:avLst/>
          </a:prstGeom>
          <a:noFill/>
        </p:spPr>
        <p:txBody>
          <a:bodyPr wrap="none" lIns="96347" tIns="48173" rIns="96347" bIns="48173" rtlCol="0">
            <a:spAutoFit/>
          </a:bodyPr>
          <a:lstStyle/>
          <a:p>
            <a:pPr algn="ctr">
              <a:buNone/>
            </a:pPr>
            <a:r>
              <a:rPr lang="zh-CN" altLang="en-US" sz="4000" b="1" dirty="0">
                <a:solidFill>
                  <a:schemeClr val="accent6"/>
                </a:solidFill>
                <a:cs typeface="Arial" panose="020B0604020202020204" pitchFamily="34" charset="0"/>
              </a:rPr>
              <a:t>微</a:t>
            </a:r>
            <a:r>
              <a:rPr lang="zh-CN" altLang="en-US" sz="4000" b="1" dirty="0" smtClean="0">
                <a:solidFill>
                  <a:schemeClr val="accent6"/>
                </a:solidFill>
                <a:cs typeface="Arial" panose="020B0604020202020204" pitchFamily="34" charset="0"/>
              </a:rPr>
              <a:t>点</a:t>
            </a:r>
            <a:endParaRPr lang="en-US" altLang="zh-CN" sz="4000" b="1" dirty="0" smtClean="0">
              <a:solidFill>
                <a:schemeClr val="accent6"/>
              </a:solidFill>
              <a:cs typeface="Arial" panose="020B0604020202020204" pitchFamily="34" charset="0"/>
            </a:endParaRPr>
          </a:p>
          <a:p>
            <a:pPr algn="ctr">
              <a:buNone/>
            </a:pPr>
            <a:r>
              <a:rPr lang="zh-CN" altLang="en-US" sz="4000" b="1" dirty="0" smtClean="0">
                <a:solidFill>
                  <a:schemeClr val="accent2"/>
                </a:solidFill>
                <a:cs typeface="Arial" panose="020B0604020202020204" pitchFamily="34" charset="0"/>
              </a:rPr>
              <a:t>           之力</a:t>
            </a:r>
            <a:endParaRPr lang="en-US" altLang="zh-CN" sz="4000" b="1" dirty="0" smtClean="0">
              <a:solidFill>
                <a:schemeClr val="accent2"/>
              </a:solidFill>
              <a:cs typeface="Arial" panose="020B0604020202020204" pitchFamily="34" charset="0"/>
            </a:endParaRPr>
          </a:p>
          <a:p>
            <a:pPr algn="ctr">
              <a:buNone/>
            </a:pPr>
            <a:r>
              <a:rPr lang="zh-CN" altLang="en-US" sz="4000" b="1" dirty="0" smtClean="0">
                <a:solidFill>
                  <a:schemeClr val="accent1"/>
                </a:solidFill>
                <a:cs typeface="Arial" panose="020B0604020202020204" pitchFamily="34" charset="0"/>
              </a:rPr>
              <a:t>                     撬动</a:t>
            </a:r>
            <a:endParaRPr lang="en-US" altLang="zh-CN" sz="4000" b="1" dirty="0" smtClean="0">
              <a:solidFill>
                <a:schemeClr val="accent1"/>
              </a:solidFill>
              <a:cs typeface="Arial" panose="020B0604020202020204" pitchFamily="34" charset="0"/>
            </a:endParaRPr>
          </a:p>
          <a:p>
            <a:pPr algn="ctr">
              <a:buNone/>
            </a:pPr>
            <a:r>
              <a:rPr lang="zh-CN" altLang="en-US" sz="4000" b="1" dirty="0" smtClean="0">
                <a:solidFill>
                  <a:schemeClr val="accent6"/>
                </a:solidFill>
                <a:cs typeface="Arial" panose="020B0604020202020204" pitchFamily="34" charset="0"/>
              </a:rPr>
              <a:t>                             教育</a:t>
            </a:r>
            <a:endParaRPr lang="en-US" altLang="zh-CN" sz="4000" b="1" dirty="0" smtClean="0">
              <a:solidFill>
                <a:schemeClr val="accent6"/>
              </a:solidFill>
              <a:cs typeface="Arial" panose="020B0604020202020204" pitchFamily="34" charset="0"/>
            </a:endParaRPr>
          </a:p>
          <a:p>
            <a:pPr algn="ctr">
              <a:buNone/>
            </a:pPr>
            <a:r>
              <a:rPr lang="zh-CN" altLang="en-US" sz="4000" b="1" dirty="0" smtClean="0">
                <a:solidFill>
                  <a:schemeClr val="accent2"/>
                </a:solidFill>
                <a:cs typeface="Arial" panose="020B0604020202020204" pitchFamily="34" charset="0"/>
              </a:rPr>
              <a:t>                                       长远</a:t>
            </a:r>
            <a:endParaRPr lang="en-US" altLang="zh-CN" sz="4000" b="1" dirty="0" smtClean="0">
              <a:solidFill>
                <a:schemeClr val="accent2"/>
              </a:solidFill>
              <a:cs typeface="Arial" panose="020B0604020202020204" pitchFamily="34" charset="0"/>
            </a:endParaRPr>
          </a:p>
          <a:p>
            <a:pPr algn="ctr">
              <a:buNone/>
            </a:pPr>
            <a:r>
              <a:rPr lang="zh-CN" altLang="en-US" sz="4000" b="1" dirty="0" smtClean="0">
                <a:solidFill>
                  <a:srgbClr val="00B050"/>
                </a:solidFill>
                <a:cs typeface="Arial" panose="020B0604020202020204" pitchFamily="34" charset="0"/>
              </a:rPr>
              <a:t>                                                   发展</a:t>
            </a:r>
            <a:endParaRPr lang="zh-CN" altLang="en-US" sz="4000" b="1" dirty="0">
              <a:solidFill>
                <a:srgbClr val="00B050"/>
              </a:solidFill>
              <a:cs typeface="Arial" panose="020B0604020202020204" pitchFamily="34" charset="0"/>
            </a:endParaRPr>
          </a:p>
        </p:txBody>
      </p:sp>
      <p:sp>
        <p:nvSpPr>
          <p:cNvPr id="6" name="矩形 259"/>
          <p:cNvSpPr>
            <a:spLocks noChangeArrowheads="1"/>
          </p:cNvSpPr>
          <p:nvPr/>
        </p:nvSpPr>
        <p:spPr bwMode="auto">
          <a:xfrm>
            <a:off x="3851920" y="6165304"/>
            <a:ext cx="5002338" cy="423859"/>
          </a:xfrm>
          <a:prstGeom prst="rect">
            <a:avLst/>
          </a:prstGeom>
          <a:noFill/>
          <a:ln w="9525">
            <a:solidFill>
              <a:schemeClr val="accent1"/>
            </a:solidFill>
            <a:miter lim="800000"/>
            <a:headEnd/>
            <a:tailEnd/>
          </a:ln>
          <a:effectLst/>
          <a:extLst/>
        </p:spPr>
        <p:txBody>
          <a:bodyPr wrap="square" lIns="27000" tIns="27000" rIns="27000" bIns="27000"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ts val="0"/>
              </a:spcBef>
              <a:buNone/>
            </a:pPr>
            <a:r>
              <a:rPr lang="zh-CN" altLang="en-US" sz="2400" dirty="0">
                <a:latin typeface="Arial" panose="020B0604020202020204" pitchFamily="34" charset="0"/>
                <a:cs typeface="Arial" panose="020B0604020202020204" pitchFamily="34" charset="0"/>
                <a:sym typeface="Arial" panose="020B0604020202020204" pitchFamily="34" charset="0"/>
              </a:rPr>
              <a:t>设计：北京微点智育软件有限公司</a:t>
            </a:r>
            <a:endParaRPr lang="en-US" altLang="zh-CN" sz="2400" dirty="0">
              <a:latin typeface="Arial" panose="020B0604020202020204" pitchFamily="34" charset="0"/>
              <a:cs typeface="Arial" panose="020B0604020202020204" pitchFamily="34" charset="0"/>
              <a:sym typeface="Arial" panose="020B0604020202020204" pitchFamily="34" charset="0"/>
            </a:endParaRPr>
          </a:p>
        </p:txBody>
      </p:sp>
      <p:sp>
        <p:nvSpPr>
          <p:cNvPr id="7" name="矩形 6"/>
          <p:cNvSpPr/>
          <p:nvPr/>
        </p:nvSpPr>
        <p:spPr>
          <a:xfrm>
            <a:off x="611560" y="3218057"/>
            <a:ext cx="5040162" cy="954107"/>
          </a:xfrm>
          <a:prstGeom prst="rect">
            <a:avLst/>
          </a:prstGeom>
        </p:spPr>
        <p:style>
          <a:lnRef idx="3">
            <a:schemeClr val="lt1"/>
          </a:lnRef>
          <a:fillRef idx="1">
            <a:schemeClr val="accent1"/>
          </a:fillRef>
          <a:effectRef idx="1">
            <a:schemeClr val="accent1"/>
          </a:effectRef>
          <a:fontRef idx="minor">
            <a:schemeClr val="lt1"/>
          </a:fontRef>
        </p:style>
        <p:txBody>
          <a:bodyPr wrap="none" lIns="91440" tIns="45720" rIns="91440" bIns="45720">
            <a:spAutoFit/>
          </a:bodyPr>
          <a:lstStyle/>
          <a:p>
            <a:r>
              <a:rPr lang="zh-CN" altLang="en-US" sz="2800" dirty="0" smtClean="0"/>
              <a:t>案例：</a:t>
            </a:r>
            <a:endParaRPr lang="en-US" altLang="zh-CN" sz="2800" dirty="0" smtClean="0"/>
          </a:p>
          <a:p>
            <a:r>
              <a:rPr lang="en-US" altLang="zh-CN" sz="2800" dirty="0" smtClean="0"/>
              <a:t>	</a:t>
            </a:r>
            <a:r>
              <a:rPr lang="zh-CN" altLang="zh-CN" sz="2800" dirty="0" smtClean="0"/>
              <a:t>把</a:t>
            </a:r>
            <a:r>
              <a:rPr lang="zh-CN" altLang="zh-CN" sz="2800" dirty="0"/>
              <a:t>每</a:t>
            </a:r>
            <a:r>
              <a:rPr lang="en-US" altLang="zh-CN" sz="2800" dirty="0"/>
              <a:t>1 </a:t>
            </a:r>
            <a:r>
              <a:rPr lang="zh-CN" altLang="zh-CN" sz="2800" dirty="0"/>
              <a:t>分钱都用在刀刃上</a:t>
            </a:r>
          </a:p>
        </p:txBody>
      </p:sp>
    </p:spTree>
    <p:extLst>
      <p:ext uri="{BB962C8B-B14F-4D97-AF65-F5344CB8AC3E}">
        <p14:creationId xmlns:p14="http://schemas.microsoft.com/office/powerpoint/2010/main" val="18345407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600"/>
                                        <p:tgtEl>
                                          <p:spTgt spid="4"/>
                                        </p:tgtEl>
                                      </p:cBhvr>
                                    </p:animEffect>
                                  </p:childTnLst>
                                </p:cTn>
                              </p:par>
                            </p:childTnLst>
                          </p:cTn>
                        </p:par>
                        <p:par>
                          <p:cTn id="8" fill="hold">
                            <p:stCondLst>
                              <p:cond delay="20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extLst>
              <p:ext uri="{D42A27DB-BD31-4B8C-83A1-F6EECF244321}">
                <p14:modId xmlns:p14="http://schemas.microsoft.com/office/powerpoint/2010/main" val="3317651453"/>
              </p:ext>
            </p:extLst>
          </p:nvPr>
        </p:nvGraphicFramePr>
        <p:xfrm>
          <a:off x="755576" y="548680"/>
          <a:ext cx="7056784" cy="612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71161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260648"/>
            <a:ext cx="5040162" cy="954107"/>
          </a:xfrm>
          <a:prstGeom prst="rect">
            <a:avLst/>
          </a:prstGeom>
        </p:spPr>
        <p:style>
          <a:lnRef idx="3">
            <a:schemeClr val="lt1"/>
          </a:lnRef>
          <a:fillRef idx="1">
            <a:schemeClr val="accent1"/>
          </a:fillRef>
          <a:effectRef idx="1">
            <a:schemeClr val="accent1"/>
          </a:effectRef>
          <a:fontRef idx="minor">
            <a:schemeClr val="lt1"/>
          </a:fontRef>
        </p:style>
        <p:txBody>
          <a:bodyPr wrap="none" lIns="91440" tIns="45720" rIns="91440" bIns="45720">
            <a:spAutoFit/>
          </a:bodyPr>
          <a:lstStyle/>
          <a:p>
            <a:r>
              <a:rPr lang="zh-CN" altLang="en-US" sz="2800" dirty="0" smtClean="0"/>
              <a:t>案例：</a:t>
            </a:r>
            <a:endParaRPr lang="en-US" altLang="zh-CN" sz="2800" dirty="0" smtClean="0"/>
          </a:p>
          <a:p>
            <a:r>
              <a:rPr lang="en-US" altLang="zh-CN" sz="2800" dirty="0" smtClean="0"/>
              <a:t>	</a:t>
            </a:r>
            <a:r>
              <a:rPr lang="zh-CN" altLang="zh-CN" sz="2800" dirty="0" smtClean="0"/>
              <a:t>把</a:t>
            </a:r>
            <a:r>
              <a:rPr lang="zh-CN" altLang="zh-CN" sz="2800" dirty="0"/>
              <a:t>每</a:t>
            </a:r>
            <a:r>
              <a:rPr lang="en-US" altLang="zh-CN" sz="2800" dirty="0"/>
              <a:t>1 </a:t>
            </a:r>
            <a:r>
              <a:rPr lang="zh-CN" altLang="zh-CN" sz="2800" dirty="0"/>
              <a:t>分钱都用在刀刃上</a:t>
            </a:r>
          </a:p>
        </p:txBody>
      </p:sp>
      <p:sp>
        <p:nvSpPr>
          <p:cNvPr id="3" name="TextBox 2"/>
          <p:cNvSpPr txBox="1"/>
          <p:nvPr/>
        </p:nvSpPr>
        <p:spPr>
          <a:xfrm>
            <a:off x="709350" y="1628800"/>
            <a:ext cx="7488833" cy="452431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50000"/>
              </a:lnSpc>
            </a:pPr>
            <a:r>
              <a:rPr lang="en-US" altLang="zh-CN" sz="2400" dirty="0" smtClean="0">
                <a:latin typeface="宋体" panose="02010600030101010101" pitchFamily="2" charset="-122"/>
                <a:ea typeface="宋体" panose="02010600030101010101" pitchFamily="2" charset="-122"/>
              </a:rPr>
              <a:t>	</a:t>
            </a:r>
            <a:r>
              <a:rPr lang="zh-CN" altLang="zh-CN" sz="2400" dirty="0" smtClean="0">
                <a:latin typeface="宋体" panose="02010600030101010101" pitchFamily="2" charset="-122"/>
                <a:ea typeface="宋体" panose="02010600030101010101" pitchFamily="2" charset="-122"/>
              </a:rPr>
              <a:t>假定</a:t>
            </a:r>
            <a:r>
              <a:rPr lang="zh-CN" altLang="zh-CN" sz="2400" dirty="0">
                <a:latin typeface="宋体" panose="02010600030101010101" pitchFamily="2" charset="-122"/>
                <a:ea typeface="宋体" panose="02010600030101010101" pitchFamily="2" charset="-122"/>
              </a:rPr>
              <a:t>一元钱的边际效用是</a:t>
            </a:r>
            <a:r>
              <a:rPr lang="en-US" altLang="zh-CN" sz="2400" dirty="0">
                <a:latin typeface="宋体" panose="02010600030101010101" pitchFamily="2" charset="-122"/>
                <a:ea typeface="宋体" panose="02010600030101010101" pitchFamily="2" charset="-122"/>
              </a:rPr>
              <a:t> 5 </a:t>
            </a:r>
            <a:r>
              <a:rPr lang="zh-CN" altLang="zh-CN" sz="2400" dirty="0">
                <a:latin typeface="宋体" panose="02010600030101010101" pitchFamily="2" charset="-122"/>
                <a:ea typeface="宋体" panose="02010600030101010101" pitchFamily="2" charset="-122"/>
              </a:rPr>
              <a:t>个效用单位，一件上衣的边际效用是</a:t>
            </a:r>
            <a:r>
              <a:rPr lang="en-US" altLang="zh-CN" sz="2400" dirty="0">
                <a:latin typeface="宋体" panose="02010600030101010101" pitchFamily="2" charset="-122"/>
                <a:ea typeface="宋体" panose="02010600030101010101" pitchFamily="2" charset="-122"/>
              </a:rPr>
              <a:t>50 </a:t>
            </a:r>
            <a:r>
              <a:rPr lang="zh-CN" altLang="zh-CN" sz="2400" dirty="0">
                <a:latin typeface="宋体" panose="02010600030101010101" pitchFamily="2" charset="-122"/>
                <a:ea typeface="宋体" panose="02010600030101010101" pitchFamily="2" charset="-122"/>
              </a:rPr>
              <a:t>个效用单位，消费者愿意用</a:t>
            </a:r>
            <a:r>
              <a:rPr lang="en-US" altLang="zh-CN" sz="2400" dirty="0">
                <a:latin typeface="宋体" panose="02010600030101010101" pitchFamily="2" charset="-122"/>
                <a:ea typeface="宋体" panose="02010600030101010101" pitchFamily="2" charset="-122"/>
              </a:rPr>
              <a:t>10 </a:t>
            </a:r>
            <a:r>
              <a:rPr lang="zh-CN" altLang="zh-CN" sz="2400" dirty="0">
                <a:latin typeface="宋体" panose="02010600030101010101" pitchFamily="2" charset="-122"/>
                <a:ea typeface="宋体" panose="02010600030101010101" pitchFamily="2" charset="-122"/>
              </a:rPr>
              <a:t>钱购买这件上衣，因为这时的一元钱的边际效用与用在一件上衣的一元钱边际效用相等。此时消费者实现了消费者均衡，也可以说实现了消费（满足）的最大化。低于或大于</a:t>
            </a:r>
            <a:r>
              <a:rPr lang="en-US" altLang="zh-CN" sz="2400" dirty="0">
                <a:latin typeface="宋体" panose="02010600030101010101" pitchFamily="2" charset="-122"/>
                <a:ea typeface="宋体" panose="02010600030101010101" pitchFamily="2" charset="-122"/>
              </a:rPr>
              <a:t>10 </a:t>
            </a:r>
            <a:r>
              <a:rPr lang="zh-CN" altLang="zh-CN" sz="2400" dirty="0">
                <a:latin typeface="宋体" panose="02010600030101010101" pitchFamily="2" charset="-122"/>
                <a:ea typeface="宋体" panose="02010600030101010101" pitchFamily="2" charset="-122"/>
              </a:rPr>
              <a:t>元钱，都没有实现消费者均衡。我们可以简单地说在你收入既定商品价格既定的情况下，花钱最少得到的满足程度最大就实现了消费者均衡。</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1332859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260648"/>
            <a:ext cx="5040162" cy="954107"/>
          </a:xfrm>
          <a:prstGeom prst="rect">
            <a:avLst/>
          </a:prstGeom>
        </p:spPr>
        <p:style>
          <a:lnRef idx="3">
            <a:schemeClr val="lt1"/>
          </a:lnRef>
          <a:fillRef idx="1">
            <a:schemeClr val="accent1"/>
          </a:fillRef>
          <a:effectRef idx="1">
            <a:schemeClr val="accent1"/>
          </a:effectRef>
          <a:fontRef idx="minor">
            <a:schemeClr val="lt1"/>
          </a:fontRef>
        </p:style>
        <p:txBody>
          <a:bodyPr wrap="none" lIns="91440" tIns="45720" rIns="91440" bIns="45720">
            <a:spAutoFit/>
          </a:bodyPr>
          <a:lstStyle/>
          <a:p>
            <a:r>
              <a:rPr lang="zh-CN" altLang="en-US" sz="2800" dirty="0" smtClean="0"/>
              <a:t>案例：</a:t>
            </a:r>
            <a:endParaRPr lang="en-US" altLang="zh-CN" sz="2800" dirty="0" smtClean="0"/>
          </a:p>
          <a:p>
            <a:r>
              <a:rPr lang="en-US" altLang="zh-CN" sz="2800" dirty="0" smtClean="0"/>
              <a:t>	</a:t>
            </a:r>
            <a:r>
              <a:rPr lang="zh-CN" altLang="zh-CN" sz="2800" dirty="0" smtClean="0"/>
              <a:t>把</a:t>
            </a:r>
            <a:r>
              <a:rPr lang="zh-CN" altLang="zh-CN" sz="2800" dirty="0"/>
              <a:t>每</a:t>
            </a:r>
            <a:r>
              <a:rPr lang="en-US" altLang="zh-CN" sz="2800" dirty="0"/>
              <a:t>1 </a:t>
            </a:r>
            <a:r>
              <a:rPr lang="zh-CN" altLang="zh-CN" sz="2800" dirty="0"/>
              <a:t>分钱都用在刀刃上</a:t>
            </a:r>
          </a:p>
        </p:txBody>
      </p:sp>
      <p:sp>
        <p:nvSpPr>
          <p:cNvPr id="3" name="TextBox 2"/>
          <p:cNvSpPr txBox="1"/>
          <p:nvPr/>
        </p:nvSpPr>
        <p:spPr>
          <a:xfrm>
            <a:off x="709350" y="1628800"/>
            <a:ext cx="7488833" cy="507831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50000"/>
              </a:lnSpc>
            </a:pPr>
            <a:r>
              <a:rPr lang="en-US" altLang="zh-CN" sz="2400" dirty="0" smtClean="0">
                <a:latin typeface="宋体" panose="02010600030101010101" pitchFamily="2" charset="-122"/>
                <a:ea typeface="宋体" panose="02010600030101010101" pitchFamily="2" charset="-122"/>
              </a:rPr>
              <a:t>	</a:t>
            </a:r>
            <a:r>
              <a:rPr lang="zh-CN" altLang="zh-CN" sz="2400" dirty="0">
                <a:latin typeface="宋体" panose="02010600030101010101" pitchFamily="2" charset="-122"/>
                <a:ea typeface="宋体" panose="02010600030101010101" pitchFamily="2" charset="-122"/>
              </a:rPr>
              <a:t>通俗地说，假定你有稳定的职业收入，你银行存款有</a:t>
            </a:r>
            <a:r>
              <a:rPr lang="en-US" altLang="zh-CN" sz="2400" dirty="0">
                <a:latin typeface="宋体" panose="02010600030101010101" pitchFamily="2" charset="-122"/>
                <a:ea typeface="宋体" panose="02010600030101010101" pitchFamily="2" charset="-122"/>
              </a:rPr>
              <a:t>50 </a:t>
            </a:r>
            <a:r>
              <a:rPr lang="zh-CN" altLang="zh-CN" sz="2400" dirty="0">
                <a:latin typeface="宋体" panose="02010600030101010101" pitchFamily="2" charset="-122"/>
                <a:ea typeface="宋体" panose="02010600030101010101" pitchFamily="2" charset="-122"/>
              </a:rPr>
              <a:t>万，但你非常节俭，吃、穿、住都处于温饱水平。实际上这</a:t>
            </a:r>
            <a:r>
              <a:rPr lang="en-US" altLang="zh-CN" sz="2400" dirty="0">
                <a:latin typeface="宋体" panose="02010600030101010101" pitchFamily="2" charset="-122"/>
                <a:ea typeface="宋体" panose="02010600030101010101" pitchFamily="2" charset="-122"/>
              </a:rPr>
              <a:t>50 </a:t>
            </a:r>
            <a:r>
              <a:rPr lang="zh-CN" altLang="zh-CN" sz="2400" dirty="0">
                <a:latin typeface="宋体" panose="02010600030101010101" pitchFamily="2" charset="-122"/>
                <a:ea typeface="宋体" panose="02010600030101010101" pitchFamily="2" charset="-122"/>
              </a:rPr>
              <a:t>万足以使你实现小康生活。要想实现消费者均衡，你应该用这</a:t>
            </a:r>
            <a:r>
              <a:rPr lang="en-US" altLang="zh-CN" sz="2400" dirty="0">
                <a:latin typeface="宋体" panose="02010600030101010101" pitchFamily="2" charset="-122"/>
                <a:ea typeface="宋体" panose="02010600030101010101" pitchFamily="2" charset="-122"/>
              </a:rPr>
              <a:t>50 </a:t>
            </a:r>
            <a:r>
              <a:rPr lang="zh-CN" altLang="zh-CN" sz="2400" dirty="0">
                <a:latin typeface="宋体" panose="02010600030101010101" pitchFamily="2" charset="-122"/>
                <a:ea typeface="宋体" panose="02010600030101010101" pitchFamily="2" charset="-122"/>
              </a:rPr>
              <a:t>万的一部分去购房、用一部分去买一些档次高的服装，银行也要有一些积蓄；相反如果你没有积蓄，购物欲望非常强，见到新的服装款式，甚至借钱去买，买的服装很多，而效用降低，如遇到一些家庭风险，没有一点积蓄，使生活陷入困境。</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2301655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260648"/>
            <a:ext cx="5040162" cy="954107"/>
          </a:xfrm>
          <a:prstGeom prst="rect">
            <a:avLst/>
          </a:prstGeom>
        </p:spPr>
        <p:style>
          <a:lnRef idx="3">
            <a:schemeClr val="lt1"/>
          </a:lnRef>
          <a:fillRef idx="1">
            <a:schemeClr val="accent1"/>
          </a:fillRef>
          <a:effectRef idx="1">
            <a:schemeClr val="accent1"/>
          </a:effectRef>
          <a:fontRef idx="minor">
            <a:schemeClr val="lt1"/>
          </a:fontRef>
        </p:style>
        <p:txBody>
          <a:bodyPr wrap="none" lIns="91440" tIns="45720" rIns="91440" bIns="45720">
            <a:spAutoFit/>
          </a:bodyPr>
          <a:lstStyle/>
          <a:p>
            <a:r>
              <a:rPr lang="zh-CN" altLang="en-US" sz="2800" dirty="0" smtClean="0"/>
              <a:t>案例：</a:t>
            </a:r>
            <a:endParaRPr lang="en-US" altLang="zh-CN" sz="2800" dirty="0" smtClean="0"/>
          </a:p>
          <a:p>
            <a:r>
              <a:rPr lang="en-US" altLang="zh-CN" sz="2800" dirty="0" smtClean="0"/>
              <a:t>	</a:t>
            </a:r>
            <a:r>
              <a:rPr lang="zh-CN" altLang="zh-CN" sz="2800" dirty="0" smtClean="0"/>
              <a:t>把</a:t>
            </a:r>
            <a:r>
              <a:rPr lang="zh-CN" altLang="zh-CN" sz="2800" dirty="0"/>
              <a:t>每</a:t>
            </a:r>
            <a:r>
              <a:rPr lang="en-US" altLang="zh-CN" sz="2800" dirty="0"/>
              <a:t>1 </a:t>
            </a:r>
            <a:r>
              <a:rPr lang="zh-CN" altLang="zh-CN" sz="2800" dirty="0"/>
              <a:t>分钱都用在刀刃上</a:t>
            </a:r>
          </a:p>
        </p:txBody>
      </p:sp>
      <p:sp>
        <p:nvSpPr>
          <p:cNvPr id="3" name="TextBox 2"/>
          <p:cNvSpPr txBox="1"/>
          <p:nvPr/>
        </p:nvSpPr>
        <p:spPr>
          <a:xfrm>
            <a:off x="709350" y="1628800"/>
            <a:ext cx="7488833" cy="39703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50000"/>
              </a:lnSpc>
            </a:pPr>
            <a:r>
              <a:rPr lang="en-US" altLang="zh-CN" sz="2400" dirty="0" smtClean="0">
                <a:latin typeface="宋体" panose="02010600030101010101" pitchFamily="2" charset="-122"/>
                <a:ea typeface="宋体" panose="02010600030101010101" pitchFamily="2" charset="-122"/>
              </a:rPr>
              <a:t>	</a:t>
            </a:r>
            <a:r>
              <a:rPr lang="zh-CN" altLang="zh-CN" sz="2400" dirty="0">
                <a:latin typeface="宋体" panose="02010600030101010101" pitchFamily="2" charset="-122"/>
                <a:ea typeface="宋体" panose="02010600030101010101" pitchFamily="2" charset="-122"/>
              </a:rPr>
              <a:t>还比如你在现有的收入和储蓄下是买房还是买车，你会作出合理的选择。你走进超市，见到如此之多的琳琅满目的物品，你会选择你最需要的。你去买服装肯定不会买回你已有的服装。所以说经济学是选择的经济学，而选择就是在你资源（货币）有限的情况下，实现消费满足的最大化，使每</a:t>
            </a:r>
            <a:r>
              <a:rPr lang="en-US" altLang="zh-CN" sz="2400" dirty="0">
                <a:latin typeface="宋体" panose="02010600030101010101" pitchFamily="2" charset="-122"/>
                <a:ea typeface="宋体" panose="02010600030101010101" pitchFamily="2" charset="-122"/>
              </a:rPr>
              <a:t>1 </a:t>
            </a:r>
            <a:r>
              <a:rPr lang="zh-CN" altLang="zh-CN" sz="2400" dirty="0">
                <a:latin typeface="宋体" panose="02010600030101010101" pitchFamily="2" charset="-122"/>
                <a:ea typeface="宋体" panose="02010600030101010101" pitchFamily="2" charset="-122"/>
              </a:rPr>
              <a:t>分钱都用在刀刃上，这种就实现了消费者均衡。</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7554761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TotalTime>
  <Words>83</Words>
  <Application>Microsoft Office PowerPoint</Application>
  <PresentationFormat>全屏显示(4:3)</PresentationFormat>
  <Paragraphs>26</Paragraphs>
  <Slides>5</Slides>
  <Notes>0</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聚合</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 Lei.</dc:creator>
  <cp:lastModifiedBy>Windows User</cp:lastModifiedBy>
  <cp:revision>2</cp:revision>
  <dcterms:created xsi:type="dcterms:W3CDTF">2017-03-29T16:11:43Z</dcterms:created>
  <dcterms:modified xsi:type="dcterms:W3CDTF">2017-03-29T16:27:19Z</dcterms:modified>
</cp:coreProperties>
</file>