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9530" y="-10160"/>
            <a:ext cx="9195435" cy="6877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6650" y="290195"/>
            <a:ext cx="342265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32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决策为何失败？</a:t>
            </a:r>
            <a:endParaRPr lang="zh-CN" altLang="en-US" sz="32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2775" y="1000760"/>
            <a:ext cx="7905750" cy="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76605" y="1222375"/>
            <a:ext cx="7591425" cy="4918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A厂是B公司下属的一家企业。前几年以军工产品为主，经济效益一直很好。1990年以后,军工任务大量压缩，B公司又无适销对路的产品安排，要求企业自求生路。在企业由生产型向生产经营型转变的过程中，全厂干部，工人一时难以适应，生产任务大幅度下降，企业面临严重困难。这时B公司正在研制开发某新产品系列。B公司和有关领导认为，该新产品系列的所有设备部件都应在公司系统内自行配套解决，自成体系。根据A厂的加工设备及其技术力量，公司决定A厂立即上马生产其中的一个重要配件。这种配件精度高，生产难度大，有许多技术难题需要攻关解决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9530" y="-10160"/>
            <a:ext cx="9195435" cy="6877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6650" y="290195"/>
            <a:ext cx="342265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32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决策为何失败？</a:t>
            </a:r>
            <a:endParaRPr lang="zh-CN" altLang="en-US" sz="32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2775" y="1000760"/>
            <a:ext cx="7905750" cy="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2475" y="1256665"/>
            <a:ext cx="7591425" cy="4479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A厂的干部，工人感到难以承担。B公司有关领导却认为，"有活干总比没活干强"，还是拍板决定先试制，后小批量生产。经过一年的努力，共生产了**套，每套成本高于进口同类型机，而且存在不少问题，原订货单位提出中止协议。A厂立即组织专门力量进行突击抢修，由于各种原因而告失败，使大量半成品，成品成了废品，损失重大。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　　</a:t>
            </a:r>
            <a:endParaRPr lang="zh-CN" altLang="en-US" sz="2400"/>
          </a:p>
          <a:p>
            <a:pPr>
              <a:lnSpc>
                <a:spcPct val="120000"/>
              </a:lnSpc>
            </a:pPr>
            <a:endParaRPr lang="zh-CN" altLang="en-US" sz="2400"/>
          </a:p>
          <a:p>
            <a:pPr>
              <a:lnSpc>
                <a:spcPct val="12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45" y="4831080"/>
            <a:ext cx="2854325" cy="19405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6350" y="4424045"/>
            <a:ext cx="7067550" cy="62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请根据领导科学的有关原理，分析这个决策失败的</a:t>
            </a:r>
            <a:endParaRPr lang="zh-CN" altLang="en-US" sz="2400" b="1"/>
          </a:p>
        </p:txBody>
      </p:sp>
      <p:sp>
        <p:nvSpPr>
          <p:cNvPr id="8" name="流程图: 过程 7"/>
          <p:cNvSpPr/>
          <p:nvPr/>
        </p:nvSpPr>
        <p:spPr>
          <a:xfrm>
            <a:off x="869315" y="5366385"/>
            <a:ext cx="1607185" cy="48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ym typeface="+mn-ea"/>
              </a:rPr>
              <a:t>主要原因。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郭锐</dc:creator>
  <cp:lastModifiedBy>郭锐</cp:lastModifiedBy>
  <cp:revision>3</cp:revision>
  <dcterms:created xsi:type="dcterms:W3CDTF">2015-05-05T08:02:00Z</dcterms:created>
  <dcterms:modified xsi:type="dcterms:W3CDTF">2017-03-26T08:05:02Z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