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2735" t="5460"/>
          <a:stretch>
            <a:fillRect/>
          </a:stretch>
        </p:blipFill>
        <p:spPr>
          <a:xfrm>
            <a:off x="-45085" y="-28575"/>
            <a:ext cx="9233535" cy="69151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1010" y="185420"/>
            <a:ext cx="2630805" cy="6134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高校难题</a:t>
            </a:r>
            <a:endParaRPr lang="zh-CN" altLang="en-US" sz="3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085" y="1245235"/>
            <a:ext cx="8325485" cy="4110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zh-CN"/>
              <a:t>    </a:t>
            </a:r>
            <a:r>
              <a:rPr lang="en-US" altLang="zh-CN" sz="2400"/>
              <a:t>在一个高校中，导师和研究生主要从事科技项目的研究和开发。一般情况是：导师在申请到课题后，由导师统一制定方案，确定研究人员，决定经费的使用，学生负责具体执行，一切运行中出现的问题由导师决定如何解决。在导师项目较少的情况下，由于学生技术水平低，经验也不足，这种模式保证了科研任务的有效完成。但随着项目数量的增加，导师开始顾此失彼，学生在研究过程中碰到的一些问题时常常不能及时得到导师的指点，从而使研究的效率大大降低，项目延期的现象增多。</a:t>
            </a:r>
            <a:endParaRPr lang="en-US" altLang="zh-CN" sz="2400"/>
          </a:p>
          <a:p>
            <a:pPr>
              <a:lnSpc>
                <a:spcPct val="110000"/>
              </a:lnSpc>
            </a:pPr>
            <a:r>
              <a:rPr lang="en-US" altLang="zh-CN" sz="2400"/>
              <a:t>    问：怎样才能改变这种状况？</a:t>
            </a:r>
            <a:endParaRPr lang="en-US" altLang="zh-CN" sz="2400"/>
          </a:p>
        </p:txBody>
      </p:sp>
      <p:sp>
        <p:nvSpPr>
          <p:cNvPr id="6" name="左右箭头 5"/>
          <p:cNvSpPr/>
          <p:nvPr/>
        </p:nvSpPr>
        <p:spPr>
          <a:xfrm>
            <a:off x="60325" y="880745"/>
            <a:ext cx="9023985" cy="171450"/>
          </a:xfrm>
          <a:prstGeom prst="leftRightArrow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WPS 演示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 Light</vt:lpstr>
      <vt:lpstr>Calibri</vt:lpstr>
      <vt:lpstr>微软雅黑</vt:lpstr>
      <vt:lpstr>Wingdings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郭锐</dc:creator>
  <cp:lastModifiedBy>郭锐</cp:lastModifiedBy>
  <cp:revision>2</cp:revision>
  <dcterms:created xsi:type="dcterms:W3CDTF">2015-05-05T08:02:00Z</dcterms:created>
  <dcterms:modified xsi:type="dcterms:W3CDTF">2017-03-25T09:37:00Z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