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0849-6833-6AF5-C106-4B074E9DE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45365-0613-9B9C-7BAA-797217364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133B-ACC0-5410-7EC4-CE2D5C9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6F4BF-12A1-C2CB-0669-9365B6C1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8E0A5-FE91-2216-7F00-DB02DFF6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A921-5F94-0526-D2A6-E101AE0E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8AC9D-4C22-8FA4-77C1-5BBAF0E0F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B08D9-5995-73AD-C76A-7304220D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CF746-6CB2-E794-FD79-C7768C2A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68B1-33E9-C758-5FE1-50A5D0C4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E5E2D-A260-A47E-0481-031485890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910F2-BD90-CA9D-038C-932FAA979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2CAB-A482-D13D-5FFB-8F1EF2CB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48BC-E44C-9E89-83D6-AFE3C93B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6281-A119-F210-486A-915DECC9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92C1-2F1C-28E3-B706-75BE6ECF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F8C6-7256-167E-9018-76A4889D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103EF-9E0B-A5EA-A018-E6CDBAD8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A498-53D2-8C8F-A643-31A659C7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C0F2-2529-977F-A330-B2982C4B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B6C8-1F13-0FE3-881D-BB242792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1447F-A7C7-40F7-0C3E-AA2E4441E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9B62-832D-31D4-87F9-C3EF9473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3D7D-F135-E798-1466-4ECB90D7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E737-484F-C6C6-DEF3-944DAC29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B3B8-7FFC-4D83-F0BB-B6A2B0A3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64A9-2B95-EF5A-AD51-CA4D35D35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9262D-C15F-AD9E-C9CB-D4ABF994D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D2599-250A-D659-E05A-793DF0B4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7A143-F2ED-089B-8143-A879EE4B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F989-674C-193E-B6E2-07DB3F7A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4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A34F-64BF-EF38-1CD2-483768CB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B933B-0823-4C02-90CC-305B6714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D0973-CF56-1DE1-CEB2-3AFD8FC1F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CE78A-C7A3-2FCB-F8D4-C1055900E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EC89C-D031-4859-82D6-269084A76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AF092-3A66-5A45-8FEA-D9E94A19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648D4-AE37-8443-D3BE-0A9F8D74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B0097-B30B-91F5-3014-1FE0815B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B562-C55F-0D71-3AEA-7BD8F17D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A56D8-35C6-CDC9-EEAE-3D619182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FBF5B-25F7-44B8-8B44-EB2F3C40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7E930-B155-2491-2E5C-BF8DCF6A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744AF-868D-7854-0866-EDAE261E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240E1-6577-8867-3D50-E0587BC3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66DFE-2E79-F20A-7AA7-09E9A017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06E7-4EB8-0FBE-BA2D-B0E322EE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1B41-6D52-E5C6-55EA-14575AD7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65D3-A72B-E24E-EEB1-7D5AD1C92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4C31E-5EFA-7032-722C-07186C7A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F3C2-0F78-DB5F-9547-8610471A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4D9F4-551C-EAF1-A539-98A659D5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A051-FD8D-40F4-F83B-7C18282E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9A97B-9795-F325-FAD8-1791D9598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15E6E-D0AD-A43F-5DD1-4DDBD9E69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1ADA-F13E-2D4E-D68C-A0BD8652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07261-B32F-1B79-7FDD-76F9F85F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B71C5-EB3A-5E4D-5AFA-8573A0D8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8027E-A922-3B47-D4E2-6DEC1025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44650-A900-50D4-C365-A2BE669A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DF64-94AD-0195-F2F5-000689FAD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377B-E6C8-4C08-8907-D5901589133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A064-6450-A02B-57E7-202BB1951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6A81-B2EF-AEA9-389D-50C1340DA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3E13-6137-4282-A414-B0B6847A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4B974-9550-5563-DEE5-1DEB9621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87" y="1328798"/>
            <a:ext cx="4624170" cy="44879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B8F40-5E80-4163-362D-62359BC8160C}"/>
                  </a:ext>
                </a:extLst>
              </p:cNvPr>
              <p:cNvSpPr txBox="1"/>
              <p:nvPr/>
            </p:nvSpPr>
            <p:spPr>
              <a:xfrm>
                <a:off x="5433457" y="2448233"/>
                <a:ext cx="298331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oss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𝑀𝑀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B8F40-5E80-4163-362D-62359BC81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457" y="2448233"/>
                <a:ext cx="2983317" cy="427746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494942-C304-F31D-B0AF-E61F7C7B30A5}"/>
                  </a:ext>
                </a:extLst>
              </p:cNvPr>
              <p:cNvSpPr txBox="1"/>
              <p:nvPr/>
            </p:nvSpPr>
            <p:spPr>
              <a:xfrm>
                <a:off x="5103092" y="3770120"/>
                <a:ext cx="4991175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𝑀𝑀𝐷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494942-C304-F31D-B0AF-E61F7C7B3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092" y="3770120"/>
                <a:ext cx="4991175" cy="53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93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Tianyu</dc:creator>
  <cp:lastModifiedBy>Liu, Tianyu</cp:lastModifiedBy>
  <cp:revision>2</cp:revision>
  <dcterms:created xsi:type="dcterms:W3CDTF">2022-08-26T22:07:34Z</dcterms:created>
  <dcterms:modified xsi:type="dcterms:W3CDTF">2022-08-26T22:14:06Z</dcterms:modified>
</cp:coreProperties>
</file>