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28329-311A-4252-A043-0BB8DD9B89A7}" v="40" dt="2023-05-03T01:35:0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25" d="100"/>
          <a:sy n="125" d="100"/>
        </p:scale>
        <p:origin x="6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Tianyu" userId="78c3c669-caf0-4031-86ab-b8671083eeb7" providerId="ADAL" clId="{2BA2BEB5-9DF3-EE43-9240-8FB9A492A6AC}"/>
    <pc:docChg chg="custSel addSld modSld">
      <pc:chgData name="Liu, Tianyu" userId="78c3c669-caf0-4031-86ab-b8671083eeb7" providerId="ADAL" clId="{2BA2BEB5-9DF3-EE43-9240-8FB9A492A6AC}" dt="2023-05-01T18:21:56.646" v="12" actId="1076"/>
      <pc:docMkLst>
        <pc:docMk/>
      </pc:docMkLst>
      <pc:sldChg chg="addSp delSp modSp new mod">
        <pc:chgData name="Liu, Tianyu" userId="78c3c669-caf0-4031-86ab-b8671083eeb7" providerId="ADAL" clId="{2BA2BEB5-9DF3-EE43-9240-8FB9A492A6AC}" dt="2023-05-01T18:21:56.646" v="12" actId="1076"/>
        <pc:sldMkLst>
          <pc:docMk/>
          <pc:sldMk cId="446333717" sldId="257"/>
        </pc:sldMkLst>
        <pc:spChg chg="del">
          <ac:chgData name="Liu, Tianyu" userId="78c3c669-caf0-4031-86ab-b8671083eeb7" providerId="ADAL" clId="{2BA2BEB5-9DF3-EE43-9240-8FB9A492A6AC}" dt="2023-05-01T18:21:18.549" v="1" actId="478"/>
          <ac:spMkLst>
            <pc:docMk/>
            <pc:sldMk cId="446333717" sldId="257"/>
            <ac:spMk id="2" creationId="{71A5A6D3-D929-1F85-5C18-CF4CC19967C4}"/>
          </ac:spMkLst>
        </pc:spChg>
        <pc:spChg chg="del">
          <ac:chgData name="Liu, Tianyu" userId="78c3c669-caf0-4031-86ab-b8671083eeb7" providerId="ADAL" clId="{2BA2BEB5-9DF3-EE43-9240-8FB9A492A6AC}" dt="2023-05-01T18:21:19.586" v="2" actId="478"/>
          <ac:spMkLst>
            <pc:docMk/>
            <pc:sldMk cId="446333717" sldId="257"/>
            <ac:spMk id="3" creationId="{4E4907CE-81F7-CF90-9703-D27C6EA7B16D}"/>
          </ac:spMkLst>
        </pc:spChg>
        <pc:picChg chg="add mod">
          <ac:chgData name="Liu, Tianyu" userId="78c3c669-caf0-4031-86ab-b8671083eeb7" providerId="ADAL" clId="{2BA2BEB5-9DF3-EE43-9240-8FB9A492A6AC}" dt="2023-05-01T18:21:56.646" v="12" actId="1076"/>
          <ac:picMkLst>
            <pc:docMk/>
            <pc:sldMk cId="446333717" sldId="257"/>
            <ac:picMk id="1026" creationId="{F19B4418-63AF-3508-0888-5BA923316B31}"/>
          </ac:picMkLst>
        </pc:picChg>
        <pc:picChg chg="add mod">
          <ac:chgData name="Liu, Tianyu" userId="78c3c669-caf0-4031-86ab-b8671083eeb7" providerId="ADAL" clId="{2BA2BEB5-9DF3-EE43-9240-8FB9A492A6AC}" dt="2023-05-01T18:21:56.646" v="12" actId="1076"/>
          <ac:picMkLst>
            <pc:docMk/>
            <pc:sldMk cId="446333717" sldId="257"/>
            <ac:picMk id="1028" creationId="{E43BF99F-CBC3-0A0C-F035-7BA0B33BB166}"/>
          </ac:picMkLst>
        </pc:picChg>
      </pc:sldChg>
    </pc:docChg>
  </pc:docChgLst>
  <pc:docChgLst>
    <pc:chgData name="Liu, Tianyu" userId="78c3c669-caf0-4031-86ab-b8671083eeb7" providerId="ADAL" clId="{EF128329-311A-4252-A043-0BB8DD9B89A7}"/>
    <pc:docChg chg="undo custSel modSld">
      <pc:chgData name="Liu, Tianyu" userId="78c3c669-caf0-4031-86ab-b8671083eeb7" providerId="ADAL" clId="{EF128329-311A-4252-A043-0BB8DD9B89A7}" dt="2023-05-03T01:35:00.673" v="286" actId="164"/>
      <pc:docMkLst>
        <pc:docMk/>
      </pc:docMkLst>
      <pc:sldChg chg="addSp delSp modSp mod">
        <pc:chgData name="Liu, Tianyu" userId="78c3c669-caf0-4031-86ab-b8671083eeb7" providerId="ADAL" clId="{EF128329-311A-4252-A043-0BB8DD9B89A7}" dt="2023-05-03T01:09:12.720" v="205" actId="164"/>
        <pc:sldMkLst>
          <pc:docMk/>
          <pc:sldMk cId="2649466085" sldId="256"/>
        </pc:sldMkLst>
        <pc:spChg chg="add del mod">
          <ac:chgData name="Liu, Tianyu" userId="78c3c669-caf0-4031-86ab-b8671083eeb7" providerId="ADAL" clId="{EF128329-311A-4252-A043-0BB8DD9B89A7}" dt="2023-04-29T20:27:08.360" v="12" actId="478"/>
          <ac:spMkLst>
            <pc:docMk/>
            <pc:sldMk cId="2649466085" sldId="256"/>
            <ac:spMk id="2" creationId="{4CEFA46F-49F0-EA6A-F7EB-175075372024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2" creationId="{6F41E7B0-E9FC-6DA8-41E5-02032138F90D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3" creationId="{4E6BAD1C-D2E4-CDCB-C545-CD1007841DFC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" creationId="{47FDB4C5-2150-68A3-68A8-1FB042F62D73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5" creationId="{D233BA33-0F43-6735-78BC-F81E978D6338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6" creationId="{FB8FBC9A-F466-9E75-6FFC-83125094430D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7" creationId="{866BA49D-6B96-7395-BB46-395A96C0E247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12" creationId="{707FCBDF-38CA-C1A0-1E49-E5EEDAC68169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2" creationId="{FA99094D-27DD-540C-91D0-9E034F5D1C14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13" creationId="{69183D39-8527-D19F-C17A-A7937B9D9FC5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4" creationId="{B58253EA-6007-F977-B6CB-843F23A9086E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5" creationId="{96831258-CEC6-B0B3-002B-CF7427A37427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6" creationId="{88D08B57-7C14-C70A-34D3-5B57810D6308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7" creationId="{2C95CDE4-F7C6-5A5F-5C8D-80A899D28018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8" creationId="{5BD8B995-93CB-7282-7BDF-980D919D5AE7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9" creationId="{398D483A-8019-D23E-1531-F7E9F6971A47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20" creationId="{C0892D1A-84C3-17D0-3C31-3F565F22DA62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22" creationId="{09688A67-930D-C398-1D70-784AD0B0BD0B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23" creationId="{DD030878-3800-BAF0-6DB7-2A62564DC99F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25" creationId="{C7AAE1A8-8F97-FC93-A5CE-5D59AF1736B8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36" creationId="{A1031898-2328-D3EC-F255-DC7C20E954AD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38" creationId="{1EF94059-676B-6BB4-A06E-5510BE43C94B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39" creationId="{E194C047-3581-657E-C672-5BE68634AE60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41" creationId="{35F44267-CA38-107D-8D7D-33DEC5391A67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42" creationId="{FB4A03B2-8166-3458-DEBC-D756643ABC7A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3" creationId="{7DBDD357-5FB5-64FA-993C-484172919F06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4" creationId="{6CC8BC44-2A33-D536-E347-8AC9215BCB8F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5" creationId="{8A7470AC-991C-BDF3-292F-83AF9CADF1DA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6" creationId="{5972DC53-933D-9EFC-E0AD-FA8AB9B9C81E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7" creationId="{AACF7F04-9C86-D7BD-F834-6BA3133BD6D2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48" creationId="{E09E7424-177A-404E-293D-15E9636A799F}"/>
          </ac:spMkLst>
        </pc:spChg>
        <pc:spChg chg="add del mod">
          <ac:chgData name="Liu, Tianyu" userId="78c3c669-caf0-4031-86ab-b8671083eeb7" providerId="ADAL" clId="{EF128329-311A-4252-A043-0BB8DD9B89A7}" dt="2023-04-29T20:29:12.739" v="47" actId="478"/>
          <ac:spMkLst>
            <pc:docMk/>
            <pc:sldMk cId="2649466085" sldId="256"/>
            <ac:spMk id="55" creationId="{C7ECC30C-A155-583F-5FFF-BB286E68239C}"/>
          </ac:spMkLst>
        </pc:spChg>
        <pc:spChg chg="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65" creationId="{3C93CB8D-FAB2-2AF1-7362-19074FEBCD4A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69" creationId="{3DF431FA-BD59-1F5F-A0C5-08BA1ABEF367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70" creationId="{64791A01-EEDF-D50B-7187-07E180C71A67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71" creationId="{AEE8A6AD-A80E-0325-ACE7-A1E1CF556B27}"/>
          </ac:spMkLst>
        </pc:spChg>
        <pc:spChg chg="add del mod">
          <ac:chgData name="Liu, Tianyu" userId="78c3c669-caf0-4031-86ab-b8671083eeb7" providerId="ADAL" clId="{EF128329-311A-4252-A043-0BB8DD9B89A7}" dt="2023-04-29T20:27:16.433" v="16" actId="478"/>
          <ac:spMkLst>
            <pc:docMk/>
            <pc:sldMk cId="2649466085" sldId="256"/>
            <ac:spMk id="72" creationId="{B730C36D-EA62-8D63-5564-77A063F9A63F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79" creationId="{C77EA3E9-4F43-D8AB-C016-59FBCEB18864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0" creationId="{A6341E41-DCD8-A560-B150-46FA8AAACE59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1" creationId="{CE1ADCC4-F5E4-6A4F-9C9C-9A48CEA4AC82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2" creationId="{1663905C-866C-C815-6CBE-F993FB3AC1A2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3" creationId="{E727CCEF-2E44-3AE0-D969-4573FB931DD5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4" creationId="{4550C0F2-31DC-64BA-CB93-4FDACFA96EDF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5" creationId="{1FA6D9AD-B3F5-6DD2-D851-CDD441821B0A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6" creationId="{5A0A7B61-647D-7DE5-543A-670BA1F23F2B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7" creationId="{B4A8934C-400C-5226-9133-86FACF58A0E7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89" creationId="{BDC2AFD2-70A0-3946-9EA3-39A7744FAC85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0" creationId="{8443E71B-EE37-A49F-B8BA-368B78A34588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1" creationId="{10D61AD4-DFB3-59CE-CA35-1ED0500B8A52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2" creationId="{EB1E6487-B401-F3E2-2270-B42BE54A358D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3" creationId="{4DE158C9-1A14-B3BE-BA2A-00A33762BD78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4" creationId="{95D82A55-5A8A-F507-E298-3FEF97DE7C2E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5" creationId="{FE27DE83-1026-DF84-BBCC-8991A9665F8E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6" creationId="{FA23BBD6-BBC7-B675-14B9-628664399556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97" creationId="{464A3786-313A-96AA-84C9-9E59863D9418}"/>
          </ac:spMkLst>
        </pc:spChg>
        <pc:spChg chg="add del mod">
          <ac:chgData name="Liu, Tianyu" userId="78c3c669-caf0-4031-86ab-b8671083eeb7" providerId="ADAL" clId="{EF128329-311A-4252-A043-0BB8DD9B89A7}" dt="2023-04-29T20:32:49.752" v="188" actId="478"/>
          <ac:spMkLst>
            <pc:docMk/>
            <pc:sldMk cId="2649466085" sldId="256"/>
            <ac:spMk id="98" creationId="{5C12BA7A-A435-BB11-7D0C-316E7646A9D7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99" creationId="{97B35144-5A75-ECFA-5B80-22BC1F1C26CF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0" creationId="{23DF26F6-C32A-5EEF-6AEC-406993178C2A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1" creationId="{D6CBAACD-2C26-AEAC-6B2F-9FD48D729C41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2" creationId="{72373AF0-E58B-92EC-59F9-80934598A20B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3" creationId="{3BEA9411-7D42-F268-B911-5C4743C01654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4" creationId="{BCADD60C-33BB-D62E-9740-743C17118F98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5" creationId="{B89726D0-3562-6052-437F-71833D44A42B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6" creationId="{62BF6923-ACA6-3260-E081-7F6866BCE235}"/>
          </ac:spMkLst>
        </pc:spChg>
        <pc:spChg chg="add del mod">
          <ac:chgData name="Liu, Tianyu" userId="78c3c669-caf0-4031-86ab-b8671083eeb7" providerId="ADAL" clId="{EF128329-311A-4252-A043-0BB8DD9B89A7}" dt="2023-04-29T20:29:48.612" v="60"/>
          <ac:spMkLst>
            <pc:docMk/>
            <pc:sldMk cId="2649466085" sldId="256"/>
            <ac:spMk id="107" creationId="{F3162698-8894-4F19-62BE-1DB2D9D95936}"/>
          </ac:spMkLst>
        </pc:spChg>
        <pc:spChg chg="add del mod">
          <ac:chgData name="Liu, Tianyu" userId="78c3c669-caf0-4031-86ab-b8671083eeb7" providerId="ADAL" clId="{EF128329-311A-4252-A043-0BB8DD9B89A7}" dt="2023-04-29T20:32:50.527" v="189" actId="478"/>
          <ac:spMkLst>
            <pc:docMk/>
            <pc:sldMk cId="2649466085" sldId="256"/>
            <ac:spMk id="108" creationId="{50EBBDC3-B64D-7543-40C5-1B320DEF613A}"/>
          </ac:spMkLst>
        </pc:spChg>
        <pc:spChg chg="add del mod">
          <ac:chgData name="Liu, Tianyu" userId="78c3c669-caf0-4031-86ab-b8671083eeb7" providerId="ADAL" clId="{EF128329-311A-4252-A043-0BB8DD9B89A7}" dt="2023-04-29T20:32:49.038" v="187" actId="478"/>
          <ac:spMkLst>
            <pc:docMk/>
            <pc:sldMk cId="2649466085" sldId="256"/>
            <ac:spMk id="109" creationId="{37C9C7A5-A29A-4210-8450-4B1A41794BF7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10" creationId="{917DD468-3070-6BE2-5D1C-787C18F6FD0D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11" creationId="{488B8970-CD05-2FD0-6D26-404632C1AABB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12" creationId="{7BA45349-0D86-345B-53DA-7C326B86A619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25" creationId="{35E96766-E7CC-D40F-75AA-C76FCF8CA9B8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26" creationId="{11AF1556-C94A-27D8-BCC0-E9ABA4303A70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27" creationId="{30776506-7C62-7888-9C29-081E1F4548A0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28" creationId="{4DCDA114-CD72-A76A-0AD5-AC6CF1466AD6}"/>
          </ac:spMkLst>
        </pc:spChg>
        <pc:spChg chg="add del mod">
          <ac:chgData name="Liu, Tianyu" userId="78c3c669-caf0-4031-86ab-b8671083eeb7" providerId="ADAL" clId="{EF128329-311A-4252-A043-0BB8DD9B89A7}" dt="2023-04-29T20:31:54.413" v="151" actId="478"/>
          <ac:spMkLst>
            <pc:docMk/>
            <pc:sldMk cId="2649466085" sldId="256"/>
            <ac:spMk id="129" creationId="{72DADCB0-5689-0036-21CD-E98BE1CA0CEB}"/>
          </ac:spMkLst>
        </pc:spChg>
        <pc:spChg chg="add del mod">
          <ac:chgData name="Liu, Tianyu" userId="78c3c669-caf0-4031-86ab-b8671083eeb7" providerId="ADAL" clId="{EF128329-311A-4252-A043-0BB8DD9B89A7}" dt="2023-04-29T20:31:55.651" v="153" actId="478"/>
          <ac:spMkLst>
            <pc:docMk/>
            <pc:sldMk cId="2649466085" sldId="256"/>
            <ac:spMk id="130" creationId="{6875AB0A-DD80-E09C-7EE1-103CDD365628}"/>
          </ac:spMkLst>
        </pc:spChg>
        <pc:spChg chg="add del mod">
          <ac:chgData name="Liu, Tianyu" userId="78c3c669-caf0-4031-86ab-b8671083eeb7" providerId="ADAL" clId="{EF128329-311A-4252-A043-0BB8DD9B89A7}" dt="2023-04-29T20:31:55.223" v="152" actId="478"/>
          <ac:spMkLst>
            <pc:docMk/>
            <pc:sldMk cId="2649466085" sldId="256"/>
            <ac:spMk id="131" creationId="{EB060EBA-FB77-F248-D161-3C6D51D55210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32" creationId="{715F62E2-1407-1916-B61C-EEFEC10DA04D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33" creationId="{0B3E25CB-8718-3FE9-0652-0A530EC5EC16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34" creationId="{2585BA56-0BED-4D0F-EDA1-E88CB6E8F683}"/>
          </ac:spMkLst>
        </pc:spChg>
        <pc:spChg chg="add mod">
          <ac:chgData name="Liu, Tianyu" userId="78c3c669-caf0-4031-86ab-b8671083eeb7" providerId="ADAL" clId="{EF128329-311A-4252-A043-0BB8DD9B89A7}" dt="2023-05-03T01:09:12.720" v="205" actId="164"/>
          <ac:spMkLst>
            <pc:docMk/>
            <pc:sldMk cId="2649466085" sldId="256"/>
            <ac:spMk id="135" creationId="{78FBBDFD-0AB8-7964-BE5C-5BF0D2B63274}"/>
          </ac:spMkLst>
        </pc:spChg>
        <pc:grpChg chg="add mod">
          <ac:chgData name="Liu, Tianyu" userId="78c3c669-caf0-4031-86ab-b8671083eeb7" providerId="ADAL" clId="{EF128329-311A-4252-A043-0BB8DD9B89A7}" dt="2023-05-03T01:09:12.720" v="205" actId="164"/>
          <ac:grpSpMkLst>
            <pc:docMk/>
            <pc:sldMk cId="2649466085" sldId="256"/>
            <ac:grpSpMk id="13" creationId="{869737B2-7634-B50D-BC7D-9DFBE8311200}"/>
          </ac:grpSpMkLst>
        </pc:grpChg>
        <pc:cxnChg chg="add 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8" creationId="{191595BD-607C-BAE3-E77B-1308A78FF679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9" creationId="{76803225-5199-F9CD-981D-F6A3B2C2218B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10" creationId="{213A3ACE-1B75-7545-9D67-16C7663A4C67}"/>
          </ac:cxnSpMkLst>
        </pc:cxnChg>
        <pc:cxnChg chg="add 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11" creationId="{EA1C7C8F-941B-46EF-DE27-F8EF9D5EEF38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21" creationId="{D286B87F-E828-5BB7-7BDB-87201DB25464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24" creationId="{6B43A96F-24CC-A4ED-C78D-209FC9051A9F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26" creationId="{CB7A5FFC-0B33-BE20-BE09-081D580BA9E5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27" creationId="{4D7B22AD-9436-9B91-F74A-69F23EF20C57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28" creationId="{729873BC-A961-E00D-2A30-D093973D7939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29" creationId="{7BD6122E-5D7C-DC12-8179-738D2F1F4EC2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30" creationId="{CE8D2994-04BE-206C-B701-8FA3D5CB629A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31" creationId="{912849FB-4350-1DFF-4D03-436AD140F48A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32" creationId="{9B1C9634-2DB0-AB58-2E8C-AEF75F238689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33" creationId="{DC3038F6-43AD-0D80-CF76-103F41B14D33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34" creationId="{592EB382-787E-201E-E6F3-E8E57C1BF767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35" creationId="{B7A2CB62-95F2-6E0D-7E8B-C6B329C10BBA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37" creationId="{48C7928C-BD7D-4313-B85B-82B043D01CD6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40" creationId="{63BC1571-2F2D-056E-4618-B428B04B8EE3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49" creationId="{F627F82A-A27D-2C96-1F2E-B290F842580B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0" creationId="{54624468-27E7-D024-DB0B-3BEE0C56BFF2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1" creationId="{671E4F19-F3A2-FF60-3C46-6389533EC22D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2" creationId="{D08BDC00-BDD4-8819-E8F3-A9FA90926B88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3" creationId="{0415E2FF-F2F6-F555-98E0-AB2AE98EBE2F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4" creationId="{BE510E1D-86DD-9C71-0C50-64DB51E59449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6" creationId="{E1A6491D-C14A-D67B-1BD6-71DA7D41F525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57" creationId="{462E5894-1603-ECB9-A472-649C97540C60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58" creationId="{E7F42A75-B695-6A47-DB3A-4A531E7D2D33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59" creationId="{4FC7FD05-10CD-E758-6371-BF3A071BC0B1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0" creationId="{8F374D83-1255-CAA6-065B-257A46F71776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1" creationId="{CAF45E47-D00E-C93C-6054-182D23AE7C7E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2" creationId="{FF47818A-DF41-42E0-E252-BF9F3CB33CCA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3" creationId="{0FE9F578-D484-7737-C155-FD9FA90AF851}"/>
          </ac:cxnSpMkLst>
        </pc:cxnChg>
        <pc:cxnChg chg="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64" creationId="{60E7EB4A-8F2D-899A-DDA4-A0FF31681581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6" creationId="{BAAC62A2-CFC2-936B-C9F3-282B8A3048FE}"/>
          </ac:cxnSpMkLst>
        </pc:cxnChg>
        <pc:cxnChg chg="add del mod">
          <ac:chgData name="Liu, Tianyu" userId="78c3c669-caf0-4031-86ab-b8671083eeb7" providerId="ADAL" clId="{EF128329-311A-4252-A043-0BB8DD9B89A7}" dt="2023-04-29T20:27:10.459" v="13" actId="478"/>
          <ac:cxnSpMkLst>
            <pc:docMk/>
            <pc:sldMk cId="2649466085" sldId="256"/>
            <ac:cxnSpMk id="67" creationId="{D2986D9D-5FF4-9DCE-5081-82C23CA7213B}"/>
          </ac:cxnSpMkLst>
        </pc:cxnChg>
        <pc:cxnChg chg="add del mod">
          <ac:chgData name="Liu, Tianyu" userId="78c3c669-caf0-4031-86ab-b8671083eeb7" providerId="ADAL" clId="{EF128329-311A-4252-A043-0BB8DD9B89A7}" dt="2023-04-29T20:29:12.739" v="47" actId="478"/>
          <ac:cxnSpMkLst>
            <pc:docMk/>
            <pc:sldMk cId="2649466085" sldId="256"/>
            <ac:cxnSpMk id="68" creationId="{048006C6-40F6-AD2C-4E11-2745CCA322CC}"/>
          </ac:cxnSpMkLst>
        </pc:cxnChg>
        <pc:cxnChg chg="add 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76" creationId="{27738CFB-9FBC-F138-B3BD-26ED83780BA0}"/>
          </ac:cxnSpMkLst>
        </pc:cxnChg>
        <pc:cxnChg chg="add mod">
          <ac:chgData name="Liu, Tianyu" userId="78c3c669-caf0-4031-86ab-b8671083eeb7" providerId="ADAL" clId="{EF128329-311A-4252-A043-0BB8DD9B89A7}" dt="2023-05-03T01:09:12.720" v="205" actId="164"/>
          <ac:cxnSpMkLst>
            <pc:docMk/>
            <pc:sldMk cId="2649466085" sldId="256"/>
            <ac:cxnSpMk id="113" creationId="{B5E1FF32-73E1-8C8A-0442-1C90D8C49EC2}"/>
          </ac:cxnSpMkLst>
        </pc:cxnChg>
      </pc:sldChg>
      <pc:sldChg chg="addSp modSp mod">
        <pc:chgData name="Liu, Tianyu" userId="78c3c669-caf0-4031-86ab-b8671083eeb7" providerId="ADAL" clId="{EF128329-311A-4252-A043-0BB8DD9B89A7}" dt="2023-05-03T01:35:00.673" v="286" actId="164"/>
        <pc:sldMkLst>
          <pc:docMk/>
          <pc:sldMk cId="446333717" sldId="257"/>
        </pc:sldMkLst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2" creationId="{4CCA2D92-9CCC-7FA3-27A6-0DE451D3DDE7}"/>
          </ac:spMkLst>
        </pc:spChg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3" creationId="{A1FB0C12-D99F-E0A5-1FCE-85F7E645721E}"/>
          </ac:spMkLst>
        </pc:spChg>
        <pc:spChg chg="add mod or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4" creationId="{BE4087D6-26C3-D613-C59A-BECDEE587CDA}"/>
          </ac:spMkLst>
        </pc:spChg>
        <pc:spChg chg="add mod or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5" creationId="{C7EEF771-E232-B478-E796-37D19270DB4E}"/>
          </ac:spMkLst>
        </pc:spChg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6" creationId="{412BF7AC-04F9-D148-9419-23768078F26E}"/>
          </ac:spMkLst>
        </pc:spChg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7" creationId="{B533BC71-F7F8-9E80-C133-546B02ABAF3E}"/>
          </ac:spMkLst>
        </pc:spChg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8" creationId="{0BE1C103-6B97-958F-E548-FB72ADE08B1D}"/>
          </ac:spMkLst>
        </pc:spChg>
        <pc:spChg chg="add mod">
          <ac:chgData name="Liu, Tianyu" userId="78c3c669-caf0-4031-86ab-b8671083eeb7" providerId="ADAL" clId="{EF128329-311A-4252-A043-0BB8DD9B89A7}" dt="2023-05-03T01:35:00.673" v="286" actId="164"/>
          <ac:spMkLst>
            <pc:docMk/>
            <pc:sldMk cId="446333717" sldId="257"/>
            <ac:spMk id="9" creationId="{B4EE9EB6-E05B-AC10-6272-A87138B398BC}"/>
          </ac:spMkLst>
        </pc:spChg>
        <pc:grpChg chg="add mod">
          <ac:chgData name="Liu, Tianyu" userId="78c3c669-caf0-4031-86ab-b8671083eeb7" providerId="ADAL" clId="{EF128329-311A-4252-A043-0BB8DD9B89A7}" dt="2023-05-03T01:35:00.673" v="286" actId="164"/>
          <ac:grpSpMkLst>
            <pc:docMk/>
            <pc:sldMk cId="446333717" sldId="257"/>
            <ac:grpSpMk id="10" creationId="{F81EB9E1-AC1F-B97B-7FCD-B31EFA27B7A6}"/>
          </ac:grpSpMkLst>
        </pc:grpChg>
        <pc:picChg chg="mod">
          <ac:chgData name="Liu, Tianyu" userId="78c3c669-caf0-4031-86ab-b8671083eeb7" providerId="ADAL" clId="{EF128329-311A-4252-A043-0BB8DD9B89A7}" dt="2023-05-03T01:35:00.673" v="286" actId="164"/>
          <ac:picMkLst>
            <pc:docMk/>
            <pc:sldMk cId="446333717" sldId="257"/>
            <ac:picMk id="1026" creationId="{F19B4418-63AF-3508-0888-5BA923316B31}"/>
          </ac:picMkLst>
        </pc:picChg>
        <pc:picChg chg="mod">
          <ac:chgData name="Liu, Tianyu" userId="78c3c669-caf0-4031-86ab-b8671083eeb7" providerId="ADAL" clId="{EF128329-311A-4252-A043-0BB8DD9B89A7}" dt="2023-05-03T01:35:00.673" v="286" actId="164"/>
          <ac:picMkLst>
            <pc:docMk/>
            <pc:sldMk cId="446333717" sldId="257"/>
            <ac:picMk id="1028" creationId="{E43BF99F-CBC3-0A0C-F035-7BA0B33BB1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F5F9-38A5-74B8-1339-D9E183096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17BC9-4637-C629-446E-0DC98E8C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FCD7-9FBF-6C6E-8E96-DB89097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FE18-0D5A-C966-E5FF-7E42C3A3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C432-D43A-7D14-D895-B2CF520B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935A-520D-5BDC-EC6C-F17A60AE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64B2-E0C2-3A97-526F-DD52F6489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CA61-BDA2-8804-F0AC-312FDB8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622B-3EFD-AB42-5475-4477141A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C07D-1A9E-E48E-A7A8-3C777E8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556AB-4229-D924-78A7-0059F63C8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CD9B-E2F7-3F07-37C5-7ACB12E0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C97B-8384-2F46-DBD2-5348471B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9EDD-744A-FD40-B93C-6D496203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4E1-FA8F-90F5-84C4-87476BEA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BEE-E3AF-D693-72CD-B9C040D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D563-45B1-0200-A771-67FD3CCE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8422-BA88-8FCC-51E0-579A2DC9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A47B-B7AB-19A9-597A-65AD87FB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68F4-5677-C890-4424-04DE119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6CD-77B9-C5AA-F0D2-A7286BE3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F7C9-27C7-7169-DD25-CB564BB3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13B6-852E-0761-C9CC-36512BB4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9317-DF4F-37D2-4721-990B31BE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F254-F4B6-111E-B529-D43BCE8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D944-7D9C-F28D-0C1B-6BC677D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D9E-5A2A-A305-D7EC-AE9288D99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2300B-85EC-CE91-9C84-B408305F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D361-36F3-5F77-D6A9-4CD0B836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B216-426C-787D-E3FF-7C2334B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E663-D540-3A4F-6D5C-68887669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8C7D-7109-3BD1-BF9E-CF89DEE0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F3523-8620-3F71-99F2-F7A1B124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A754-11B1-9FD0-B422-8A82BF02E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33D41-D1F9-C392-028F-D35F2C2D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438CD-95ED-0AC5-E1B7-BBE66C8A3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98740-1FF0-8ADF-41FA-A593957B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27267-4E6C-1058-EC44-8DFDAB94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BED55-876C-3068-9DC6-A4D5A47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C72-9915-B68D-63A5-C6FF2AA4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AF9D-BC57-FDCC-FD11-36249029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8E8AF-4090-DADA-752C-656DEEFD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90749-ECA0-E087-41F3-F70E80B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6D63-B796-3BA2-7BA1-A375527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F8AEA-2DB3-D807-9B38-F865F348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42BD-D21E-D472-4451-B47A63CC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DD5-0E85-49E1-25CA-10DE3060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2690-37C5-4D62-4456-089F6160B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3DD57-B025-71AB-8E3E-4F094108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88CE-0839-05AA-AED0-8BEE1C43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2F25-F96C-4B38-BB3D-0B05E6C7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B18DB-BB9A-3B14-C03A-3A26C607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C548-F6B5-A89A-D8FA-1CF6664B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819C-8FD1-628F-F8E0-7A470D61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6451-7F9E-972D-A02F-AAF266C9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F8A6D-08A7-6D02-B8A3-4C046359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0FF5-8B3D-513D-79E6-83A6971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7DDA-35F5-828B-9199-69F58434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A4F6C-DF0C-33A1-DD06-ACF0936B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CEA0-A38E-233C-4D3E-0BE1CD8A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BCBB-EFB8-7334-5DDC-902B89C93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2456-93DF-4588-9A9C-7915EC9A68D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32E9-304B-28BE-C3E0-2CDEEA97B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DC2E-B2F7-5B08-C9D5-ACCCBD09B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04B7-CC08-465B-B944-7CBC5CB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9737B2-7634-B50D-BC7D-9DFBE8311200}"/>
              </a:ext>
            </a:extLst>
          </p:cNvPr>
          <p:cNvGrpSpPr/>
          <p:nvPr/>
        </p:nvGrpSpPr>
        <p:grpSpPr>
          <a:xfrm>
            <a:off x="508456" y="147739"/>
            <a:ext cx="9473429" cy="6069529"/>
            <a:chOff x="508456" y="147739"/>
            <a:chExt cx="9473429" cy="60695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FDB4C5-2150-68A3-68A8-1FB042F62D73}"/>
                </a:ext>
              </a:extLst>
            </p:cNvPr>
            <p:cNvSpPr/>
            <p:nvPr/>
          </p:nvSpPr>
          <p:spPr>
            <a:xfrm>
              <a:off x="910372" y="678094"/>
              <a:ext cx="1782369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altLang="zh-CN" dirty="0"/>
                <a:t>rior information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33BA33-0F43-6735-78BC-F81E978D6338}"/>
                </a:ext>
              </a:extLst>
            </p:cNvPr>
            <p:cNvSpPr/>
            <p:nvPr/>
          </p:nvSpPr>
          <p:spPr>
            <a:xfrm>
              <a:off x="910372" y="2228303"/>
              <a:ext cx="1782369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6BA49D-6B96-7395-BB46-395A96C0E247}"/>
                </a:ext>
              </a:extLst>
            </p:cNvPr>
            <p:cNvSpPr/>
            <p:nvPr/>
          </p:nvSpPr>
          <p:spPr>
            <a:xfrm>
              <a:off x="3409926" y="2220556"/>
              <a:ext cx="1782369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Normalize(X)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803225-5199-F9CD-981D-F6A3B2C2218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692741" y="2617431"/>
              <a:ext cx="717185" cy="77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3A3ACE-1B75-7545-9D67-16C7663A4C6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192295" y="2617431"/>
              <a:ext cx="83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8253EA-6007-F977-B6CB-843F23A9086E}"/>
                </a:ext>
              </a:extLst>
            </p:cNvPr>
            <p:cNvSpPr/>
            <p:nvPr/>
          </p:nvSpPr>
          <p:spPr>
            <a:xfrm>
              <a:off x="7014300" y="736618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831258-CEC6-B0B3-002B-CF7427A37427}"/>
                </a:ext>
              </a:extLst>
            </p:cNvPr>
            <p:cNvSpPr/>
            <p:nvPr/>
          </p:nvSpPr>
          <p:spPr>
            <a:xfrm>
              <a:off x="6502741" y="962791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D08B57-7C14-C70A-34D3-5B57810D6308}"/>
                </a:ext>
              </a:extLst>
            </p:cNvPr>
            <p:cNvSpPr/>
            <p:nvPr/>
          </p:nvSpPr>
          <p:spPr>
            <a:xfrm>
              <a:off x="7471499" y="678094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95CDE4-F7C6-5A5F-5C8D-80A899D28018}"/>
                </a:ext>
              </a:extLst>
            </p:cNvPr>
            <p:cNvSpPr/>
            <p:nvPr/>
          </p:nvSpPr>
          <p:spPr>
            <a:xfrm>
              <a:off x="6836660" y="1210319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D8B995-93CB-7282-7BDF-980D919D5AE7}"/>
                </a:ext>
              </a:extLst>
            </p:cNvPr>
            <p:cNvSpPr/>
            <p:nvPr/>
          </p:nvSpPr>
          <p:spPr>
            <a:xfrm>
              <a:off x="7781153" y="1041418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8D483A-8019-D23E-1531-F7E9F6971A47}"/>
                </a:ext>
              </a:extLst>
            </p:cNvPr>
            <p:cNvSpPr/>
            <p:nvPr/>
          </p:nvSpPr>
          <p:spPr>
            <a:xfrm>
              <a:off x="7939861" y="393961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86B87F-E828-5BB7-7BDB-87201DB25464}"/>
                </a:ext>
              </a:extLst>
            </p:cNvPr>
            <p:cNvCxnSpPr>
              <a:cxnSpLocks/>
              <a:stCxn id="15" idx="7"/>
              <a:endCxn id="14" idx="2"/>
            </p:cNvCxnSpPr>
            <p:nvPr/>
          </p:nvCxnSpPr>
          <p:spPr>
            <a:xfrm flipV="1">
              <a:off x="6631994" y="815245"/>
              <a:ext cx="382306" cy="1705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43A96F-24CC-A4ED-C78D-209FC9051A9F}"/>
                </a:ext>
              </a:extLst>
            </p:cNvPr>
            <p:cNvCxnSpPr>
              <a:cxnSpLocks/>
              <a:stCxn id="15" idx="5"/>
              <a:endCxn id="17" idx="1"/>
            </p:cNvCxnSpPr>
            <p:nvPr/>
          </p:nvCxnSpPr>
          <p:spPr>
            <a:xfrm>
              <a:off x="6631994" y="1097016"/>
              <a:ext cx="226842" cy="1363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7B22AD-9436-9B91-F74A-69F23EF20C57}"/>
                </a:ext>
              </a:extLst>
            </p:cNvPr>
            <p:cNvCxnSpPr>
              <a:cxnSpLocks/>
              <a:stCxn id="14" idx="4"/>
              <a:endCxn id="17" idx="7"/>
            </p:cNvCxnSpPr>
            <p:nvPr/>
          </p:nvCxnSpPr>
          <p:spPr>
            <a:xfrm flipH="1">
              <a:off x="6965913" y="893872"/>
              <a:ext cx="124102" cy="3394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8D2994-04BE-206C-B701-8FA3D5CB629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7165729" y="756721"/>
              <a:ext cx="305770" cy="585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3038F6-43AD-0D80-CF76-103F41B14D33}"/>
                </a:ext>
              </a:extLst>
            </p:cNvPr>
            <p:cNvCxnSpPr>
              <a:cxnSpLocks/>
              <a:stCxn id="16" idx="7"/>
              <a:endCxn id="19" idx="3"/>
            </p:cNvCxnSpPr>
            <p:nvPr/>
          </p:nvCxnSpPr>
          <p:spPr>
            <a:xfrm flipV="1">
              <a:off x="7600752" y="528186"/>
              <a:ext cx="361285" cy="1729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C7928C-BD7D-4313-B85B-82B043D01CD6}"/>
                </a:ext>
              </a:extLst>
            </p:cNvPr>
            <p:cNvCxnSpPr>
              <a:cxnSpLocks/>
              <a:stCxn id="18" idx="1"/>
              <a:endCxn id="16" idx="5"/>
            </p:cNvCxnSpPr>
            <p:nvPr/>
          </p:nvCxnSpPr>
          <p:spPr>
            <a:xfrm flipH="1" flipV="1">
              <a:off x="7600752" y="812319"/>
              <a:ext cx="202577" cy="2521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BC1571-2F2D-056E-4618-B428B04B8EE3}"/>
                </a:ext>
              </a:extLst>
            </p:cNvPr>
            <p:cNvCxnSpPr>
              <a:cxnSpLocks/>
              <a:stCxn id="18" idx="7"/>
              <a:endCxn id="19" idx="3"/>
            </p:cNvCxnSpPr>
            <p:nvPr/>
          </p:nvCxnSpPr>
          <p:spPr>
            <a:xfrm flipV="1">
              <a:off x="7910406" y="528186"/>
              <a:ext cx="51631" cy="5362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BDD357-5FB5-64FA-993C-484172919F06}"/>
                </a:ext>
              </a:extLst>
            </p:cNvPr>
            <p:cNvSpPr/>
            <p:nvPr/>
          </p:nvSpPr>
          <p:spPr>
            <a:xfrm>
              <a:off x="6938585" y="2324846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C8BC44-2A33-D536-E347-8AC9215BCB8F}"/>
                </a:ext>
              </a:extLst>
            </p:cNvPr>
            <p:cNvSpPr/>
            <p:nvPr/>
          </p:nvSpPr>
          <p:spPr>
            <a:xfrm>
              <a:off x="6427026" y="2551019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7470AC-991C-BDF3-292F-83AF9CADF1DA}"/>
                </a:ext>
              </a:extLst>
            </p:cNvPr>
            <p:cNvSpPr/>
            <p:nvPr/>
          </p:nvSpPr>
          <p:spPr>
            <a:xfrm>
              <a:off x="7395784" y="2266322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72DC53-933D-9EFC-E0AD-FA8AB9B9C81E}"/>
                </a:ext>
              </a:extLst>
            </p:cNvPr>
            <p:cNvSpPr/>
            <p:nvPr/>
          </p:nvSpPr>
          <p:spPr>
            <a:xfrm>
              <a:off x="6760945" y="2798547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ACF7F04-9C86-D7BD-F834-6BA3133BD6D2}"/>
                </a:ext>
              </a:extLst>
            </p:cNvPr>
            <p:cNvSpPr/>
            <p:nvPr/>
          </p:nvSpPr>
          <p:spPr>
            <a:xfrm>
              <a:off x="7705438" y="2629646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9E7424-177A-404E-293D-15E9636A799F}"/>
                </a:ext>
              </a:extLst>
            </p:cNvPr>
            <p:cNvSpPr/>
            <p:nvPr/>
          </p:nvSpPr>
          <p:spPr>
            <a:xfrm>
              <a:off x="7864146" y="1982189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627F82A-A27D-2C96-1F2E-B290F842580B}"/>
                </a:ext>
              </a:extLst>
            </p:cNvPr>
            <p:cNvCxnSpPr>
              <a:cxnSpLocks/>
              <a:stCxn id="44" idx="7"/>
              <a:endCxn id="43" idx="2"/>
            </p:cNvCxnSpPr>
            <p:nvPr/>
          </p:nvCxnSpPr>
          <p:spPr>
            <a:xfrm flipV="1">
              <a:off x="6556279" y="2403473"/>
              <a:ext cx="382306" cy="1705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624468-27E7-D024-DB0B-3BEE0C56BFF2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6556279" y="2685244"/>
              <a:ext cx="226842" cy="1363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71E4F19-F3A2-FF60-3C46-6389533EC22D}"/>
                </a:ext>
              </a:extLst>
            </p:cNvPr>
            <p:cNvCxnSpPr>
              <a:cxnSpLocks/>
              <a:stCxn id="43" idx="4"/>
              <a:endCxn id="46" idx="7"/>
            </p:cNvCxnSpPr>
            <p:nvPr/>
          </p:nvCxnSpPr>
          <p:spPr>
            <a:xfrm flipH="1">
              <a:off x="6890198" y="2482100"/>
              <a:ext cx="124102" cy="3394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8BDC00-BDD4-8819-E8F3-A9FA90926B88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 flipV="1">
              <a:off x="7090014" y="2344949"/>
              <a:ext cx="305770" cy="585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415E2FF-F2F6-F555-98E0-AB2AE98EBE2F}"/>
                </a:ext>
              </a:extLst>
            </p:cNvPr>
            <p:cNvCxnSpPr>
              <a:cxnSpLocks/>
              <a:stCxn id="45" idx="7"/>
              <a:endCxn id="48" idx="3"/>
            </p:cNvCxnSpPr>
            <p:nvPr/>
          </p:nvCxnSpPr>
          <p:spPr>
            <a:xfrm flipV="1">
              <a:off x="7525037" y="2116414"/>
              <a:ext cx="361285" cy="1729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510E1D-86DD-9C71-0C50-64DB51E59449}"/>
                </a:ext>
              </a:extLst>
            </p:cNvPr>
            <p:cNvCxnSpPr>
              <a:cxnSpLocks/>
              <a:stCxn id="47" idx="1"/>
              <a:endCxn id="45" idx="5"/>
            </p:cNvCxnSpPr>
            <p:nvPr/>
          </p:nvCxnSpPr>
          <p:spPr>
            <a:xfrm flipH="1" flipV="1">
              <a:off x="7525037" y="2400547"/>
              <a:ext cx="202577" cy="2521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A6491D-C14A-D67B-1BD6-71DA7D41F525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912374" y="2708273"/>
              <a:ext cx="793064" cy="16890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FC7FD05-10CD-E758-6371-BF3A071BC0B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692741" y="1074969"/>
              <a:ext cx="3287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0E7EB4A-8F2D-899A-DDA4-A0FF31681581}"/>
                </a:ext>
              </a:extLst>
            </p:cNvPr>
            <p:cNvCxnSpPr/>
            <p:nvPr/>
          </p:nvCxnSpPr>
          <p:spPr>
            <a:xfrm>
              <a:off x="7378623" y="1282304"/>
              <a:ext cx="0" cy="699885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93CB8D-FAB2-2AF1-7362-19074FEBCD4A}"/>
                </a:ext>
              </a:extLst>
            </p:cNvPr>
            <p:cNvSpPr txBox="1"/>
            <p:nvPr/>
          </p:nvSpPr>
          <p:spPr>
            <a:xfrm>
              <a:off x="7727614" y="1551556"/>
              <a:ext cx="225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</a:t>
              </a:r>
              <a:r>
                <a:rPr lang="en-US" dirty="0" err="1"/>
                <a:t>kNN</a:t>
              </a:r>
              <a:r>
                <a:rPr lang="en-US" dirty="0"/>
                <a:t> overlap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6BAD1C-D2E4-CDCB-C545-CD1007841DFC}"/>
                </a:ext>
              </a:extLst>
            </p:cNvPr>
            <p:cNvSpPr/>
            <p:nvPr/>
          </p:nvSpPr>
          <p:spPr>
            <a:xfrm>
              <a:off x="910372" y="4296652"/>
              <a:ext cx="1782369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8FBC9A-F466-9E75-6FFC-83125094430D}"/>
                </a:ext>
              </a:extLst>
            </p:cNvPr>
            <p:cNvSpPr/>
            <p:nvPr/>
          </p:nvSpPr>
          <p:spPr>
            <a:xfrm>
              <a:off x="3383879" y="5182047"/>
              <a:ext cx="1782369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Normalize(X)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1595BD-607C-BAE3-E77B-1308A78FF679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692741" y="4693527"/>
              <a:ext cx="691138" cy="88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1C7C8F-941B-46EF-DE27-F8EF9D5EEF3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166248" y="5578922"/>
              <a:ext cx="837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F431FA-BD59-1F5F-A0C5-08BA1ABEF367}"/>
                </a:ext>
              </a:extLst>
            </p:cNvPr>
            <p:cNvSpPr txBox="1"/>
            <p:nvPr/>
          </p:nvSpPr>
          <p:spPr>
            <a:xfrm>
              <a:off x="7186289" y="4370806"/>
              <a:ext cx="2275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NMI and ARI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791A01-EEDF-D50B-7187-07E180C71A67}"/>
                </a:ext>
              </a:extLst>
            </p:cNvPr>
            <p:cNvSpPr txBox="1"/>
            <p:nvPr/>
          </p:nvSpPr>
          <p:spPr>
            <a:xfrm>
              <a:off x="508456" y="147739"/>
              <a:ext cx="3497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/>
                <a:t>a</a:t>
              </a:r>
              <a:endParaRPr lang="en-US" sz="26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E8A6AD-A80E-0325-ACE7-A1E1CF556B27}"/>
                </a:ext>
              </a:extLst>
            </p:cNvPr>
            <p:cNvSpPr txBox="1"/>
            <p:nvPr/>
          </p:nvSpPr>
          <p:spPr>
            <a:xfrm>
              <a:off x="508456" y="3322069"/>
              <a:ext cx="3642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/>
                <a:t>b</a:t>
              </a:r>
              <a:endParaRPr lang="en-US" sz="2600" b="1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7738CFB-9FBC-F138-B3BD-26ED83780BA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2692741" y="4036460"/>
              <a:ext cx="2809988" cy="657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77EA3E9-4F43-D8AB-C016-59FBCEB18864}"/>
                </a:ext>
              </a:extLst>
            </p:cNvPr>
            <p:cNvSpPr/>
            <p:nvPr/>
          </p:nvSpPr>
          <p:spPr>
            <a:xfrm>
              <a:off x="5887520" y="3380099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341E41-DCD8-A560-B150-46FA8AAACE59}"/>
                </a:ext>
              </a:extLst>
            </p:cNvPr>
            <p:cNvSpPr/>
            <p:nvPr/>
          </p:nvSpPr>
          <p:spPr>
            <a:xfrm>
              <a:off x="6083808" y="3603607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1ADCC4-F5E4-6A4F-9C9C-9A48CEA4AC82}"/>
                </a:ext>
              </a:extLst>
            </p:cNvPr>
            <p:cNvSpPr/>
            <p:nvPr/>
          </p:nvSpPr>
          <p:spPr>
            <a:xfrm>
              <a:off x="6159523" y="3322092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1663905C-866C-C815-6CBE-F993FB3AC1A2}"/>
                </a:ext>
              </a:extLst>
            </p:cNvPr>
            <p:cNvSpPr/>
            <p:nvPr/>
          </p:nvSpPr>
          <p:spPr>
            <a:xfrm>
              <a:off x="6851332" y="3612782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727CCEF-2E44-3AE0-D969-4573FB931DD5}"/>
                </a:ext>
              </a:extLst>
            </p:cNvPr>
            <p:cNvSpPr/>
            <p:nvPr/>
          </p:nvSpPr>
          <p:spPr>
            <a:xfrm>
              <a:off x="6698174" y="3831621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550C0F2-31DC-64BA-CB93-4FDACFA96EDF}"/>
                </a:ext>
              </a:extLst>
            </p:cNvPr>
            <p:cNvSpPr/>
            <p:nvPr/>
          </p:nvSpPr>
          <p:spPr>
            <a:xfrm>
              <a:off x="6890198" y="3870302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tar: 4 Points 84">
              <a:extLst>
                <a:ext uri="{FF2B5EF4-FFF2-40B4-BE49-F238E27FC236}">
                  <a16:creationId xmlns:a16="http://schemas.microsoft.com/office/drawing/2014/main" id="{1FA6D9AD-B3F5-6DD2-D851-CDD441821B0A}"/>
                </a:ext>
              </a:extLst>
            </p:cNvPr>
            <p:cNvSpPr/>
            <p:nvPr/>
          </p:nvSpPr>
          <p:spPr>
            <a:xfrm>
              <a:off x="5798999" y="4111188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ar: 4 Points 85">
              <a:extLst>
                <a:ext uri="{FF2B5EF4-FFF2-40B4-BE49-F238E27FC236}">
                  <a16:creationId xmlns:a16="http://schemas.microsoft.com/office/drawing/2014/main" id="{5A0A7B61-647D-7DE5-543A-670BA1F23F2B}"/>
                </a:ext>
              </a:extLst>
            </p:cNvPr>
            <p:cNvSpPr/>
            <p:nvPr/>
          </p:nvSpPr>
          <p:spPr>
            <a:xfrm>
              <a:off x="5846869" y="4320870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tar: 4 Points 86">
              <a:extLst>
                <a:ext uri="{FF2B5EF4-FFF2-40B4-BE49-F238E27FC236}">
                  <a16:creationId xmlns:a16="http://schemas.microsoft.com/office/drawing/2014/main" id="{B4A8934C-400C-5226-9133-86FACF58A0E7}"/>
                </a:ext>
              </a:extLst>
            </p:cNvPr>
            <p:cNvSpPr/>
            <p:nvPr/>
          </p:nvSpPr>
          <p:spPr>
            <a:xfrm>
              <a:off x="5997750" y="4178604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DC2AFD2-70A0-3946-9EA3-39A7744FAC85}"/>
                </a:ext>
              </a:extLst>
            </p:cNvPr>
            <p:cNvSpPr/>
            <p:nvPr/>
          </p:nvSpPr>
          <p:spPr>
            <a:xfrm>
              <a:off x="6271937" y="4983606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443E71B-EE37-A49F-B8BA-368B78A34588}"/>
                </a:ext>
              </a:extLst>
            </p:cNvPr>
            <p:cNvSpPr/>
            <p:nvPr/>
          </p:nvSpPr>
          <p:spPr>
            <a:xfrm>
              <a:off x="6468225" y="5207114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0D61AD4-DFB3-59CE-CA35-1ED0500B8A52}"/>
                </a:ext>
              </a:extLst>
            </p:cNvPr>
            <p:cNvSpPr/>
            <p:nvPr/>
          </p:nvSpPr>
          <p:spPr>
            <a:xfrm>
              <a:off x="6543940" y="4925599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B1E6487-B401-F3E2-2270-B42BE54A358D}"/>
                </a:ext>
              </a:extLst>
            </p:cNvPr>
            <p:cNvSpPr/>
            <p:nvPr/>
          </p:nvSpPr>
          <p:spPr>
            <a:xfrm>
              <a:off x="7235749" y="5216289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DE158C9-1A14-B3BE-BA2A-00A33762BD78}"/>
                </a:ext>
              </a:extLst>
            </p:cNvPr>
            <p:cNvSpPr/>
            <p:nvPr/>
          </p:nvSpPr>
          <p:spPr>
            <a:xfrm>
              <a:off x="6431797" y="5790152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95D82A55-5A8A-F507-E298-3FEF97DE7C2E}"/>
                </a:ext>
              </a:extLst>
            </p:cNvPr>
            <p:cNvSpPr/>
            <p:nvPr/>
          </p:nvSpPr>
          <p:spPr>
            <a:xfrm>
              <a:off x="7274615" y="5473809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tar: 4 Points 94">
              <a:extLst>
                <a:ext uri="{FF2B5EF4-FFF2-40B4-BE49-F238E27FC236}">
                  <a16:creationId xmlns:a16="http://schemas.microsoft.com/office/drawing/2014/main" id="{FE27DE83-1026-DF84-BBCC-8991A9665F8E}"/>
                </a:ext>
              </a:extLst>
            </p:cNvPr>
            <p:cNvSpPr/>
            <p:nvPr/>
          </p:nvSpPr>
          <p:spPr>
            <a:xfrm>
              <a:off x="6183416" y="5714695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ar: 4 Points 95">
              <a:extLst>
                <a:ext uri="{FF2B5EF4-FFF2-40B4-BE49-F238E27FC236}">
                  <a16:creationId xmlns:a16="http://schemas.microsoft.com/office/drawing/2014/main" id="{FA23BBD6-BBC7-B675-14B9-628664399556}"/>
                </a:ext>
              </a:extLst>
            </p:cNvPr>
            <p:cNvSpPr/>
            <p:nvPr/>
          </p:nvSpPr>
          <p:spPr>
            <a:xfrm>
              <a:off x="6231286" y="5924377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tar: 4 Points 96">
              <a:extLst>
                <a:ext uri="{FF2B5EF4-FFF2-40B4-BE49-F238E27FC236}">
                  <a16:creationId xmlns:a16="http://schemas.microsoft.com/office/drawing/2014/main" id="{464A3786-313A-96AA-84C9-9E59863D9418}"/>
                </a:ext>
              </a:extLst>
            </p:cNvPr>
            <p:cNvSpPr/>
            <p:nvPr/>
          </p:nvSpPr>
          <p:spPr>
            <a:xfrm>
              <a:off x="7078327" y="5447080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17DD468-3070-6BE2-5D1C-787C18F6FD0D}"/>
                </a:ext>
              </a:extLst>
            </p:cNvPr>
            <p:cNvSpPr/>
            <p:nvPr/>
          </p:nvSpPr>
          <p:spPr>
            <a:xfrm>
              <a:off x="6204591" y="4830249"/>
              <a:ext cx="592183" cy="61683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88B8970-CD05-2FD0-6D26-404632C1AABB}"/>
                </a:ext>
              </a:extLst>
            </p:cNvPr>
            <p:cNvSpPr/>
            <p:nvPr/>
          </p:nvSpPr>
          <p:spPr>
            <a:xfrm>
              <a:off x="6066006" y="5600437"/>
              <a:ext cx="592183" cy="616831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BA45349-0D86-345B-53DA-7C326B86A619}"/>
                </a:ext>
              </a:extLst>
            </p:cNvPr>
            <p:cNvSpPr/>
            <p:nvPr/>
          </p:nvSpPr>
          <p:spPr>
            <a:xfrm>
              <a:off x="6973651" y="5182716"/>
              <a:ext cx="592183" cy="616831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5E1FF32-73E1-8C8A-0442-1C90D8C49EC2}"/>
                </a:ext>
              </a:extLst>
            </p:cNvPr>
            <p:cNvCxnSpPr>
              <a:cxnSpLocks/>
            </p:cNvCxnSpPr>
            <p:nvPr/>
          </p:nvCxnSpPr>
          <p:spPr>
            <a:xfrm>
              <a:off x="6796774" y="4320870"/>
              <a:ext cx="389515" cy="662736"/>
            </a:xfrm>
            <a:prstGeom prst="straightConnector1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5E96766-E7CC-D40F-75AA-C76FCF8CA9B8}"/>
                </a:ext>
              </a:extLst>
            </p:cNvPr>
            <p:cNvSpPr/>
            <p:nvPr/>
          </p:nvSpPr>
          <p:spPr>
            <a:xfrm>
              <a:off x="7597467" y="3285832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11AF1556-C94A-27D8-BCC0-E9ABA4303A70}"/>
                </a:ext>
              </a:extLst>
            </p:cNvPr>
            <p:cNvSpPr/>
            <p:nvPr/>
          </p:nvSpPr>
          <p:spPr>
            <a:xfrm>
              <a:off x="7834691" y="3282084"/>
              <a:ext cx="151429" cy="1572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tar: 4 Points 126">
              <a:extLst>
                <a:ext uri="{FF2B5EF4-FFF2-40B4-BE49-F238E27FC236}">
                  <a16:creationId xmlns:a16="http://schemas.microsoft.com/office/drawing/2014/main" id="{30776506-7C62-7888-9C29-081E1F4548A0}"/>
                </a:ext>
              </a:extLst>
            </p:cNvPr>
            <p:cNvSpPr/>
            <p:nvPr/>
          </p:nvSpPr>
          <p:spPr>
            <a:xfrm>
              <a:off x="8091290" y="3274743"/>
              <a:ext cx="196288" cy="183983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DCDA114-CD72-A76A-0AD5-AC6CF1466AD6}"/>
                </a:ext>
              </a:extLst>
            </p:cNvPr>
            <p:cNvSpPr txBox="1"/>
            <p:nvPr/>
          </p:nvSpPr>
          <p:spPr>
            <a:xfrm>
              <a:off x="8287578" y="317795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Cell type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15F62E2-1407-1916-B61C-EEFEC10DA04D}"/>
                </a:ext>
              </a:extLst>
            </p:cNvPr>
            <p:cNvSpPr txBox="1"/>
            <p:nvPr/>
          </p:nvSpPr>
          <p:spPr>
            <a:xfrm>
              <a:off x="8287395" y="3560209"/>
              <a:ext cx="1311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 type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B3E25CB-8718-3FE9-0652-0A530EC5EC16}"/>
                </a:ext>
              </a:extLst>
            </p:cNvPr>
            <p:cNvSpPr/>
            <p:nvPr/>
          </p:nvSpPr>
          <p:spPr>
            <a:xfrm>
              <a:off x="7565212" y="3623742"/>
              <a:ext cx="183685" cy="20787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585BA56-0BED-4D0F-EDA1-E88CB6E8F683}"/>
                </a:ext>
              </a:extLst>
            </p:cNvPr>
            <p:cNvSpPr/>
            <p:nvPr/>
          </p:nvSpPr>
          <p:spPr>
            <a:xfrm>
              <a:off x="7818562" y="3639276"/>
              <a:ext cx="183685" cy="192345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8FBBDFD-0AB8-7964-BE5C-5BF0D2B63274}"/>
                </a:ext>
              </a:extLst>
            </p:cNvPr>
            <p:cNvSpPr/>
            <p:nvPr/>
          </p:nvSpPr>
          <p:spPr>
            <a:xfrm>
              <a:off x="8091289" y="3628188"/>
              <a:ext cx="196105" cy="203433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41E7B0-E9FC-6DA8-41E5-02032138F90D}"/>
                </a:ext>
              </a:extLst>
            </p:cNvPr>
            <p:cNvSpPr/>
            <p:nvPr/>
          </p:nvSpPr>
          <p:spPr>
            <a:xfrm>
              <a:off x="8596617" y="357248"/>
              <a:ext cx="151429" cy="157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9094D-27DD-540C-91D0-9E034F5D1C14}"/>
                </a:ext>
              </a:extLst>
            </p:cNvPr>
            <p:cNvSpPr txBox="1"/>
            <p:nvPr/>
          </p:nvSpPr>
          <p:spPr>
            <a:xfrm>
              <a:off x="8748046" y="245322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Cel</a:t>
              </a:r>
              <a:r>
                <a:rPr lang="en-US" altLang="zh-CN" dirty="0"/>
                <a:t>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4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1EB9E1-AC1F-B97B-7FCD-B31EFA27B7A6}"/>
              </a:ext>
            </a:extLst>
          </p:cNvPr>
          <p:cNvGrpSpPr/>
          <p:nvPr/>
        </p:nvGrpSpPr>
        <p:grpSpPr>
          <a:xfrm>
            <a:off x="542392" y="1422855"/>
            <a:ext cx="11107216" cy="3698935"/>
            <a:chOff x="542392" y="1422855"/>
            <a:chExt cx="11107216" cy="369893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19B4418-63AF-3508-0888-5BA923316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736210"/>
              <a:ext cx="5553608" cy="338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43BF99F-CBC3-0A0C-F035-7BA0B33BB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92" y="1736210"/>
              <a:ext cx="5553608" cy="338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CA2D92-9CCC-7FA3-27A6-0DE451D3DDE7}"/>
                </a:ext>
              </a:extLst>
            </p:cNvPr>
            <p:cNvSpPr txBox="1"/>
            <p:nvPr/>
          </p:nvSpPr>
          <p:spPr>
            <a:xfrm>
              <a:off x="688876" y="1489988"/>
              <a:ext cx="3497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/>
                <a:t>a</a:t>
              </a:r>
              <a:endParaRPr lang="en-US" sz="26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B0C12-D99F-E0A5-1FCE-85F7E645721E}"/>
                </a:ext>
              </a:extLst>
            </p:cNvPr>
            <p:cNvSpPr txBox="1"/>
            <p:nvPr/>
          </p:nvSpPr>
          <p:spPr>
            <a:xfrm>
              <a:off x="6199878" y="1489988"/>
              <a:ext cx="3642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2BF7AC-04F9-D148-9419-23768078F26E}"/>
                </a:ext>
              </a:extLst>
            </p:cNvPr>
            <p:cNvSpPr/>
            <p:nvPr/>
          </p:nvSpPr>
          <p:spPr>
            <a:xfrm>
              <a:off x="2043957" y="1422856"/>
              <a:ext cx="1275239" cy="52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33BC71-F7F8-9E80-C133-546B02ABAF3E}"/>
                </a:ext>
              </a:extLst>
            </p:cNvPr>
            <p:cNvSpPr/>
            <p:nvPr/>
          </p:nvSpPr>
          <p:spPr>
            <a:xfrm>
              <a:off x="7701443" y="1422855"/>
              <a:ext cx="1275239" cy="52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4087D6-26C3-D613-C59A-BECDEE587CDA}"/>
                </a:ext>
              </a:extLst>
            </p:cNvPr>
            <p:cNvSpPr txBox="1"/>
            <p:nvPr/>
          </p:nvSpPr>
          <p:spPr>
            <a:xfrm>
              <a:off x="2178012" y="1638812"/>
              <a:ext cx="105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Raw data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EF771-E232-B478-E796-37D19270DB4E}"/>
                </a:ext>
              </a:extLst>
            </p:cNvPr>
            <p:cNvSpPr txBox="1"/>
            <p:nvPr/>
          </p:nvSpPr>
          <p:spPr>
            <a:xfrm>
              <a:off x="7576167" y="1638812"/>
              <a:ext cx="129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sctransform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E1C103-6B97-958F-E548-FB72ADE08B1D}"/>
                </a:ext>
              </a:extLst>
            </p:cNvPr>
            <p:cNvSpPr txBox="1"/>
            <p:nvPr/>
          </p:nvSpPr>
          <p:spPr>
            <a:xfrm>
              <a:off x="4926110" y="2394341"/>
              <a:ext cx="102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Cell Type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EE9EB6-E05B-AC10-6272-A87138B398BC}"/>
                </a:ext>
              </a:extLst>
            </p:cNvPr>
            <p:cNvSpPr txBox="1"/>
            <p:nvPr/>
          </p:nvSpPr>
          <p:spPr>
            <a:xfrm>
              <a:off x="10564910" y="2394341"/>
              <a:ext cx="102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Cell 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Tianyu</dc:creator>
  <cp:lastModifiedBy>Liu, Tianyu</cp:lastModifiedBy>
  <cp:revision>1</cp:revision>
  <dcterms:created xsi:type="dcterms:W3CDTF">2023-04-29T15:21:21Z</dcterms:created>
  <dcterms:modified xsi:type="dcterms:W3CDTF">2023-05-03T01:35:11Z</dcterms:modified>
</cp:coreProperties>
</file>