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FC0A5-92F5-134C-C2CE-E32E370E4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EC0DB9-0FA4-E394-99B2-66115B81E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14843-E8C2-4200-E39B-172AFBB7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849B-6BD1-4D53-9A65-060CFA188ECE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F3963-D67B-D91C-F211-F60215F6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6BAD4-B5A3-78E2-711A-060A7979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A76-D007-4D17-AB43-ACCE5ED91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73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312CD-5C0C-5275-FD99-946BC425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C86894-ABDC-A4C0-D9CE-CB0EA79A2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E8E12-1C74-CAAE-3C46-039A8F2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849B-6BD1-4D53-9A65-060CFA188ECE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1B257-B77F-242A-B960-3DB41E12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170E6-BF0B-E644-4FDF-2AB50928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A76-D007-4D17-AB43-ACCE5ED91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3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C77841-A500-6A80-C085-F33A50D97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B11AFB-044F-9A0C-1957-A577D365A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38F46-FD12-DF59-C832-97C315CC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849B-6BD1-4D53-9A65-060CFA188ECE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1D207-F7ED-6B10-E468-5AFB306B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F3BCB-C9C5-4A46-1B9C-950BB491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A76-D007-4D17-AB43-ACCE5ED91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55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4C72D-5B10-BED1-31D2-033066F9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4965E-840D-27E5-84D8-17D9F17F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12E3C-1EC5-AAF8-839E-A0ADE6DA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849B-6BD1-4D53-9A65-060CFA188ECE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1B706-5C0A-CF19-B35D-234B39F4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F6E74-1876-C9F4-D397-BB52283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A76-D007-4D17-AB43-ACCE5ED91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5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4C344-C899-DB9B-A8BE-0DF5F04B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5647B-E5AF-7DFD-9B9F-F3BECF6F4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E951B-9464-02B2-613E-D8202E57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849B-6BD1-4D53-9A65-060CFA188ECE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A889B-DCC2-858D-70DF-45E8C24B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4F27E-592F-D347-522D-FA578E44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A76-D007-4D17-AB43-ACCE5ED91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7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0EC7B-9361-EDA8-B2B2-E53C207C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BB027-DADF-BAAE-7975-8E32E30C3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A301FF-1E0B-3003-DAB5-A12B239A8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C9568E-22DC-1442-4C83-5FE9C897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849B-6BD1-4D53-9A65-060CFA188ECE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C05EE-C689-B921-0527-6696D2D3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9AE3E-F92D-087E-FCEE-03CE13E7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A76-D007-4D17-AB43-ACCE5ED91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1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8A241-5001-FA78-6FF5-C62D0A90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DC9126-5D5B-5486-0647-363B37798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9B5C95-F113-F801-14A4-3158A5C05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D18289-C68F-1ABA-8BDA-C4D03BEAF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93B446-6F51-6939-5E1A-C0D61CD64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4F4BEC-4348-09BD-5C1A-C7ADDFCA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849B-6BD1-4D53-9A65-060CFA188ECE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6339CF-8995-5F40-2CB0-42406D47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43C9BC-4CCB-5277-336C-AAB6C3FE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A76-D007-4D17-AB43-ACCE5ED91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80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065CA-54A1-36D3-747B-4140D3F4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212005-223D-CDD6-2F2C-A4B790CC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849B-6BD1-4D53-9A65-060CFA188ECE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A82711-12E5-93F9-F808-63B53AFF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2A146A-5677-8CFB-0FC2-0D2AC3D8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A76-D007-4D17-AB43-ACCE5ED91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6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89B0A9-611A-028D-960F-0D03557F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849B-6BD1-4D53-9A65-060CFA188ECE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A55209-83CE-B91D-96A3-E9DC3FFE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6938F4-1CD7-5DBB-B236-FA4CB4C0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A76-D007-4D17-AB43-ACCE5ED91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6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604D6-CBAF-BF0F-DB50-DD67D35F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C36A3-EDE1-E973-3596-0672F1E7B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AA16C3-16A4-B00C-FBC4-127D5F97D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913E5A-38A1-489A-92DD-44F6C720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849B-6BD1-4D53-9A65-060CFA188ECE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95E4C2-B139-BB88-27A6-2A5563B9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5E58C-895A-A0C7-3331-CE1279F9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A76-D007-4D17-AB43-ACCE5ED91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43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A10AF-8D2D-24DF-6A01-94E0BB0B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7EE1C6-C1D4-90F2-5E28-45632978E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F66CB2-8CE1-9A98-DA33-B4735326A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28AEE-46DF-8A7C-E304-EA35DEB6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849B-6BD1-4D53-9A65-060CFA188ECE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14271D-36F3-6A49-DCAB-458F4451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878E77-0BCC-337A-0418-D6BBE8CF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A76-D007-4D17-AB43-ACCE5ED91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05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08C5BB-8B6E-7F09-0F83-95A49179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4DF95-5244-EB84-BA20-703E5D65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C632B-E374-E3AE-04C4-4FC42DF07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D849B-6BD1-4D53-9A65-060CFA188ECE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4351D-0B88-5D96-1783-498CEAA4C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91503-EF51-C4D1-25D4-6C035EE75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32A76-D007-4D17-AB43-ACCE5ED91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9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jinbao.people.com.cn/n1/2023/0214/c421674-32623537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861D2-CA54-5AB3-CAB0-889D40BC1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中国游戏产业的现代化进程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346131-317F-6D7E-C603-6EEF5D76E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2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AD519-5947-8F07-D533-D7BA09F6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多元化发展的时代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1AF8D-3681-6516-B57B-5BBF1D4D1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2015</a:t>
            </a:r>
            <a:r>
              <a:rPr lang="zh-CN" altLang="en-US" dirty="0"/>
              <a:t>年“主机禁令”解除</a:t>
            </a:r>
            <a:endParaRPr lang="en-US" altLang="zh-CN" dirty="0"/>
          </a:p>
          <a:p>
            <a:r>
              <a:rPr lang="en-US" altLang="zh-CN" dirty="0"/>
              <a:t>2019</a:t>
            </a:r>
            <a:r>
              <a:rPr lang="zh-CN" altLang="en-US" dirty="0"/>
              <a:t>年腾讯代理的任天堂</a:t>
            </a:r>
            <a:r>
              <a:rPr lang="en-US" altLang="zh-CN" dirty="0"/>
              <a:t>switch</a:t>
            </a:r>
            <a:r>
              <a:rPr lang="zh-CN" altLang="en-US" dirty="0"/>
              <a:t>国行也正式登录中国地区</a:t>
            </a:r>
            <a:r>
              <a:rPr lang="en-US" altLang="zh-CN" dirty="0"/>
              <a:t>&lt;-</a:t>
            </a:r>
            <a:r>
              <a:rPr lang="zh-CN" altLang="en-US" dirty="0"/>
              <a:t>🤡</a:t>
            </a:r>
            <a:endParaRPr lang="en-US" altLang="zh-CN" dirty="0"/>
          </a:p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steam</a:t>
            </a:r>
            <a:r>
              <a:rPr lang="zh-CN" altLang="en-US" dirty="0"/>
              <a:t>等游戏平台也正式登录中国地区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33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BD472-1ABE-2399-35A4-3DA995C8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现代化过程中对于现状的一些思考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0D7EC-C6F6-A218-AA8C-930F83D04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对于游戏市场的一些思考</a:t>
            </a:r>
            <a:endParaRPr lang="en-US" altLang="zh-CN" dirty="0"/>
          </a:p>
          <a:p>
            <a:r>
              <a:rPr lang="zh-CN" altLang="en-US" dirty="0"/>
              <a:t>对于游戏科技的一些思考</a:t>
            </a:r>
            <a:endParaRPr lang="en-US" altLang="zh-CN" dirty="0"/>
          </a:p>
          <a:p>
            <a:r>
              <a:rPr lang="zh-CN" altLang="en-US" dirty="0"/>
              <a:t>对于游戏与文化传播的一些思考</a:t>
            </a:r>
          </a:p>
        </p:txBody>
      </p:sp>
    </p:spTree>
    <p:extLst>
      <p:ext uri="{BB962C8B-B14F-4D97-AF65-F5344CB8AC3E}">
        <p14:creationId xmlns:p14="http://schemas.microsoft.com/office/powerpoint/2010/main" val="3567021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8487F-2400-1635-0461-5C7010CB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国内游戏市场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5D015-B6A3-2B49-AD7C-C724447CB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《2022</a:t>
            </a:r>
            <a:r>
              <a:rPr lang="zh-CN" altLang="en-US" dirty="0">
                <a:hlinkClick r:id="rId2"/>
              </a:rPr>
              <a:t>年中国游戏产业报告</a:t>
            </a:r>
            <a:r>
              <a:rPr lang="en-US" altLang="zh-CN" dirty="0">
                <a:hlinkClick r:id="rId2"/>
              </a:rPr>
              <a:t>》</a:t>
            </a:r>
            <a:r>
              <a:rPr lang="zh-CN" altLang="en-US" dirty="0">
                <a:hlinkClick r:id="rId2"/>
              </a:rPr>
              <a:t>正式发布</a:t>
            </a:r>
            <a:r>
              <a:rPr lang="en-US" altLang="zh-CN" dirty="0">
                <a:hlinkClick r:id="rId2"/>
              </a:rPr>
              <a:t>--</a:t>
            </a:r>
            <a:r>
              <a:rPr lang="zh-CN" altLang="en-US" dirty="0">
                <a:hlinkClick r:id="rId2"/>
              </a:rPr>
              <a:t>金报</a:t>
            </a:r>
            <a:r>
              <a:rPr lang="en-US" altLang="zh-CN" dirty="0">
                <a:hlinkClick r:id="rId2"/>
              </a:rPr>
              <a:t>--</a:t>
            </a:r>
            <a:r>
              <a:rPr lang="zh-CN" altLang="en-US" dirty="0">
                <a:hlinkClick r:id="rId2"/>
              </a:rPr>
              <a:t>人民网 </a:t>
            </a:r>
            <a:r>
              <a:rPr lang="en-US" altLang="zh-CN" dirty="0">
                <a:hlinkClick r:id="rId2"/>
              </a:rPr>
              <a:t>(people.com.cn)</a:t>
            </a:r>
            <a:r>
              <a:rPr lang="zh-CN" altLang="en-US" dirty="0"/>
              <a:t>（数据）</a:t>
            </a:r>
            <a:endParaRPr lang="en-US" altLang="zh-CN" dirty="0"/>
          </a:p>
          <a:p>
            <a:r>
              <a:rPr lang="zh-CN" altLang="en-US" dirty="0"/>
              <a:t>目前出现的格局是“独自领跑”</a:t>
            </a:r>
            <a:endParaRPr lang="en-US" altLang="zh-CN" dirty="0"/>
          </a:p>
          <a:p>
            <a:r>
              <a:rPr lang="zh-CN" altLang="en-US" dirty="0"/>
              <a:t>直播平台和电竞的出现也推动了游戏产业的进一步发展</a:t>
            </a:r>
            <a:endParaRPr lang="en-US" altLang="zh-CN" dirty="0"/>
          </a:p>
          <a:p>
            <a:r>
              <a:rPr lang="zh-CN" altLang="en-US" dirty="0"/>
              <a:t>然而这对于中国主机游戏的发展是致命的</a:t>
            </a:r>
            <a:r>
              <a:rPr lang="en-US" altLang="zh-CN" dirty="0"/>
              <a:t>(</a:t>
            </a:r>
            <a:r>
              <a:rPr lang="zh-CN" altLang="en-US" dirty="0"/>
              <a:t>抑制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游戏产业目前仍然是文化部主管</a:t>
            </a:r>
            <a:r>
              <a:rPr lang="en-US" altLang="zh-CN" dirty="0"/>
              <a:t>,</a:t>
            </a:r>
            <a:r>
              <a:rPr lang="zh-CN" altLang="en-US" dirty="0"/>
              <a:t>版号的出现在一部分程度上也抑制了很多游戏厂商的开发进程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62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3D6F4-30E9-6147-F90B-D811D79B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游戏科技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407D7-7A77-927A-77CD-79BCD165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（打开</a:t>
            </a:r>
            <a:r>
              <a:rPr lang="en-US" altLang="zh-CN" dirty="0"/>
              <a:t>pdf</a:t>
            </a:r>
            <a:r>
              <a:rPr lang="zh-CN" altLang="en-US" dirty="0"/>
              <a:t>，扫一遍，具体内容不细讲，后续放</a:t>
            </a:r>
            <a:r>
              <a:rPr lang="en-US" altLang="zh-CN" dirty="0" err="1"/>
              <a:t>github</a:t>
            </a:r>
            <a:r>
              <a:rPr lang="zh-CN" altLang="en-US" dirty="0"/>
              <a:t>上）</a:t>
            </a:r>
            <a:endParaRPr lang="en-US" altLang="zh-CN" dirty="0"/>
          </a:p>
          <a:p>
            <a:r>
              <a:rPr lang="zh-CN" altLang="en-US" dirty="0"/>
              <a:t>游戏科技的发展主要依赖于高配置要求的</a:t>
            </a:r>
            <a:r>
              <a:rPr lang="en-US" altLang="zh-CN" dirty="0"/>
              <a:t>3a</a:t>
            </a:r>
            <a:r>
              <a:rPr lang="zh-CN" altLang="en-US" dirty="0"/>
              <a:t>大作同高性能的计算机之间的协同发展，将两者所搭桥的便是游戏市场</a:t>
            </a:r>
            <a:endParaRPr lang="en-US" altLang="zh-CN" dirty="0"/>
          </a:p>
          <a:p>
            <a:r>
              <a:rPr lang="zh-CN" altLang="en-US" dirty="0"/>
              <a:t>目前国内缺乏这两者赖以共存的环境（难题）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8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48D94-BD23-8417-6B41-434F9B90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文化输出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347C7-E099-EF6E-9FC6-8E2497F8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原子之心</a:t>
            </a:r>
            <a:r>
              <a:rPr lang="en-US" altLang="zh-CN" dirty="0"/>
              <a:t>》</a:t>
            </a:r>
            <a:r>
              <a:rPr lang="zh-CN" altLang="en-US" dirty="0"/>
              <a:t>用精美的画质展现了前苏联的宏伟壮阔场景</a:t>
            </a:r>
            <a:endParaRPr lang="en-US" altLang="zh-CN" dirty="0"/>
          </a:p>
          <a:p>
            <a:r>
              <a:rPr lang="zh-CN" altLang="en-US" dirty="0"/>
              <a:t>奥运会交接仪式上</a:t>
            </a:r>
            <a:r>
              <a:rPr lang="en-US" altLang="zh-CN" dirty="0"/>
              <a:t>,</a:t>
            </a:r>
            <a:r>
              <a:rPr lang="zh-CN" altLang="en-US" dirty="0"/>
              <a:t>日本前任首相 安倍晋三 </a:t>
            </a:r>
            <a:r>
              <a:rPr lang="en-US" altLang="zh-CN" dirty="0"/>
              <a:t>cos </a:t>
            </a:r>
            <a:r>
              <a:rPr lang="zh-CN" altLang="en-US" dirty="0"/>
              <a:t>任天堂大</a:t>
            </a:r>
            <a:r>
              <a:rPr lang="en-US" altLang="zh-CN" dirty="0" err="1"/>
              <a:t>ip</a:t>
            </a:r>
            <a:r>
              <a:rPr lang="zh-CN" altLang="en-US" dirty="0"/>
              <a:t>马里奥</a:t>
            </a:r>
            <a:endParaRPr lang="en-US" altLang="zh-CN" dirty="0"/>
          </a:p>
          <a:p>
            <a:r>
              <a:rPr lang="zh-CN" altLang="en-US" dirty="0"/>
              <a:t>可以看出</a:t>
            </a:r>
            <a:r>
              <a:rPr lang="en-US" altLang="zh-CN" dirty="0"/>
              <a:t>,</a:t>
            </a:r>
            <a:r>
              <a:rPr lang="zh-CN" altLang="en-US" dirty="0"/>
              <a:t>游戏是一种能实实在在的向国外展现自身国家的文化背景的载体</a:t>
            </a:r>
            <a:r>
              <a:rPr lang="en-US" altLang="zh-CN" dirty="0"/>
              <a:t>(</a:t>
            </a:r>
            <a:r>
              <a:rPr lang="zh-CN" altLang="en-US" dirty="0"/>
              <a:t>可以贴点图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可以加点原神笑话</a:t>
            </a:r>
            <a:r>
              <a:rPr lang="en-US" altLang="zh-CN" dirty="0"/>
              <a:t>,</a:t>
            </a:r>
            <a:r>
              <a:rPr lang="zh-CN" altLang="en-US" dirty="0"/>
              <a:t>热一下场子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733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56B4D-383B-192B-EF2A-ED81EEAE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44D7F-A7A0-59E9-7C1F-B2A2EAD9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游戏是我们生活当中的一个调味料</a:t>
            </a:r>
            <a:r>
              <a:rPr lang="en-US" altLang="zh-CN" dirty="0"/>
              <a:t>,</a:t>
            </a:r>
            <a:r>
              <a:rPr lang="zh-CN" altLang="en-US" dirty="0"/>
              <a:t>它能让我们感到身心愉快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游戏发展的目的不在于为科技</a:t>
            </a:r>
            <a:r>
              <a:rPr lang="en-US" altLang="zh-CN" dirty="0"/>
              <a:t>,</a:t>
            </a:r>
            <a:r>
              <a:rPr lang="zh-CN" altLang="en-US" dirty="0"/>
              <a:t>经济</a:t>
            </a:r>
            <a:r>
              <a:rPr lang="en-US" altLang="zh-CN" dirty="0"/>
              <a:t>,</a:t>
            </a:r>
            <a:r>
              <a:rPr lang="zh-CN" altLang="en-US" dirty="0"/>
              <a:t>文化发展服务</a:t>
            </a:r>
            <a:r>
              <a:rPr lang="en-US" altLang="zh-CN" dirty="0"/>
              <a:t>,</a:t>
            </a:r>
            <a:r>
              <a:rPr lang="zh-CN" altLang="en-US" dirty="0"/>
              <a:t>而应该是更纯粹的</a:t>
            </a:r>
            <a:r>
              <a:rPr lang="en-US" altLang="zh-CN" dirty="0"/>
              <a:t>,</a:t>
            </a:r>
            <a:r>
              <a:rPr lang="zh-CN" altLang="en-US" dirty="0"/>
              <a:t>为民生所服务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希望国内能开发出更多大众喜欢的游戏</a:t>
            </a:r>
          </a:p>
        </p:txBody>
      </p:sp>
    </p:spTree>
    <p:extLst>
      <p:ext uri="{BB962C8B-B14F-4D97-AF65-F5344CB8AC3E}">
        <p14:creationId xmlns:p14="http://schemas.microsoft.com/office/powerpoint/2010/main" val="156345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927A1-5DCB-337E-99BD-3824585E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5675F-9208-606E-9149-E2D001CB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选题意义与价值</a:t>
            </a:r>
            <a:endParaRPr lang="en-US" altLang="zh-CN" dirty="0"/>
          </a:p>
          <a:p>
            <a:r>
              <a:rPr lang="zh-CN" altLang="en-US" dirty="0"/>
              <a:t>游戏产业的现代化进程</a:t>
            </a:r>
            <a:r>
              <a:rPr lang="en-US" altLang="zh-CN" dirty="0"/>
              <a:t>(</a:t>
            </a:r>
            <a:r>
              <a:rPr lang="zh-CN" altLang="en-US" dirty="0"/>
              <a:t>发展史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对于现状的一些思考</a:t>
            </a:r>
            <a:endParaRPr lang="en-US" altLang="zh-CN" dirty="0"/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3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46CDF-2F24-7FAE-983C-47AC11E7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选题价值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C6817-667D-96BF-A845-100C15C6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有助于我们了解行情和现状</a:t>
            </a:r>
            <a:r>
              <a:rPr lang="en-US" altLang="zh-CN" dirty="0"/>
              <a:t>,</a:t>
            </a:r>
            <a:r>
              <a:rPr lang="zh-CN" altLang="en-US" dirty="0"/>
              <a:t>考虑未来方向</a:t>
            </a:r>
            <a:r>
              <a:rPr lang="en-US" altLang="zh-CN" dirty="0"/>
              <a:t>(</a:t>
            </a:r>
            <a:r>
              <a:rPr lang="zh-CN" altLang="en-US" dirty="0"/>
              <a:t>谨慎参考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有助于我们了解游戏产业发展史</a:t>
            </a:r>
            <a:r>
              <a:rPr lang="en-US" altLang="zh-CN" dirty="0"/>
              <a:t>,</a:t>
            </a:r>
            <a:r>
              <a:rPr lang="zh-CN" altLang="en-US" dirty="0"/>
              <a:t>给予一些思考</a:t>
            </a:r>
            <a:endParaRPr lang="en-US" altLang="zh-CN" dirty="0"/>
          </a:p>
          <a:p>
            <a:r>
              <a:rPr lang="zh-CN" altLang="en-US" dirty="0"/>
              <a:t>纯粹好玩</a:t>
            </a:r>
          </a:p>
        </p:txBody>
      </p:sp>
    </p:spTree>
    <p:extLst>
      <p:ext uri="{BB962C8B-B14F-4D97-AF65-F5344CB8AC3E}">
        <p14:creationId xmlns:p14="http://schemas.microsoft.com/office/powerpoint/2010/main" val="368524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1A041-7BFB-82EB-9C4C-AC8FE955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游戏产业的现代化进程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333DF-E9BC-E0CB-27B6-BE6090C62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</a:t>
            </a:r>
            <a:r>
              <a:rPr lang="zh-CN" altLang="en-US" dirty="0"/>
              <a:t>蛮荒</a:t>
            </a:r>
            <a:r>
              <a:rPr lang="en-US" altLang="zh-CN" dirty="0"/>
              <a:t>”</a:t>
            </a:r>
            <a:r>
              <a:rPr lang="zh-CN" altLang="en-US" dirty="0"/>
              <a:t>时期</a:t>
            </a:r>
            <a:r>
              <a:rPr lang="en-US" altLang="zh-CN" dirty="0"/>
              <a:t>(1994</a:t>
            </a:r>
            <a:r>
              <a:rPr lang="zh-CN" altLang="en-US" dirty="0"/>
              <a:t>之前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元年</a:t>
            </a:r>
            <a:r>
              <a:rPr lang="en-US" altLang="zh-CN" dirty="0"/>
              <a:t>(1994)</a:t>
            </a:r>
          </a:p>
          <a:p>
            <a:r>
              <a:rPr lang="zh-CN" altLang="en-US" dirty="0"/>
              <a:t>萌芽期</a:t>
            </a:r>
            <a:r>
              <a:rPr lang="en-US" altLang="zh-CN" dirty="0"/>
              <a:t>(1994~1996)</a:t>
            </a:r>
          </a:p>
          <a:p>
            <a:r>
              <a:rPr lang="zh-CN" altLang="en-US" dirty="0"/>
              <a:t>网游的兴起</a:t>
            </a:r>
            <a:r>
              <a:rPr lang="en-US" altLang="zh-CN" dirty="0"/>
              <a:t>(1996)</a:t>
            </a:r>
          </a:p>
          <a:p>
            <a:r>
              <a:rPr lang="zh-CN" altLang="en-US" dirty="0"/>
              <a:t>手游的兴起（找找）</a:t>
            </a:r>
            <a:endParaRPr lang="en-US" altLang="zh-CN" dirty="0"/>
          </a:p>
          <a:p>
            <a:r>
              <a:rPr lang="zh-CN" altLang="en-US" dirty="0"/>
              <a:t>群雄割据时代（</a:t>
            </a:r>
            <a:r>
              <a:rPr lang="en-US" altLang="zh-CN" dirty="0"/>
              <a:t>2015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31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01112-14FC-4BC6-B386-C6002176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</a:t>
            </a:r>
            <a:r>
              <a:rPr lang="zh-CN" altLang="en-US" dirty="0"/>
              <a:t>蛮荒</a:t>
            </a:r>
            <a:r>
              <a:rPr lang="en-US" altLang="zh-CN" dirty="0"/>
              <a:t>”</a:t>
            </a:r>
            <a:r>
              <a:rPr lang="zh-CN" altLang="en-US" dirty="0"/>
              <a:t>时期</a:t>
            </a:r>
            <a:r>
              <a:rPr lang="en-US" altLang="zh-CN" dirty="0"/>
              <a:t>(1994</a:t>
            </a:r>
            <a:r>
              <a:rPr lang="zh-CN" altLang="en-US" dirty="0"/>
              <a:t>之前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329AA-C633-DA89-B639-A80ABF45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街机、小霸王、外国和台湾的一些主机游戏</a:t>
            </a:r>
            <a:endParaRPr lang="en-US" altLang="zh-CN" dirty="0"/>
          </a:p>
          <a:p>
            <a:r>
              <a:rPr lang="en-US" altLang="zh-CN" dirty="0"/>
              <a:t>“</a:t>
            </a:r>
            <a:r>
              <a:rPr lang="zh-CN" altLang="en-US" dirty="0"/>
              <a:t>盗版横行</a:t>
            </a:r>
            <a:r>
              <a:rPr lang="en-US" altLang="zh-CN" dirty="0"/>
              <a:t>”</a:t>
            </a:r>
          </a:p>
          <a:p>
            <a:r>
              <a:rPr lang="zh-CN" altLang="en-US" dirty="0"/>
              <a:t>管理制度混乱</a:t>
            </a:r>
          </a:p>
        </p:txBody>
      </p:sp>
    </p:spTree>
    <p:extLst>
      <p:ext uri="{BB962C8B-B14F-4D97-AF65-F5344CB8AC3E}">
        <p14:creationId xmlns:p14="http://schemas.microsoft.com/office/powerpoint/2010/main" val="414270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D1ECB-D312-DDF4-2390-4BA9C5FA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元年</a:t>
            </a:r>
            <a:r>
              <a:rPr lang="en-US" altLang="zh-CN" dirty="0"/>
              <a:t>(1994)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EC46C-7EC3-D0DC-42E4-07A200F71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中国内陆第一个自主开发的游戏</a:t>
            </a:r>
            <a:r>
              <a:rPr lang="en-US" altLang="zh-CN" dirty="0"/>
              <a:t>《</a:t>
            </a:r>
            <a:r>
              <a:rPr lang="zh-CN" altLang="en-US" dirty="0"/>
              <a:t>神鹰突击队</a:t>
            </a:r>
            <a:r>
              <a:rPr lang="en-US" altLang="zh-CN" dirty="0"/>
              <a:t>》</a:t>
            </a:r>
            <a:r>
              <a:rPr lang="zh-CN" altLang="en-US" dirty="0"/>
              <a:t>的出现标志着国内游戏产业的正式起步</a:t>
            </a:r>
            <a:endParaRPr lang="en-US" altLang="zh-CN" dirty="0"/>
          </a:p>
          <a:p>
            <a:r>
              <a:rPr lang="zh-CN" altLang="en-US" dirty="0"/>
              <a:t>自此，国内游戏产业开启了漫长的发展道路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177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47E3D-B9F9-FF12-36E5-93D19AC8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萌芽期（</a:t>
            </a:r>
            <a:r>
              <a:rPr lang="en-US" altLang="zh-CN" dirty="0"/>
              <a:t>1994~1996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77E85-A8EC-C3AD-BB47-0B0927B8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各大厂商开始共同探索这个新型行业的出路</a:t>
            </a:r>
            <a:endParaRPr lang="en-US" altLang="zh-CN" dirty="0"/>
          </a:p>
          <a:p>
            <a:r>
              <a:rPr lang="zh-CN" altLang="en-US" dirty="0"/>
              <a:t>市场监管方式不成熟，盗版横行，各大游戏厂商盈利困难（有例子）</a:t>
            </a:r>
            <a:endParaRPr lang="en-US" altLang="zh-CN" dirty="0"/>
          </a:p>
          <a:p>
            <a:r>
              <a:rPr lang="zh-CN" altLang="en-US" dirty="0"/>
              <a:t>因为种种游戏事件的发生，政府部门和媒体对于游戏产业的打压力度日渐加大</a:t>
            </a:r>
          </a:p>
          <a:p>
            <a:r>
              <a:rPr lang="zh-CN" altLang="en-US" dirty="0"/>
              <a:t>网吧的出现（主要以早期的单机游戏和上网为主）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32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04A02-CCCE-7345-BB85-A408D02B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网游的兴起（</a:t>
            </a:r>
            <a:r>
              <a:rPr lang="en-US" altLang="zh-CN" dirty="0"/>
              <a:t>2000~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0A7E3-8A02-C01F-1A93-141170DCB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随着“主机禁令”的发布，各大游戏开发商开始将矛头指向以</a:t>
            </a:r>
            <a:r>
              <a:rPr lang="en-US" altLang="zh-CN" dirty="0" err="1"/>
              <a:t>mmorpg</a:t>
            </a:r>
            <a:r>
              <a:rPr lang="zh-CN" altLang="en-US" dirty="0"/>
              <a:t>为首的各大网游，代表作有</a:t>
            </a:r>
            <a:r>
              <a:rPr lang="en-US" altLang="zh-CN" dirty="0"/>
              <a:t>《</a:t>
            </a:r>
            <a:r>
              <a:rPr lang="zh-CN" altLang="en-US" dirty="0"/>
              <a:t>传奇</a:t>
            </a:r>
            <a:r>
              <a:rPr lang="en-US" altLang="zh-CN" dirty="0"/>
              <a:t>》《</a:t>
            </a:r>
            <a:r>
              <a:rPr lang="zh-CN" altLang="en-US" dirty="0"/>
              <a:t>大话西游</a:t>
            </a:r>
            <a:r>
              <a:rPr lang="en-US" altLang="zh-CN" dirty="0"/>
              <a:t>》《</a:t>
            </a:r>
            <a:r>
              <a:rPr lang="zh-CN" altLang="en-US" dirty="0"/>
              <a:t>魔兽争霸</a:t>
            </a:r>
            <a:r>
              <a:rPr lang="en-US" altLang="zh-CN" dirty="0"/>
              <a:t>》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在后续的发展当中，</a:t>
            </a:r>
            <a:r>
              <a:rPr lang="en-US" altLang="zh-CN" dirty="0" err="1"/>
              <a:t>moba</a:t>
            </a:r>
            <a:r>
              <a:rPr lang="zh-CN" altLang="en-US" dirty="0"/>
              <a:t>游戏逐渐崭露头角，并随着</a:t>
            </a:r>
            <a:r>
              <a:rPr lang="en-US" altLang="zh-CN" dirty="0"/>
              <a:t>《</a:t>
            </a:r>
            <a:r>
              <a:rPr lang="zh-CN" altLang="en-US" dirty="0"/>
              <a:t>英雄联盟</a:t>
            </a:r>
            <a:r>
              <a:rPr lang="en-US" altLang="zh-CN" dirty="0"/>
              <a:t>》</a:t>
            </a:r>
            <a:r>
              <a:rPr lang="zh-CN" altLang="en-US" dirty="0"/>
              <a:t>的爆火，中国网游进入了一个发展的鼎盛时期</a:t>
            </a:r>
          </a:p>
        </p:txBody>
      </p:sp>
    </p:spTree>
    <p:extLst>
      <p:ext uri="{BB962C8B-B14F-4D97-AF65-F5344CB8AC3E}">
        <p14:creationId xmlns:p14="http://schemas.microsoft.com/office/powerpoint/2010/main" val="77048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EAF18-C20E-DA53-5F94-DD3105DB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手游的兴起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F4488-7649-DB05-F2E2-481C3C83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随着智能手机的普及和性能的升级，手游依靠便携带性和低门槛开辟出了新的游戏市场，代表作有</a:t>
            </a:r>
            <a:r>
              <a:rPr lang="en-US" altLang="zh-CN" dirty="0"/>
              <a:t>《</a:t>
            </a:r>
            <a:r>
              <a:rPr lang="zh-CN" altLang="en-US" dirty="0"/>
              <a:t>全民枪战</a:t>
            </a:r>
            <a:r>
              <a:rPr lang="en-US" altLang="zh-CN" dirty="0"/>
              <a:t>》《</a:t>
            </a:r>
            <a:r>
              <a:rPr lang="zh-CN" altLang="en-US" dirty="0"/>
              <a:t>天天酷跑</a:t>
            </a:r>
            <a:r>
              <a:rPr lang="en-US" altLang="zh-CN" dirty="0"/>
              <a:t>》《</a:t>
            </a:r>
            <a:r>
              <a:rPr lang="zh-CN" altLang="en-US" dirty="0"/>
              <a:t>王者荣耀</a:t>
            </a:r>
            <a:r>
              <a:rPr lang="en-US" altLang="zh-CN" dirty="0"/>
              <a:t>》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45858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684</Words>
  <Application>Microsoft Office PowerPoint</Application>
  <PresentationFormat>宽屏</PresentationFormat>
  <Paragraphs>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中国游戏产业的现代化进程</vt:lpstr>
      <vt:lpstr>目录</vt:lpstr>
      <vt:lpstr>选题价值</vt:lpstr>
      <vt:lpstr>游戏产业的现代化进程</vt:lpstr>
      <vt:lpstr>“蛮荒”时期(1994之前)</vt:lpstr>
      <vt:lpstr>元年(1994)</vt:lpstr>
      <vt:lpstr>萌芽期（1994~1996）</vt:lpstr>
      <vt:lpstr>网游的兴起（2000~）</vt:lpstr>
      <vt:lpstr>手游的兴起</vt:lpstr>
      <vt:lpstr>多元化发展的时代</vt:lpstr>
      <vt:lpstr>现代化过程中对于现状的一些思考</vt:lpstr>
      <vt:lpstr>国内游戏市场</vt:lpstr>
      <vt:lpstr>游戏科技</vt:lpstr>
      <vt:lpstr>文化输出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中国游戏产业的现代化进程</dc:title>
  <dc:creator>金鸿正</dc:creator>
  <cp:lastModifiedBy>金鸿正</cp:lastModifiedBy>
  <cp:revision>4</cp:revision>
  <dcterms:created xsi:type="dcterms:W3CDTF">2023-04-21T11:48:03Z</dcterms:created>
  <dcterms:modified xsi:type="dcterms:W3CDTF">2023-04-24T07:54:34Z</dcterms:modified>
</cp:coreProperties>
</file>