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69" r:id="rId3"/>
    <p:sldId id="270" r:id="rId4"/>
    <p:sldId id="271" r:id="rId5"/>
    <p:sldId id="273" r:id="rId6"/>
    <p:sldId id="272" r:id="rId7"/>
    <p:sldId id="257" r:id="rId8"/>
    <p:sldId id="267" r:id="rId9"/>
    <p:sldId id="264" r:id="rId10"/>
    <p:sldId id="262" r:id="rId11"/>
    <p:sldId id="258" r:id="rId12"/>
    <p:sldId id="266" r:id="rId13"/>
    <p:sldId id="260" r:id="rId14"/>
    <p:sldId id="259" r:id="rId15"/>
    <p:sldId id="265" r:id="rId16"/>
  </p:sldIdLst>
  <p:sldSz cx="9144000" cy="6858000" type="screen4x3"/>
  <p:notesSz cx="6858000" cy="9144000"/>
  <p:custDataLst>
    <p:tags r:id="rId1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42" autoAdjust="0"/>
    <p:restoredTop sz="64831" autoAdjust="0"/>
  </p:normalViewPr>
  <p:slideViewPr>
    <p:cSldViewPr>
      <p:cViewPr varScale="1">
        <p:scale>
          <a:sx n="46" d="100"/>
          <a:sy n="46" d="100"/>
        </p:scale>
        <p:origin x="-1830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592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4F70F2-1D2E-478D-813D-481924244844}" type="datetimeFigureOut">
              <a:rPr lang="vi-VN" smtClean="0"/>
              <a:pPr/>
              <a:t>18/03/2015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vi-VN" smtClean="0"/>
              <a:t>PythonBeginnerClass @loitd #pythonvietnam.info</a:t>
            </a:r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B458A3-51D7-4C59-AD98-1ACDBE4E012F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74864734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666927-0F27-4170-918C-D3F28A15D62E}" type="datetimeFigureOut">
              <a:rPr lang="vi-VN" smtClean="0"/>
              <a:pPr/>
              <a:t>18/03/2015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vi-VN" smtClean="0"/>
              <a:t>PythonBeginnerClass @loitd #pythonvietnam.info</a:t>
            </a:r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9EF19E-7F58-4367-8BA3-47AE9F6115C7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24790848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tackoverflow.com/questions/3265357/compiled-vs-interpreted-languages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Đặt vấn đề: Máy tính đã xuất hiện trong cuộc sống của chúng ta thường xuyên vậy chúng ta sử dụng máy tính để làm gì?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nb-NO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 dạng máy tính thường gặp không chỉ dạng PC</a:t>
            </a:r>
          </a:p>
          <a:p>
            <a:r>
              <a:rPr lang="nb-NO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ĐVĐ: chương trình máy tính là gì?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nb-NO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Giao tiếp giữa người và máy tính thông qua chương trình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nb-NO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Machine code – Mã máy là gì?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nb-NO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 cách thức thông dịch và biên dịch.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nb-NO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http://stackoverflow.com/questions/3265357/compiled-vs-interpreted-languages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nb-NO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 biên dịch và thông dịch không phải là bản thân ngôn ngữ mà chỉ là sự thể hiện ngôn ngữ.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vi-VN" smtClean="0"/>
              <a:t>PythonBeginnerClass @loitd #pythonvietnam.info</a:t>
            </a:r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9EF19E-7F58-4367-8BA3-47AE9F6115C7}" type="slidenum">
              <a:rPr lang="vi-VN" smtClean="0"/>
              <a:pPr/>
              <a:t>6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164527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Simple and highly extensible </a:t>
            </a:r>
            <a:endParaRPr lang="vi-V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vi-VN" smtClean="0"/>
              <a:t>PythonBeginnerClass @loitd #pythonvietnam.info</a:t>
            </a:r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9EF19E-7F58-4367-8BA3-47AE9F6115C7}" type="slidenum">
              <a:rPr lang="vi-VN" smtClean="0"/>
              <a:pPr/>
              <a:t>7</a:t>
            </a:fld>
            <a:endParaRPr lang="vi-V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Compile &amp; linking</a:t>
            </a:r>
          </a:p>
          <a:p>
            <a:r>
              <a:rPr lang="en-US" dirty="0" smtClean="0"/>
              <a:t>Python, </a:t>
            </a:r>
            <a:r>
              <a:rPr lang="en-US" dirty="0" err="1" smtClean="0"/>
              <a:t>php</a:t>
            </a:r>
            <a:r>
              <a:rPr lang="en-US" dirty="0" smtClean="0"/>
              <a:t>, Perl</a:t>
            </a:r>
          </a:p>
          <a:p>
            <a:r>
              <a:rPr lang="en-US" smtClean="0"/>
              <a:t>C, C</a:t>
            </a:r>
            <a:r>
              <a:rPr lang="en-US" dirty="0" smtClean="0"/>
              <a:t>++</a:t>
            </a:r>
          </a:p>
          <a:p>
            <a:r>
              <a:rPr lang="en-US" dirty="0" smtClean="0"/>
              <a:t>Java,</a:t>
            </a:r>
            <a:r>
              <a:rPr lang="en-US" baseline="0" dirty="0" smtClean="0"/>
              <a:t> C#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9EF19E-7F58-4367-8BA3-47AE9F6115C7}" type="slidenum">
              <a:rPr lang="vi-VN" smtClean="0"/>
              <a:pPr/>
              <a:t>9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PythonBeginnerClass @loitd #pythonvietnam.info</a:t>
            </a:r>
            <a:endParaRPr lang="vi-V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9EF19E-7F58-4367-8BA3-47AE9F6115C7}" type="slidenum">
              <a:rPr lang="vi-VN" smtClean="0"/>
              <a:pPr/>
              <a:t>13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PythonBeginnerClass @loitd #pythonvietnam.info</a:t>
            </a:r>
            <a:endParaRPr lang="vi-V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3243E-7804-458E-989F-593DCF28E51D}" type="datetime1">
              <a:rPr lang="en-US" smtClean="0"/>
              <a:pPr/>
              <a:t>3/18/2015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PythonBeginnerClass @loitd #pythonvietnam.info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1D32D-5B50-4A52-B021-9F458E35D8AD}" type="datetime1">
              <a:rPr lang="en-US" smtClean="0"/>
              <a:pPr/>
              <a:t>3/18/2015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PythonBeginnerClass @loitd #pythonvietnam.info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057EC-333B-4AF7-BF9C-373F31E46BA8}" type="datetime1">
              <a:rPr lang="en-US" smtClean="0"/>
              <a:pPr/>
              <a:t>3/18/2015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PythonBeginnerClass @loitd #pythonvietnam.info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16EA8-F6FE-4AF0-AD65-6A4F7DD463E3}" type="datetime1">
              <a:rPr lang="en-US" smtClean="0"/>
              <a:pPr/>
              <a:t>3/18/2015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PythonBeginnerClass @loitd #pythonvietnam.info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54F4D-8C24-4933-8BC1-BAA39C423BF4}" type="datetime1">
              <a:rPr lang="en-US" smtClean="0"/>
              <a:pPr/>
              <a:t>3/18/2015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PythonBeginnerClass @loitd #pythonvietnam.info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815E1-C14C-45AB-A5A9-A66EFEAD60CE}" type="datetime1">
              <a:rPr lang="en-US" smtClean="0"/>
              <a:pPr/>
              <a:t>3/18/2015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PythonBeginnerClass @loitd #pythonvietnam.info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08F18-9221-4070-9398-193962ED4076}" type="datetime1">
              <a:rPr lang="en-US" smtClean="0"/>
              <a:pPr/>
              <a:t>3/18/2015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PythonBeginnerClass @loitd #pythonvietnam.info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76849-2BBF-4D4A-A6FC-2E1C1B1F014F}" type="datetime1">
              <a:rPr lang="en-US" smtClean="0"/>
              <a:pPr/>
              <a:t>3/18/2015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PythonBeginnerClass @loitd #pythonvietnam.info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92D5C-6260-49EB-A248-CC0C2BB1BF52}" type="datetime1">
              <a:rPr lang="en-US" smtClean="0"/>
              <a:pPr/>
              <a:t>3/18/2015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PythonBeginnerClass @loitd #pythonvietnam.info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3CC58-0874-46C9-93EA-9FE5040E7FC5}" type="datetime1">
              <a:rPr lang="en-US" smtClean="0"/>
              <a:pPr/>
              <a:t>3/18/2015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PythonBeginnerClass @loitd #pythonvietnam.info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F7821-E442-4032-8C36-8AE329698170}" type="datetime1">
              <a:rPr lang="en-US" smtClean="0"/>
              <a:pPr/>
              <a:t>3/18/2015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PythonBeginnerClass @loitd #pythonvietnam.info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D178AB-F1A3-4522-B7CC-7B3C2660C075}" type="datetime1">
              <a:rPr lang="en-US" smtClean="0"/>
              <a:pPr/>
              <a:t>3/18/2015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PythonBeginnerClass @loitd #pythonvietnam.info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Python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Trần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Lợi</a:t>
            </a:r>
            <a:endParaRPr lang="en-US" baseline="0" dirty="0" smtClean="0"/>
          </a:p>
          <a:p>
            <a:r>
              <a:rPr lang="en-US" baseline="0" dirty="0" smtClean="0"/>
              <a:t>Pythonvietnam.info</a:t>
            </a:r>
          </a:p>
        </p:txBody>
      </p:sp>
    </p:spTree>
    <p:extLst>
      <p:ext uri="{BB962C8B-B14F-4D97-AF65-F5344CB8AC3E}">
        <p14:creationId xmlns:p14="http://schemas.microsoft.com/office/powerpoint/2010/main" val="3388162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version?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2.x</a:t>
            </a:r>
          </a:p>
          <a:p>
            <a:r>
              <a:rPr lang="en-US" dirty="0" smtClean="0"/>
              <a:t>Python 3.x</a:t>
            </a:r>
          </a:p>
          <a:p>
            <a:r>
              <a:rPr lang="en-US" smtClean="0"/>
              <a:t>Differences?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PythonBeginnerClass @loitd #pythonvietnam.info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dirty="0" smtClean="0"/>
              <a:t>Who’s using Python</a:t>
            </a:r>
            <a:r>
              <a:rPr lang="en-US" baseline="0" dirty="0" smtClean="0"/>
              <a:t> (Why do we learn)?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System administrators in monitoring systems</a:t>
            </a:r>
          </a:p>
          <a:p>
            <a:r>
              <a:rPr lang="en-US" dirty="0" smtClean="0"/>
              <a:t>Data</a:t>
            </a:r>
            <a:r>
              <a:rPr lang="en-US" baseline="0" dirty="0" smtClean="0"/>
              <a:t> mining</a:t>
            </a:r>
          </a:p>
          <a:p>
            <a:r>
              <a:rPr lang="en-US" baseline="0" dirty="0" smtClean="0"/>
              <a:t>Hackers &amp; </a:t>
            </a:r>
            <a:r>
              <a:rPr lang="en-US" baseline="0" dirty="0" err="1" smtClean="0"/>
              <a:t>Pentester</a:t>
            </a:r>
            <a:endParaRPr lang="en-US" baseline="0" dirty="0" smtClean="0"/>
          </a:p>
          <a:p>
            <a:r>
              <a:rPr lang="en-US" baseline="0" dirty="0" err="1" smtClean="0"/>
              <a:t>Openstack</a:t>
            </a:r>
            <a:endParaRPr lang="en-US" baseline="0" dirty="0" smtClean="0"/>
          </a:p>
          <a:p>
            <a:r>
              <a:rPr lang="en-US" baseline="0" dirty="0" err="1" smtClean="0"/>
              <a:t>Django</a:t>
            </a:r>
            <a:endParaRPr lang="en-US" baseline="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PythonBeginnerClass @loitd #pythonvietnam.info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9789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Who’s using Python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PythonBeginnerClass @loitd #pythonvietnam.info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this course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Introduction to Python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Data types and Expressions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Lists ,</a:t>
            </a:r>
            <a:r>
              <a:rPr lang="en-US" baseline="0" dirty="0" smtClean="0"/>
              <a:t> Dictionaries, </a:t>
            </a:r>
            <a:r>
              <a:rPr lang="en-US" baseline="0" dirty="0" err="1" smtClean="0"/>
              <a:t>Tuples</a:t>
            </a:r>
            <a:r>
              <a:rPr lang="en-US" baseline="0" dirty="0" smtClean="0"/>
              <a:t>, Sets</a:t>
            </a:r>
          </a:p>
          <a:p>
            <a:pPr marL="514350" indent="-514350">
              <a:buFont typeface="+mj-lt"/>
              <a:buAutoNum type="arabicPeriod"/>
            </a:pPr>
            <a:r>
              <a:rPr lang="en-US" baseline="0" dirty="0" smtClean="0"/>
              <a:t>Loops, Control statements and Exceptions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baseline="0" dirty="0" smtClean="0"/>
              <a:t>Functions &amp; Modules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OOP: Design with classes</a:t>
            </a:r>
            <a:endParaRPr lang="en-US" baseline="0" dirty="0" smtClean="0"/>
          </a:p>
          <a:p>
            <a:pPr marL="514350" indent="-514350">
              <a:buFont typeface="+mj-lt"/>
              <a:buAutoNum type="arabicPeriod"/>
            </a:pPr>
            <a:r>
              <a:rPr lang="en-US" baseline="0" dirty="0" smtClean="0"/>
              <a:t>File I/O</a:t>
            </a:r>
          </a:p>
          <a:p>
            <a:pPr marL="514350" indent="-514350">
              <a:buFont typeface="+mj-lt"/>
              <a:buAutoNum type="arabicPeriod"/>
            </a:pPr>
            <a:r>
              <a:rPr lang="en-US" baseline="0" dirty="0" smtClean="0"/>
              <a:t>Database 01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Database 02</a:t>
            </a:r>
            <a:endParaRPr lang="en-US" baseline="0" dirty="0" smtClean="0"/>
          </a:p>
          <a:p>
            <a:pPr marL="514350" indent="-514350">
              <a:buFont typeface="+mj-lt"/>
              <a:buAutoNum type="arabicPeriod"/>
            </a:pPr>
            <a:r>
              <a:rPr lang="en-US" baseline="0" dirty="0" smtClean="0"/>
              <a:t>Networking 01</a:t>
            </a:r>
          </a:p>
          <a:p>
            <a:pPr marL="514350" indent="-514350">
              <a:buFont typeface="+mj-lt"/>
              <a:buAutoNum type="arabicPeriod"/>
            </a:pPr>
            <a:r>
              <a:rPr lang="en-US" baseline="0" dirty="0" smtClean="0"/>
              <a:t>Networking 02</a:t>
            </a:r>
          </a:p>
          <a:p>
            <a:pPr marL="514350" indent="-514350">
              <a:buFont typeface="+mj-lt"/>
              <a:buAutoNum type="arabicPeriod"/>
            </a:pPr>
            <a:r>
              <a:rPr lang="en-US" baseline="0" dirty="0" smtClean="0"/>
              <a:t>Web services 01</a:t>
            </a:r>
          </a:p>
          <a:p>
            <a:pPr marL="514350" indent="-514350">
              <a:buFont typeface="+mj-lt"/>
              <a:buAutoNum type="arabicPeriod"/>
            </a:pPr>
            <a:r>
              <a:rPr lang="en-US" baseline="0" dirty="0" smtClean="0"/>
              <a:t>Web services 02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Thread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Q &amp; A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PythonBeginnerClass @loitd #pythonvietnam.info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4627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Audience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New to programming</a:t>
            </a:r>
          </a:p>
          <a:p>
            <a:r>
              <a:rPr lang="en-US" dirty="0" smtClean="0"/>
              <a:t>New to Python</a:t>
            </a:r>
          </a:p>
          <a:p>
            <a:r>
              <a:rPr lang="en-US" dirty="0" smtClean="0"/>
              <a:t>Beginner in </a:t>
            </a:r>
            <a:r>
              <a:rPr lang="en-US" smtClean="0"/>
              <a:t>Python programming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PythonBeginnerClass @loitd #pythonvietnam.info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9140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Handouts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Time to </a:t>
            </a:r>
            <a:r>
              <a:rPr lang="en-US" dirty="0" err="1" smtClean="0"/>
              <a:t>pratice</a:t>
            </a:r>
            <a:endParaRPr lang="vi-V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PythonBeginnerClass @loitd #pythonvietnam.info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đích</a:t>
            </a:r>
            <a:r>
              <a:rPr lang="en-US" dirty="0" smtClean="0"/>
              <a:t> </a:t>
            </a:r>
            <a:r>
              <a:rPr lang="en-US" dirty="0" err="1" smtClean="0"/>
              <a:t>khóa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Cung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kiến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nền</a:t>
            </a:r>
            <a:r>
              <a:rPr lang="en-US" dirty="0" smtClean="0"/>
              <a:t> </a:t>
            </a:r>
            <a:r>
              <a:rPr lang="en-US" dirty="0" err="1" smtClean="0"/>
              <a:t>tảng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Python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r>
              <a:rPr lang="en-US" dirty="0" smtClean="0"/>
              <a:t> </a:t>
            </a:r>
            <a:r>
              <a:rPr lang="en-US" dirty="0" err="1" smtClean="0"/>
              <a:t>bắt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: </a:t>
            </a:r>
          </a:p>
          <a:p>
            <a:pPr lvl="1"/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r>
              <a:rPr lang="en-US" dirty="0" smtClean="0"/>
              <a:t> </a:t>
            </a:r>
            <a:r>
              <a:rPr lang="en-US" dirty="0" err="1" smtClean="0"/>
              <a:t>bắt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endParaRPr lang="en-US" dirty="0" smtClean="0"/>
          </a:p>
          <a:p>
            <a:pPr lvl="1"/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muốn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python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endParaRPr lang="en-US" dirty="0" smtClean="0"/>
          </a:p>
          <a:p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Biết</a:t>
            </a:r>
            <a:r>
              <a:rPr lang="en-US" dirty="0" smtClean="0"/>
              <a:t> </a:t>
            </a:r>
            <a:r>
              <a:rPr lang="en-US" dirty="0" err="1" smtClean="0"/>
              <a:t>soạn</a:t>
            </a:r>
            <a:r>
              <a:rPr lang="en-US" dirty="0" smtClean="0"/>
              <a:t> </a:t>
            </a:r>
            <a:r>
              <a:rPr lang="en-US" dirty="0" err="1" smtClean="0"/>
              <a:t>thảo</a:t>
            </a:r>
            <a:r>
              <a:rPr lang="en-US" dirty="0" smtClean="0"/>
              <a:t> </a:t>
            </a:r>
            <a:r>
              <a:rPr lang="en-US" dirty="0" err="1" smtClean="0"/>
              <a:t>văn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PythonBeginnerClass @loitd #pythonvietnam.info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161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kiến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vi-VN" dirty="0"/>
              <a:t>Tiết 01: Giới thiệu ngôn ngữ lập trình Python.	</a:t>
            </a:r>
          </a:p>
          <a:p>
            <a:r>
              <a:rPr lang="vi-VN" dirty="0"/>
              <a:t>Tiết 02: Biến, hằng và biểu thức trong python.	</a:t>
            </a:r>
          </a:p>
          <a:p>
            <a:r>
              <a:rPr lang="vi-VN" dirty="0"/>
              <a:t>Tiết 03: Điều khiển luồng</a:t>
            </a:r>
            <a:r>
              <a:rPr lang="vi-VN" dirty="0" smtClean="0"/>
              <a:t>.</a:t>
            </a:r>
            <a:endParaRPr lang="vi-VN" dirty="0"/>
          </a:p>
          <a:p>
            <a:r>
              <a:rPr lang="vi-VN" dirty="0"/>
              <a:t>Tiết 04: List, Dictionary, Tuple &amp; String</a:t>
            </a:r>
            <a:r>
              <a:rPr lang="vi-VN" dirty="0" smtClean="0"/>
              <a:t>.</a:t>
            </a:r>
            <a:endParaRPr lang="vi-VN" dirty="0"/>
          </a:p>
          <a:p>
            <a:r>
              <a:rPr lang="vi-VN" dirty="0"/>
              <a:t>Tiết 05: Hàm và module</a:t>
            </a:r>
            <a:r>
              <a:rPr lang="vi-VN" dirty="0" smtClean="0"/>
              <a:t>.</a:t>
            </a:r>
            <a:endParaRPr lang="vi-VN" dirty="0"/>
          </a:p>
          <a:p>
            <a:r>
              <a:rPr lang="vi-VN" dirty="0"/>
              <a:t>Tiết 06: File I/O</a:t>
            </a:r>
            <a:r>
              <a:rPr lang="vi-VN" dirty="0" smtClean="0"/>
              <a:t>.</a:t>
            </a:r>
            <a:endParaRPr lang="vi-VN" dirty="0"/>
          </a:p>
          <a:p>
            <a:r>
              <a:rPr lang="vi-VN" dirty="0"/>
              <a:t>Tiết 07: Lập trình hướng đối tượng trong Python</a:t>
            </a:r>
            <a:r>
              <a:rPr lang="vi-VN" dirty="0" smtClean="0"/>
              <a:t>.</a:t>
            </a:r>
            <a:endParaRPr lang="vi-VN" dirty="0"/>
          </a:p>
          <a:p>
            <a:r>
              <a:rPr lang="vi-VN" dirty="0"/>
              <a:t>Tiết 08: Cơ sở dữ liệu trong Python</a:t>
            </a:r>
            <a:r>
              <a:rPr lang="vi-VN" dirty="0" smtClean="0"/>
              <a:t>.</a:t>
            </a:r>
            <a:endParaRPr lang="vi-VN" dirty="0"/>
          </a:p>
          <a:p>
            <a:r>
              <a:rPr lang="vi-VN" dirty="0"/>
              <a:t>Tiết 09: Cơ sở dữ liệu trong Python (tiếp</a:t>
            </a:r>
            <a:r>
              <a:rPr lang="vi-VN" dirty="0" smtClean="0"/>
              <a:t>).</a:t>
            </a:r>
            <a:endParaRPr lang="vi-VN" dirty="0"/>
          </a:p>
          <a:p>
            <a:r>
              <a:rPr lang="vi-VN" dirty="0"/>
              <a:t>Tiết 10: Web service</a:t>
            </a:r>
            <a:r>
              <a:rPr lang="vi-VN" dirty="0" smtClean="0"/>
              <a:t>.</a:t>
            </a:r>
            <a:endParaRPr lang="vi-VN" dirty="0"/>
          </a:p>
          <a:p>
            <a:r>
              <a:rPr lang="vi-VN" dirty="0"/>
              <a:t>Tiết 11: Web service (tiếp</a:t>
            </a:r>
            <a:r>
              <a:rPr lang="vi-VN" dirty="0" smtClean="0"/>
              <a:t>).</a:t>
            </a:r>
            <a:endParaRPr lang="vi-VN" dirty="0"/>
          </a:p>
          <a:p>
            <a:r>
              <a:rPr lang="vi-VN" dirty="0"/>
              <a:t>Tiết 12: </a:t>
            </a:r>
            <a:r>
              <a:rPr lang="vi-VN" dirty="0" smtClean="0"/>
              <a:t>Thread</a:t>
            </a:r>
            <a:r>
              <a:rPr lang="en-US" dirty="0"/>
              <a:t>.</a:t>
            </a:r>
            <a:endParaRPr lang="vi-VN" dirty="0"/>
          </a:p>
          <a:p>
            <a:r>
              <a:rPr lang="vi-VN" dirty="0"/>
              <a:t>Tiết 13: Networking</a:t>
            </a:r>
            <a:r>
              <a:rPr lang="vi-VN" dirty="0" smtClean="0"/>
              <a:t>.</a:t>
            </a:r>
            <a:endParaRPr lang="vi-VN" dirty="0"/>
          </a:p>
          <a:p>
            <a:r>
              <a:rPr lang="vi-VN" dirty="0"/>
              <a:t>Tiết 14: Networking (tiếp</a:t>
            </a:r>
            <a:r>
              <a:rPr lang="vi-VN" dirty="0" smtClean="0"/>
              <a:t>).</a:t>
            </a:r>
            <a:endParaRPr lang="vi-V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PythonBeginnerClass @loitd #pythonvietnam.info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74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khóa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?</a:t>
            </a:r>
          </a:p>
          <a:p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?</a:t>
            </a:r>
          </a:p>
          <a:p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r>
              <a:rPr lang="en-US" dirty="0" smtClean="0"/>
              <a:t>?</a:t>
            </a:r>
          </a:p>
          <a:p>
            <a:r>
              <a:rPr lang="en-US" dirty="0" err="1" smtClean="0"/>
              <a:t>Lương</a:t>
            </a:r>
            <a:r>
              <a:rPr lang="en-US" dirty="0" smtClean="0"/>
              <a:t> </a:t>
            </a:r>
            <a:r>
              <a:rPr lang="en-US" dirty="0" err="1" smtClean="0"/>
              <a:t>cao</a:t>
            </a:r>
            <a:r>
              <a:rPr lang="en-US" dirty="0" smtClean="0"/>
              <a:t>?</a:t>
            </a:r>
          </a:p>
          <a:p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bổng</a:t>
            </a:r>
            <a:r>
              <a:rPr lang="en-US" dirty="0" smtClean="0"/>
              <a:t> &amp; Du </a:t>
            </a:r>
            <a:r>
              <a:rPr lang="en-US" dirty="0" err="1" smtClean="0"/>
              <a:t>học</a:t>
            </a:r>
            <a:r>
              <a:rPr lang="en-US" dirty="0" smtClean="0"/>
              <a:t>?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PythonBeginnerClass @loitd #pythonvietnam.info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806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Vận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github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lấy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nộp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endParaRPr lang="en-US" dirty="0" smtClean="0"/>
          </a:p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qua fb/groups/</a:t>
            </a:r>
            <a:r>
              <a:rPr lang="en-US" dirty="0" err="1" smtClean="0"/>
              <a:t>pythonvn</a:t>
            </a:r>
            <a:endParaRPr lang="en-US" dirty="0" smtClean="0"/>
          </a:p>
          <a:p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: 6h30-8h30 </a:t>
            </a:r>
            <a:r>
              <a:rPr lang="en-US" dirty="0" err="1" smtClean="0"/>
              <a:t>thứ</a:t>
            </a:r>
            <a:r>
              <a:rPr lang="en-US" smtClean="0"/>
              <a:t> 4 &amp; 6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PythonBeginnerClass @loitd #pythonvietnam.info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337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Vai</a:t>
            </a:r>
            <a:r>
              <a:rPr lang="en-US" dirty="0" smtClean="0"/>
              <a:t> </a:t>
            </a:r>
            <a:r>
              <a:rPr lang="en-US" dirty="0" err="1" smtClean="0"/>
              <a:t>trò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đời</a:t>
            </a:r>
            <a:r>
              <a:rPr lang="en-US" dirty="0" smtClean="0"/>
              <a:t> </a:t>
            </a:r>
            <a:r>
              <a:rPr lang="en-US" dirty="0" err="1" smtClean="0"/>
              <a:t>sống</a:t>
            </a:r>
            <a:endParaRPr lang="en-US" dirty="0" smtClean="0"/>
          </a:p>
          <a:p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endParaRPr lang="en-US" dirty="0" smtClean="0"/>
          </a:p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biên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endParaRPr lang="en-US" dirty="0" smtClean="0"/>
          </a:p>
          <a:p>
            <a:pPr lvl="1"/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biên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r>
              <a:rPr lang="en-US" dirty="0" smtClean="0"/>
              <a:t> hay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thân</a:t>
            </a:r>
            <a:r>
              <a:rPr lang="en-US" dirty="0" smtClean="0"/>
              <a:t> </a:t>
            </a:r>
            <a:r>
              <a:rPr lang="en-US" dirty="0" err="1" smtClean="0"/>
              <a:t>ngôn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ngôn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PythonBeginnerClass @loitd #pythonvietnam.info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70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What</a:t>
            </a:r>
            <a:r>
              <a:rPr lang="en-US" baseline="0" dirty="0" smtClean="0"/>
              <a:t> is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PythonBeginnerClass</a:t>
            </a:r>
            <a:r>
              <a:rPr lang="en-US" dirty="0" smtClean="0"/>
              <a:t> @</a:t>
            </a:r>
            <a:r>
              <a:rPr lang="en-US" dirty="0" err="1" smtClean="0"/>
              <a:t>loitd</a:t>
            </a:r>
            <a:r>
              <a:rPr lang="en-US" dirty="0" smtClean="0"/>
              <a:t> #pythonvietnam.info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085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Python (cont)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Paradigms:</a:t>
            </a:r>
          </a:p>
          <a:p>
            <a:pPr lvl="1"/>
            <a:r>
              <a:rPr lang="en-US" dirty="0" smtClean="0"/>
              <a:t>OOP</a:t>
            </a:r>
          </a:p>
          <a:p>
            <a:pPr lvl="1"/>
            <a:r>
              <a:rPr lang="en-US" dirty="0" smtClean="0"/>
              <a:t>Functional programming</a:t>
            </a:r>
          </a:p>
          <a:p>
            <a:pPr lvl="1"/>
            <a:r>
              <a:rPr lang="en-US" dirty="0" smtClean="0"/>
              <a:t>Procedure</a:t>
            </a:r>
          </a:p>
          <a:p>
            <a:pPr lvl="0"/>
            <a:r>
              <a:rPr lang="en-US" dirty="0" smtClean="0"/>
              <a:t>Indentation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PythonBeginnerClass @loitd #pythonvietnam.info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dirty="0" smtClean="0"/>
              <a:t>Interpreted &amp; compiled programming language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Interpreted</a:t>
            </a:r>
            <a:r>
              <a:rPr lang="en-US" baseline="0" dirty="0" smtClean="0"/>
              <a:t> programming languages is …</a:t>
            </a:r>
          </a:p>
          <a:p>
            <a:r>
              <a:rPr lang="en-US" baseline="0" dirty="0" smtClean="0"/>
              <a:t>Compiled programming languages is …</a:t>
            </a:r>
            <a:endParaRPr lang="en-US" dirty="0" smtClean="0"/>
          </a:p>
          <a:p>
            <a:r>
              <a:rPr lang="en-US" dirty="0" smtClean="0"/>
              <a:t>Python</a:t>
            </a:r>
            <a:r>
              <a:rPr lang="en-US" baseline="0" dirty="0" smtClean="0"/>
              <a:t> is a/an … language</a:t>
            </a:r>
          </a:p>
          <a:p>
            <a:r>
              <a:rPr lang="en-US" baseline="0" dirty="0" smtClean="0"/>
              <a:t>Running in interactive mode or script mode</a:t>
            </a:r>
          </a:p>
          <a:p>
            <a:r>
              <a:rPr lang="en-US" dirty="0" smtClean="0"/>
              <a:t>Running</a:t>
            </a:r>
            <a:r>
              <a:rPr lang="en-US" baseline="0" dirty="0" smtClean="0"/>
              <a:t> in most OS: Linux, Windows, </a:t>
            </a:r>
            <a:r>
              <a:rPr lang="en-US" baseline="0" dirty="0" err="1" smtClean="0"/>
              <a:t>MacOS</a:t>
            </a:r>
            <a:r>
              <a:rPr lang="en-US" baseline="0" dirty="0" smtClean="0"/>
              <a:t>, …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PythonBeginnerClass @loitd #pythonvietnam.info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10.0&quot;&gt;&lt;object type=&quot;1&quot; unique_id=&quot;10001&quot;&gt;&lt;object type=&quot;8&quot; unique_id=&quot;10002&quot;&gt;&lt;/object&gt;&lt;object type=&quot;2&quot; unique_id=&quot;10003&quot;&gt;&lt;object type=&quot;3&quot; unique_id=&quot;10012&quot;&gt;&lt;property id=&quot;20148&quot; value=&quot;5&quot;/&gt;&lt;property id=&quot;20300&quot; value=&quot;Slide 1 - &amp;quot;Giới thiệu Python&amp;quot;&quot;/&gt;&lt;property id=&quot;20307&quot; value=&quot;256&quot;/&gt;&lt;/object&gt;&lt;object type=&quot;3&quot; unique_id=&quot;10138&quot;&gt;&lt;property id=&quot;20148&quot; value=&quot;5&quot;/&gt;&lt;property id=&quot;20300&quot; value=&quot;Slide 7 - &amp;quot;What is Python&amp;quot;&quot;/&gt;&lt;property id=&quot;20307&quot; value=&quot;257&quot;/&gt;&lt;/object&gt;&lt;object type=&quot;3&quot; unique_id=&quot;10139&quot;&gt;&lt;property id=&quot;20148&quot; value=&quot;5&quot;/&gt;&lt;property id=&quot;20300&quot; value=&quot;Slide 11 - &amp;quot;Who’s using Python (Why do we learn)?&amp;quot;&quot;/&gt;&lt;property id=&quot;20307&quot; value=&quot;258&quot;/&gt;&lt;/object&gt;&lt;object type=&quot;3&quot; unique_id=&quot;10175&quot;&gt;&lt;property id=&quot;20148&quot; value=&quot;5&quot;/&gt;&lt;property id=&quot;20300&quot; value=&quot;Slide 13 - &amp;quot;In this course&amp;quot;&quot;/&gt;&lt;property id=&quot;20307&quot; value=&quot;260&quot;/&gt;&lt;/object&gt;&lt;object type=&quot;3&quot; unique_id=&quot;10176&quot;&gt;&lt;property id=&quot;20148&quot; value=&quot;5&quot;/&gt;&lt;property id=&quot;20300&quot; value=&quot;Slide 14 - &amp;quot;Audience&amp;quot;&quot;/&gt;&lt;property id=&quot;20307&quot; value=&quot;259&quot;/&gt;&lt;/object&gt;&lt;object type=&quot;3&quot; unique_id=&quot;10220&quot;&gt;&lt;property id=&quot;20148&quot; value=&quot;5&quot;/&gt;&lt;property id=&quot;20300&quot; value=&quot;Slide 8 - &amp;quot;What is Python (cont)&amp;quot;&quot;/&gt;&lt;property id=&quot;20307&quot; value=&quot;267&quot;/&gt;&lt;/object&gt;&lt;object type=&quot;3&quot; unique_id=&quot;10221&quot;&gt;&lt;property id=&quot;20148&quot; value=&quot;5&quot;/&gt;&lt;property id=&quot;20300&quot; value=&quot;Slide 9 - &amp;quot;Interpreted &amp;amp; compiled programming language&amp;quot;&quot;/&gt;&lt;property id=&quot;20307&quot; value=&quot;264&quot;/&gt;&lt;/object&gt;&lt;object type=&quot;3&quot; unique_id=&quot;10222&quot;&gt;&lt;property id=&quot;20148&quot; value=&quot;5&quot;/&gt;&lt;property id=&quot;20300&quot; value=&quot;Slide 10 - &amp;quot;Which version?&amp;quot;&quot;/&gt;&lt;property id=&quot;20307&quot; value=&quot;262&quot;/&gt;&lt;/object&gt;&lt;object type=&quot;3&quot; unique_id=&quot;10223&quot;&gt;&lt;property id=&quot;20148&quot; value=&quot;5&quot;/&gt;&lt;property id=&quot;20300&quot; value=&quot;Slide 12 - &amp;quot;Who’s using Python&amp;quot;&quot;/&gt;&lt;property id=&quot;20307&quot; value=&quot;266&quot;/&gt;&lt;/object&gt;&lt;object type=&quot;3&quot; unique_id=&quot;10224&quot;&gt;&lt;property id=&quot;20148&quot; value=&quot;5&quot;/&gt;&lt;property id=&quot;20300&quot; value=&quot;Slide 15 - &amp;quot;Handouts&amp;quot;&quot;/&gt;&lt;property id=&quot;20307&quot; value=&quot;265&quot;/&gt;&lt;/object&gt;&lt;object type=&quot;3&quot; unique_id=&quot;10275&quot;&gt;&lt;property id=&quot;20148&quot; value=&quot;5&quot;/&gt;&lt;property id=&quot;20300&quot; value=&quot;Slide 2 - &amp;quot;Mục đích khóa học&amp;quot;&quot;/&gt;&lt;property id=&quot;20307&quot; value=&quot;269&quot;/&gt;&lt;/object&gt;&lt;object type=&quot;3&quot; unique_id=&quot;10332&quot;&gt;&lt;property id=&quot;20148&quot; value=&quot;5&quot;/&gt;&lt;property id=&quot;20300&quot; value=&quot;Slide 3 - &amp;quot;Chương trình học dự kiến&amp;quot;&quot;/&gt;&lt;property id=&quot;20307&quot; value=&quot;270&quot;/&gt;&lt;/object&gt;&lt;object type=&quot;3&quot; unique_id=&quot;10376&quot;&gt;&lt;property id=&quot;20148&quot; value=&quot;5&quot;/&gt;&lt;property id=&quot;20300&quot; value=&quot;Slide 4 - &amp;quot;Kết quả sau khóa học&amp;quot;&quot;/&gt;&lt;property id=&quot;20307&quot; value=&quot;271&quot;/&gt;&lt;/object&gt;&lt;object type=&quot;3&quot; unique_id=&quot;10497&quot;&gt;&lt;property id=&quot;20148&quot; value=&quot;5&quot;/&gt;&lt;property id=&quot;20300&quot; value=&quot;Slide 6 - &amp;quot;Chương trình máy tính&amp;quot;&quot;/&gt;&lt;property id=&quot;20307&quot; value=&quot;272&quot;/&gt;&lt;/object&gt;&lt;object type=&quot;3&quot; unique_id=&quot;10626&quot;&gt;&lt;property id=&quot;20148&quot; value=&quot;5&quot;/&gt;&lt;property id=&quot;20300&quot; value=&quot;Slide 5 - &amp;quot;Vận hành lớp học&amp;quot;&quot;/&gt;&lt;property id=&quot;20307&quot; value=&quot;273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548</Words>
  <Application>Microsoft Office PowerPoint</Application>
  <PresentationFormat>On-screen Show (4:3)</PresentationFormat>
  <Paragraphs>121</Paragraphs>
  <Slides>15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Giới thiệu Python</vt:lpstr>
      <vt:lpstr>Mục đích khóa học</vt:lpstr>
      <vt:lpstr>Chương trình học dự kiến</vt:lpstr>
      <vt:lpstr>Kết quả sau khóa học</vt:lpstr>
      <vt:lpstr>Vận hành lớp học</vt:lpstr>
      <vt:lpstr>Chương trình máy tính</vt:lpstr>
      <vt:lpstr>What is Python</vt:lpstr>
      <vt:lpstr>What is Python (cont)</vt:lpstr>
      <vt:lpstr>Interpreted &amp; compiled programming language</vt:lpstr>
      <vt:lpstr>Which version?</vt:lpstr>
      <vt:lpstr>Who’s using Python (Why do we learn)?</vt:lpstr>
      <vt:lpstr>Who’s using Python</vt:lpstr>
      <vt:lpstr>In this course</vt:lpstr>
      <vt:lpstr>Audience</vt:lpstr>
      <vt:lpstr>Handouts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Python</dc:title>
  <dc:creator>loitd</dc:creator>
  <cp:lastModifiedBy>Loi Tran Duc</cp:lastModifiedBy>
  <cp:revision>74</cp:revision>
  <dcterms:created xsi:type="dcterms:W3CDTF">2006-08-16T00:00:00Z</dcterms:created>
  <dcterms:modified xsi:type="dcterms:W3CDTF">2015-03-18T03:59:29Z</dcterms:modified>
  <cp:contentStatus/>
</cp:coreProperties>
</file>