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BM Plex Mono Bold" charset="1" panose="020B0809050203000203"/>
      <p:regular r:id="rId13"/>
    </p:embeddedFont>
    <p:embeddedFont>
      <p:font typeface="IBM Plex Mono" charset="1" panose="020B05090502030002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jpeg" Type="http://schemas.openxmlformats.org/officeDocument/2006/relationships/image"/><Relationship Id="rId5" Target="../media/image4.jpeg" Type="http://schemas.openxmlformats.org/officeDocument/2006/relationships/image"/><Relationship Id="rId6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54349"/>
            <a:ext cx="10420061" cy="5909350"/>
            <a:chOff x="0" y="0"/>
            <a:chExt cx="2744378" cy="1556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556372"/>
            </a:xfrm>
            <a:custGeom>
              <a:avLst/>
              <a:gdLst/>
              <a:ahLst/>
              <a:cxnLst/>
              <a:rect r="r" b="b" t="t" l="l"/>
              <a:pathLst>
                <a:path h="1556372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62399" y="1028700"/>
            <a:ext cx="5396478" cy="3693210"/>
            <a:chOff x="0" y="0"/>
            <a:chExt cx="2744378" cy="18781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4378" cy="1878181"/>
            </a:xfrm>
            <a:custGeom>
              <a:avLst/>
              <a:gdLst/>
              <a:ahLst/>
              <a:cxnLst/>
              <a:rect r="r" b="b" t="t" l="l"/>
              <a:pathLst>
                <a:path h="1878181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50252" y="6645926"/>
            <a:ext cx="6409048" cy="2612374"/>
            <a:chOff x="0" y="0"/>
            <a:chExt cx="2744378" cy="11186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4378" cy="1118628"/>
            </a:xfrm>
            <a:custGeom>
              <a:avLst/>
              <a:gdLst/>
              <a:ahLst/>
              <a:cxnLst/>
              <a:rect r="r" b="b" t="t" l="l"/>
              <a:pathLst>
                <a:path h="1118628" w="274437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8752" y="3266039"/>
            <a:ext cx="347534" cy="34753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214593" y="1293701"/>
            <a:ext cx="179985" cy="17998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304854" y="6960650"/>
            <a:ext cx="213757" cy="213757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162920" y="3266039"/>
            <a:ext cx="347534" cy="34753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49804" y="1293701"/>
            <a:ext cx="179985" cy="179985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584198" y="6960650"/>
            <a:ext cx="213757" cy="213757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615229" y="3266039"/>
            <a:ext cx="347534" cy="347534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684051" y="1293701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862399" y="6960650"/>
            <a:ext cx="213757" cy="213757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214593" y="1828370"/>
            <a:ext cx="4710409" cy="2482334"/>
            <a:chOff x="0" y="0"/>
            <a:chExt cx="729766" cy="3845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29766" cy="384579"/>
            </a:xfrm>
            <a:custGeom>
              <a:avLst/>
              <a:gdLst/>
              <a:ahLst/>
              <a:cxnLst/>
              <a:rect r="r" b="b" t="t" l="l"/>
              <a:pathLst>
                <a:path h="384579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3212" r="0" b="-13212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08752" y="5205810"/>
            <a:ext cx="9388999" cy="293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8"/>
              </a:lnSpc>
            </a:pPr>
          </a:p>
          <a:p>
            <a:pPr algn="l">
              <a:lnSpc>
                <a:spcPts val="9983"/>
              </a:lnSpc>
            </a:pPr>
            <a:r>
              <a:rPr lang="en-US" sz="959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期末報告</a:t>
            </a:r>
          </a:p>
          <a:p>
            <a:pPr algn="l">
              <a:lnSpc>
                <a:spcPts val="9359"/>
              </a:lnSpc>
            </a:pPr>
            <a:r>
              <a:rPr lang="en-US" sz="899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Money Tracker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70767" y="8137348"/>
            <a:ext cx="2021977" cy="69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b="true" sz="5017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張欽平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370767" y="7679819"/>
            <a:ext cx="2021977" cy="3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01257169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4714342" y="1028700"/>
            <a:ext cx="5396478" cy="3498503"/>
            <a:chOff x="0" y="0"/>
            <a:chExt cx="2744378" cy="177916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066536" y="1293701"/>
            <a:ext cx="179985" cy="179985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5301747" y="1293701"/>
            <a:ext cx="179985" cy="179985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5535994" y="1293701"/>
            <a:ext cx="179985" cy="179985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5066536" y="1786212"/>
            <a:ext cx="4710409" cy="2351465"/>
            <a:chOff x="0" y="0"/>
            <a:chExt cx="729766" cy="3643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730" r="0" b="-1673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1862399" y="8137348"/>
            <a:ext cx="2021977" cy="69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b="true" sz="5017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許家豪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862399" y="7679819"/>
            <a:ext cx="2021977" cy="3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01257168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043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15680"/>
            <a:ext cx="8864188" cy="5066448"/>
            <a:chOff x="0" y="0"/>
            <a:chExt cx="3845713" cy="219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198070"/>
            </a:xfrm>
            <a:custGeom>
              <a:avLst/>
              <a:gdLst/>
              <a:ahLst/>
              <a:cxnLst/>
              <a:rect r="r" b="b" t="t" l="l"/>
              <a:pathLst>
                <a:path h="2198070" w="3845713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00469"/>
            <a:ext cx="11655774" cy="2064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sz="57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Why Money Tracker?</a:t>
            </a:r>
          </a:p>
          <a:p>
            <a:pPr algn="l">
              <a:lnSpc>
                <a:spcPts val="8837"/>
              </a:lnSpc>
            </a:pPr>
            <a:r>
              <a:rPr lang="en-US" sz="6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為什麼選擇金錢追蹤器？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47024" y="4226309"/>
            <a:ext cx="210976" cy="21097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822734" y="4226309"/>
            <a:ext cx="210976" cy="21097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097315" y="4226309"/>
            <a:ext cx="210976" cy="21097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35788" y="1317888"/>
            <a:ext cx="5396478" cy="3498503"/>
            <a:chOff x="0" y="0"/>
            <a:chExt cx="2744378" cy="17791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587982" y="1582889"/>
            <a:ext cx="179985" cy="179985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823193" y="1582889"/>
            <a:ext cx="179985" cy="179985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57441" y="1582889"/>
            <a:ext cx="179985" cy="179985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587982" y="2075400"/>
            <a:ext cx="4710409" cy="2351465"/>
            <a:chOff x="0" y="0"/>
            <a:chExt cx="729766" cy="3643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856" r="0" b="-16856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862822" y="3636228"/>
            <a:ext cx="5396478" cy="3498503"/>
            <a:chOff x="0" y="0"/>
            <a:chExt cx="2744378" cy="1779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215016" y="3901228"/>
            <a:ext cx="179985" cy="179985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450227" y="3901228"/>
            <a:ext cx="179985" cy="179985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684474" y="3901228"/>
            <a:ext cx="179985" cy="179985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215016" y="4393739"/>
            <a:ext cx="4710409" cy="2351465"/>
            <a:chOff x="0" y="0"/>
            <a:chExt cx="729766" cy="36430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730" r="0" b="-16730"/>
              </a:stretch>
            </a:blipFill>
          </p:spPr>
        </p:sp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1580" y="3552414"/>
            <a:ext cx="7020858" cy="5767992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-1361037">
            <a:off x="1459084" y="5657758"/>
            <a:ext cx="395500" cy="461224"/>
          </a:xfrm>
          <a:custGeom>
            <a:avLst/>
            <a:gdLst/>
            <a:ahLst/>
            <a:cxnLst/>
            <a:rect r="r" b="b" t="t" l="l"/>
            <a:pathLst>
              <a:path h="461224" w="395500">
                <a:moveTo>
                  <a:pt x="0" y="0"/>
                </a:moveTo>
                <a:lnTo>
                  <a:pt x="395500" y="0"/>
                </a:lnTo>
                <a:lnTo>
                  <a:pt x="395500" y="461225"/>
                </a:lnTo>
                <a:lnTo>
                  <a:pt x="0" y="461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106138"/>
            <a:ext cx="16230600" cy="8074724"/>
          </a:xfrm>
          <a:custGeom>
            <a:avLst/>
            <a:gdLst/>
            <a:ahLst/>
            <a:cxnLst/>
            <a:rect r="r" b="b" t="t" l="l"/>
            <a:pathLst>
              <a:path h="8074724" w="16230600">
                <a:moveTo>
                  <a:pt x="0" y="0"/>
                </a:moveTo>
                <a:lnTo>
                  <a:pt x="16230600" y="0"/>
                </a:lnTo>
                <a:lnTo>
                  <a:pt x="16230600" y="8074724"/>
                </a:lnTo>
                <a:lnTo>
                  <a:pt x="0" y="8074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28800" y="102870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28800" y="1028700"/>
            <a:ext cx="14630400" cy="8229600"/>
          </a:xfrm>
          <a:custGeom>
            <a:avLst/>
            <a:gdLst/>
            <a:ahLst/>
            <a:cxnLst/>
            <a:rect r="r" b="b" t="t" l="l"/>
            <a:pathLst>
              <a:path h="8229600" w="146304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5448787"/>
            <a:ext cx="8020681" cy="3399138"/>
            <a:chOff x="0" y="0"/>
            <a:chExt cx="3845713" cy="16298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29801"/>
            </a:xfrm>
            <a:custGeom>
              <a:avLst/>
              <a:gdLst/>
              <a:ahLst/>
              <a:cxnLst/>
              <a:rect r="r" b="b" t="t" l="l"/>
              <a:pathLst>
                <a:path h="1629801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38619" y="5448787"/>
            <a:ext cx="8020681" cy="3399138"/>
            <a:chOff x="0" y="0"/>
            <a:chExt cx="3845713" cy="16298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45713" cy="1629801"/>
            </a:xfrm>
            <a:custGeom>
              <a:avLst/>
              <a:gdLst/>
              <a:ahLst/>
              <a:cxnLst/>
              <a:rect r="r" b="b" t="t" l="l"/>
              <a:pathLst>
                <a:path h="1629801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284995"/>
            <a:ext cx="6842606" cy="105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81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分工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7701" y="6592215"/>
            <a:ext cx="6938505" cy="1557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CSS, HTML, JAVASCRIPT</a:t>
            </a:r>
          </a:p>
          <a:p>
            <a:pPr algn="l">
              <a:lnSpc>
                <a:spcPts val="2488"/>
              </a:lnSpc>
            </a:pP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BASE FRAMEWORK</a:t>
            </a: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UI/UX DESIGN</a:t>
            </a: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KIND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07620" y="6592215"/>
            <a:ext cx="6938505" cy="1557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HTML, CSS, JAVASCRIPT</a:t>
            </a:r>
          </a:p>
          <a:p>
            <a:pPr algn="l">
              <a:lnSpc>
                <a:spcPts val="2488"/>
              </a:lnSpc>
            </a:pP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MEMORY STORAGE</a:t>
            </a: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CSS OPTIMIZATION</a:t>
            </a:r>
          </a:p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PPT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7701" y="5729857"/>
            <a:ext cx="190900" cy="19090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707620" y="5729857"/>
            <a:ext cx="190900" cy="19090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47175" y="5729857"/>
            <a:ext cx="190900" cy="19090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57094" y="5729857"/>
            <a:ext cx="190900" cy="19090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995627" y="5729857"/>
            <a:ext cx="190900" cy="19090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205546" y="5729857"/>
            <a:ext cx="190900" cy="1909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89041" y="1028700"/>
            <a:ext cx="5170259" cy="3351846"/>
            <a:chOff x="0" y="0"/>
            <a:chExt cx="2744378" cy="1779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26471" y="1282592"/>
            <a:ext cx="172440" cy="17244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651822" y="1282592"/>
            <a:ext cx="172440" cy="1724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76250" y="1282592"/>
            <a:ext cx="172440" cy="1724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426471" y="1754457"/>
            <a:ext cx="4512950" cy="2252892"/>
            <a:chOff x="0" y="0"/>
            <a:chExt cx="729766" cy="36430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870" y="0"/>
                  </a:moveTo>
                  <a:lnTo>
                    <a:pt x="710895" y="0"/>
                  </a:lnTo>
                  <a:cubicBezTo>
                    <a:pt x="715900" y="0"/>
                    <a:pt x="720700" y="1988"/>
                    <a:pt x="724239" y="5527"/>
                  </a:cubicBezTo>
                  <a:cubicBezTo>
                    <a:pt x="727778" y="9066"/>
                    <a:pt x="729766" y="13866"/>
                    <a:pt x="729766" y="18870"/>
                  </a:cubicBezTo>
                  <a:lnTo>
                    <a:pt x="729766" y="345433"/>
                  </a:lnTo>
                  <a:cubicBezTo>
                    <a:pt x="729766" y="350438"/>
                    <a:pt x="727778" y="355238"/>
                    <a:pt x="724239" y="358776"/>
                  </a:cubicBezTo>
                  <a:cubicBezTo>
                    <a:pt x="720700" y="362315"/>
                    <a:pt x="715900" y="364303"/>
                    <a:pt x="710895" y="364303"/>
                  </a:cubicBezTo>
                  <a:lnTo>
                    <a:pt x="18870" y="364303"/>
                  </a:lnTo>
                  <a:cubicBezTo>
                    <a:pt x="13866" y="364303"/>
                    <a:pt x="9066" y="362315"/>
                    <a:pt x="5527" y="358776"/>
                  </a:cubicBezTo>
                  <a:cubicBezTo>
                    <a:pt x="1988" y="355238"/>
                    <a:pt x="0" y="350438"/>
                    <a:pt x="0" y="345433"/>
                  </a:cubicBezTo>
                  <a:lnTo>
                    <a:pt x="0" y="18870"/>
                  </a:lnTo>
                  <a:cubicBezTo>
                    <a:pt x="0" y="13866"/>
                    <a:pt x="1988" y="9066"/>
                    <a:pt x="5527" y="5527"/>
                  </a:cubicBezTo>
                  <a:cubicBezTo>
                    <a:pt x="9066" y="1988"/>
                    <a:pt x="13866" y="0"/>
                    <a:pt x="1887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730" r="0" b="-1673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424622" y="1953032"/>
            <a:ext cx="4624069" cy="2997754"/>
            <a:chOff x="0" y="0"/>
            <a:chExt cx="2744378" cy="177916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8463" y="0"/>
                  </a:moveTo>
                  <a:lnTo>
                    <a:pt x="2715916" y="0"/>
                  </a:lnTo>
                  <a:cubicBezTo>
                    <a:pt x="2723464" y="0"/>
                    <a:pt x="2730704" y="2999"/>
                    <a:pt x="2736042" y="8336"/>
                  </a:cubicBezTo>
                  <a:cubicBezTo>
                    <a:pt x="2741380" y="13674"/>
                    <a:pt x="2744378" y="20914"/>
                    <a:pt x="2744378" y="28463"/>
                  </a:cubicBezTo>
                  <a:lnTo>
                    <a:pt x="2744378" y="1750701"/>
                  </a:lnTo>
                  <a:cubicBezTo>
                    <a:pt x="2744378" y="1758249"/>
                    <a:pt x="2741380" y="1765489"/>
                    <a:pt x="2736042" y="1770827"/>
                  </a:cubicBezTo>
                  <a:cubicBezTo>
                    <a:pt x="2730704" y="1776164"/>
                    <a:pt x="2723464" y="1779163"/>
                    <a:pt x="2715916" y="1779163"/>
                  </a:cubicBezTo>
                  <a:lnTo>
                    <a:pt x="28463" y="1779163"/>
                  </a:lnTo>
                  <a:cubicBezTo>
                    <a:pt x="20914" y="1779163"/>
                    <a:pt x="13674" y="1776164"/>
                    <a:pt x="8336" y="1770827"/>
                  </a:cubicBezTo>
                  <a:cubicBezTo>
                    <a:pt x="2999" y="1765489"/>
                    <a:pt x="0" y="1758249"/>
                    <a:pt x="0" y="1750701"/>
                  </a:cubicBezTo>
                  <a:lnTo>
                    <a:pt x="0" y="28463"/>
                  </a:lnTo>
                  <a:cubicBezTo>
                    <a:pt x="0" y="20914"/>
                    <a:pt x="2999" y="13674"/>
                    <a:pt x="8336" y="8336"/>
                  </a:cubicBezTo>
                  <a:cubicBezTo>
                    <a:pt x="13674" y="2999"/>
                    <a:pt x="20914" y="0"/>
                    <a:pt x="284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726406" y="2180103"/>
            <a:ext cx="154224" cy="154224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8927950" y="2180103"/>
            <a:ext cx="154224" cy="154224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9128669" y="2180103"/>
            <a:ext cx="154224" cy="154224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8726406" y="2602120"/>
            <a:ext cx="4036198" cy="2014895"/>
            <a:chOff x="0" y="0"/>
            <a:chExt cx="729766" cy="3643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21099" y="0"/>
                  </a:moveTo>
                  <a:lnTo>
                    <a:pt x="708666" y="0"/>
                  </a:lnTo>
                  <a:cubicBezTo>
                    <a:pt x="714262" y="0"/>
                    <a:pt x="719629" y="2223"/>
                    <a:pt x="723586" y="6180"/>
                  </a:cubicBezTo>
                  <a:cubicBezTo>
                    <a:pt x="727543" y="10137"/>
                    <a:pt x="729766" y="15503"/>
                    <a:pt x="729766" y="21099"/>
                  </a:cubicBezTo>
                  <a:lnTo>
                    <a:pt x="729766" y="343204"/>
                  </a:lnTo>
                  <a:cubicBezTo>
                    <a:pt x="729766" y="354857"/>
                    <a:pt x="720319" y="364303"/>
                    <a:pt x="708666" y="364303"/>
                  </a:cubicBezTo>
                  <a:lnTo>
                    <a:pt x="21099" y="364303"/>
                  </a:lnTo>
                  <a:cubicBezTo>
                    <a:pt x="15503" y="364303"/>
                    <a:pt x="10137" y="362081"/>
                    <a:pt x="6180" y="358124"/>
                  </a:cubicBezTo>
                  <a:cubicBezTo>
                    <a:pt x="2223" y="354167"/>
                    <a:pt x="0" y="348800"/>
                    <a:pt x="0" y="343204"/>
                  </a:cubicBezTo>
                  <a:lnTo>
                    <a:pt x="0" y="21099"/>
                  </a:lnTo>
                  <a:cubicBezTo>
                    <a:pt x="0" y="15503"/>
                    <a:pt x="2223" y="10137"/>
                    <a:pt x="6180" y="6180"/>
                  </a:cubicBezTo>
                  <a:cubicBezTo>
                    <a:pt x="10137" y="2223"/>
                    <a:pt x="15503" y="0"/>
                    <a:pt x="2109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833" r="0" b="-2833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2428026" y="5796532"/>
            <a:ext cx="2021977" cy="69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b="true" sz="501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許家豪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701246" y="5796532"/>
            <a:ext cx="2021977" cy="69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</a:pPr>
            <a:r>
              <a:rPr lang="en-US" b="true" sz="501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張欽平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549642"/>
            <a:ext cx="10420061" cy="4708658"/>
            <a:chOff x="0" y="0"/>
            <a:chExt cx="2744378" cy="1240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240140"/>
            </a:xfrm>
            <a:custGeom>
              <a:avLst/>
              <a:gdLst/>
              <a:ahLst/>
              <a:cxnLst/>
              <a:rect r="r" b="b" t="t" l="l"/>
              <a:pathLst>
                <a:path h="1240140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08752" y="7006658"/>
            <a:ext cx="10883404" cy="143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6"/>
              </a:lnSpc>
            </a:pPr>
            <a:r>
              <a:rPr lang="en-US" sz="104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kamsia weh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08752" y="5061333"/>
            <a:ext cx="347534" cy="347534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162920" y="5061333"/>
            <a:ext cx="347534" cy="34753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615229" y="5061333"/>
            <a:ext cx="347534" cy="347534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54181" y="1453563"/>
            <a:ext cx="5612780" cy="3638730"/>
            <a:chOff x="0" y="0"/>
            <a:chExt cx="2744378" cy="17791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449" y="0"/>
                  </a:moveTo>
                  <a:lnTo>
                    <a:pt x="2720929" y="0"/>
                  </a:lnTo>
                  <a:cubicBezTo>
                    <a:pt x="2727148" y="0"/>
                    <a:pt x="2733113" y="2470"/>
                    <a:pt x="2737510" y="6868"/>
                  </a:cubicBezTo>
                  <a:cubicBezTo>
                    <a:pt x="2741908" y="11265"/>
                    <a:pt x="2744378" y="17230"/>
                    <a:pt x="2744378" y="23449"/>
                  </a:cubicBezTo>
                  <a:lnTo>
                    <a:pt x="2744378" y="1755714"/>
                  </a:lnTo>
                  <a:cubicBezTo>
                    <a:pt x="2744378" y="1768665"/>
                    <a:pt x="2733880" y="1779163"/>
                    <a:pt x="2720929" y="1779163"/>
                  </a:cubicBezTo>
                  <a:lnTo>
                    <a:pt x="23449" y="1779163"/>
                  </a:lnTo>
                  <a:cubicBezTo>
                    <a:pt x="17230" y="1779163"/>
                    <a:pt x="11265" y="1776693"/>
                    <a:pt x="6868" y="1772295"/>
                  </a:cubicBezTo>
                  <a:cubicBezTo>
                    <a:pt x="2470" y="1767898"/>
                    <a:pt x="0" y="1761933"/>
                    <a:pt x="0" y="1755714"/>
                  </a:cubicBezTo>
                  <a:lnTo>
                    <a:pt x="0" y="23449"/>
                  </a:lnTo>
                  <a:cubicBezTo>
                    <a:pt x="0" y="10498"/>
                    <a:pt x="10498" y="0"/>
                    <a:pt x="234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1028700"/>
            <a:ext cx="4969751" cy="3221858"/>
            <a:chOff x="0" y="0"/>
            <a:chExt cx="2744378" cy="17791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6483" y="0"/>
                  </a:moveTo>
                  <a:lnTo>
                    <a:pt x="2717896" y="0"/>
                  </a:lnTo>
                  <a:cubicBezTo>
                    <a:pt x="2724919" y="0"/>
                    <a:pt x="2731655" y="2790"/>
                    <a:pt x="2736622" y="7757"/>
                  </a:cubicBezTo>
                  <a:cubicBezTo>
                    <a:pt x="2741588" y="12723"/>
                    <a:pt x="2744378" y="19459"/>
                    <a:pt x="2744378" y="26483"/>
                  </a:cubicBezTo>
                  <a:lnTo>
                    <a:pt x="2744378" y="1752680"/>
                  </a:lnTo>
                  <a:cubicBezTo>
                    <a:pt x="2744378" y="1759704"/>
                    <a:pt x="2741588" y="1766440"/>
                    <a:pt x="2736622" y="1771406"/>
                  </a:cubicBezTo>
                  <a:cubicBezTo>
                    <a:pt x="2731655" y="1776373"/>
                    <a:pt x="2724919" y="1779163"/>
                    <a:pt x="2717896" y="1779163"/>
                  </a:cubicBezTo>
                  <a:lnTo>
                    <a:pt x="26483" y="1779163"/>
                  </a:lnTo>
                  <a:cubicBezTo>
                    <a:pt x="19459" y="1779163"/>
                    <a:pt x="12723" y="1776373"/>
                    <a:pt x="7757" y="1771406"/>
                  </a:cubicBezTo>
                  <a:cubicBezTo>
                    <a:pt x="2790" y="1766440"/>
                    <a:pt x="0" y="1759704"/>
                    <a:pt x="0" y="1752680"/>
                  </a:cubicBezTo>
                  <a:lnTo>
                    <a:pt x="0" y="26483"/>
                  </a:lnTo>
                  <a:cubicBezTo>
                    <a:pt x="0" y="19459"/>
                    <a:pt x="2790" y="12723"/>
                    <a:pt x="7757" y="7757"/>
                  </a:cubicBezTo>
                  <a:cubicBezTo>
                    <a:pt x="12723" y="2790"/>
                    <a:pt x="19459" y="0"/>
                    <a:pt x="264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20492" y="1729185"/>
            <a:ext cx="187200" cy="18720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53044" y="1272746"/>
            <a:ext cx="165753" cy="165753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965130" y="1729185"/>
            <a:ext cx="187200" cy="18720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69656" y="1272746"/>
            <a:ext cx="165753" cy="165753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208767" y="1729185"/>
            <a:ext cx="187200" cy="18720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785380" y="1272746"/>
            <a:ext cx="165753" cy="165753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720492" y="2241437"/>
            <a:ext cx="4899212" cy="2445717"/>
            <a:chOff x="0" y="0"/>
            <a:chExt cx="729766" cy="36430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383" y="0"/>
                  </a:moveTo>
                  <a:lnTo>
                    <a:pt x="712383" y="0"/>
                  </a:lnTo>
                  <a:cubicBezTo>
                    <a:pt x="716993" y="0"/>
                    <a:pt x="721414" y="1831"/>
                    <a:pt x="724674" y="5091"/>
                  </a:cubicBezTo>
                  <a:cubicBezTo>
                    <a:pt x="727934" y="8351"/>
                    <a:pt x="729766" y="12772"/>
                    <a:pt x="729766" y="17383"/>
                  </a:cubicBezTo>
                  <a:lnTo>
                    <a:pt x="729766" y="346921"/>
                  </a:lnTo>
                  <a:cubicBezTo>
                    <a:pt x="729766" y="356521"/>
                    <a:pt x="721983" y="364303"/>
                    <a:pt x="712383" y="364303"/>
                  </a:cubicBezTo>
                  <a:lnTo>
                    <a:pt x="17383" y="364303"/>
                  </a:lnTo>
                  <a:cubicBezTo>
                    <a:pt x="12772" y="364303"/>
                    <a:pt x="8351" y="362472"/>
                    <a:pt x="5091" y="359212"/>
                  </a:cubicBezTo>
                  <a:cubicBezTo>
                    <a:pt x="1831" y="355952"/>
                    <a:pt x="0" y="351531"/>
                    <a:pt x="0" y="346921"/>
                  </a:cubicBezTo>
                  <a:lnTo>
                    <a:pt x="0" y="17383"/>
                  </a:lnTo>
                  <a:cubicBezTo>
                    <a:pt x="0" y="12772"/>
                    <a:pt x="1831" y="8351"/>
                    <a:pt x="5091" y="5091"/>
                  </a:cubicBezTo>
                  <a:cubicBezTo>
                    <a:pt x="8351" y="1831"/>
                    <a:pt x="12772" y="0"/>
                    <a:pt x="17383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355" r="0" b="-16355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353044" y="1726311"/>
            <a:ext cx="4337933" cy="2165523"/>
            <a:chOff x="0" y="0"/>
            <a:chExt cx="729766" cy="36430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9632" y="0"/>
                  </a:moveTo>
                  <a:lnTo>
                    <a:pt x="710134" y="0"/>
                  </a:lnTo>
                  <a:cubicBezTo>
                    <a:pt x="715341" y="0"/>
                    <a:pt x="720334" y="2068"/>
                    <a:pt x="724016" y="5750"/>
                  </a:cubicBezTo>
                  <a:cubicBezTo>
                    <a:pt x="727697" y="9432"/>
                    <a:pt x="729766" y="14425"/>
                    <a:pt x="729766" y="19632"/>
                  </a:cubicBezTo>
                  <a:lnTo>
                    <a:pt x="729766" y="344672"/>
                  </a:lnTo>
                  <a:cubicBezTo>
                    <a:pt x="729766" y="355514"/>
                    <a:pt x="720976" y="364303"/>
                    <a:pt x="710134" y="364303"/>
                  </a:cubicBezTo>
                  <a:lnTo>
                    <a:pt x="19632" y="364303"/>
                  </a:lnTo>
                  <a:cubicBezTo>
                    <a:pt x="14425" y="364303"/>
                    <a:pt x="9432" y="362235"/>
                    <a:pt x="5750" y="358553"/>
                  </a:cubicBezTo>
                  <a:cubicBezTo>
                    <a:pt x="2068" y="354872"/>
                    <a:pt x="0" y="349878"/>
                    <a:pt x="0" y="344672"/>
                  </a:cubicBezTo>
                  <a:lnTo>
                    <a:pt x="0" y="19632"/>
                  </a:lnTo>
                  <a:cubicBezTo>
                    <a:pt x="0" y="14425"/>
                    <a:pt x="2068" y="9432"/>
                    <a:pt x="5750" y="5750"/>
                  </a:cubicBezTo>
                  <a:cubicBezTo>
                    <a:pt x="9432" y="2068"/>
                    <a:pt x="14425" y="0"/>
                    <a:pt x="19632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730" r="0" b="-1673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1739021" y="4066960"/>
            <a:ext cx="5520279" cy="3578762"/>
            <a:chOff x="0" y="0"/>
            <a:chExt cx="2744378" cy="177916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842" y="0"/>
                  </a:moveTo>
                  <a:lnTo>
                    <a:pt x="2720537" y="0"/>
                  </a:lnTo>
                  <a:cubicBezTo>
                    <a:pt x="2726860" y="0"/>
                    <a:pt x="2732924" y="2512"/>
                    <a:pt x="2737395" y="6983"/>
                  </a:cubicBezTo>
                  <a:cubicBezTo>
                    <a:pt x="2741866" y="11454"/>
                    <a:pt x="2744378" y="17518"/>
                    <a:pt x="2744378" y="23842"/>
                  </a:cubicBezTo>
                  <a:lnTo>
                    <a:pt x="2744378" y="1755322"/>
                  </a:lnTo>
                  <a:cubicBezTo>
                    <a:pt x="2744378" y="1768489"/>
                    <a:pt x="2733704" y="1779163"/>
                    <a:pt x="2720537" y="1779163"/>
                  </a:cubicBezTo>
                  <a:lnTo>
                    <a:pt x="23842" y="1779163"/>
                  </a:lnTo>
                  <a:cubicBezTo>
                    <a:pt x="17518" y="1779163"/>
                    <a:pt x="11454" y="1776651"/>
                    <a:pt x="6983" y="1772180"/>
                  </a:cubicBezTo>
                  <a:cubicBezTo>
                    <a:pt x="2512" y="1767709"/>
                    <a:pt x="0" y="1761645"/>
                    <a:pt x="0" y="1755322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099295" y="4338040"/>
            <a:ext cx="184114" cy="184114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339902" y="4338040"/>
            <a:ext cx="184114" cy="184114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2579523" y="4338040"/>
            <a:ext cx="184114" cy="184114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2099295" y="4841850"/>
            <a:ext cx="4818470" cy="2405410"/>
            <a:chOff x="0" y="0"/>
            <a:chExt cx="729766" cy="3643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674" y="0"/>
                  </a:moveTo>
                  <a:lnTo>
                    <a:pt x="712092" y="0"/>
                  </a:lnTo>
                  <a:cubicBezTo>
                    <a:pt x="716779" y="0"/>
                    <a:pt x="721275" y="1862"/>
                    <a:pt x="724589" y="5177"/>
                  </a:cubicBezTo>
                  <a:cubicBezTo>
                    <a:pt x="727904" y="8491"/>
                    <a:pt x="729766" y="12986"/>
                    <a:pt x="729766" y="17674"/>
                  </a:cubicBezTo>
                  <a:lnTo>
                    <a:pt x="729766" y="346630"/>
                  </a:lnTo>
                  <a:cubicBezTo>
                    <a:pt x="729766" y="356391"/>
                    <a:pt x="721853" y="364303"/>
                    <a:pt x="712092" y="364303"/>
                  </a:cubicBezTo>
                  <a:lnTo>
                    <a:pt x="17674" y="364303"/>
                  </a:lnTo>
                  <a:cubicBezTo>
                    <a:pt x="7913" y="364303"/>
                    <a:pt x="0" y="356391"/>
                    <a:pt x="0" y="346630"/>
                  </a:cubicBezTo>
                  <a:lnTo>
                    <a:pt x="0" y="17674"/>
                  </a:lnTo>
                  <a:cubicBezTo>
                    <a:pt x="0" y="7913"/>
                    <a:pt x="7913" y="0"/>
                    <a:pt x="176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6730" r="0" b="-1673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788177" y="6030973"/>
            <a:ext cx="10883404" cy="87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謝謝您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DAGaEpGShwU</dc:identifier>
  <dcterms:modified xsi:type="dcterms:W3CDTF">2011-08-01T06:04:30Z</dcterms:modified>
  <cp:revision>1</cp:revision>
  <dc:title>MoneyTracker-01257168+01257169</dc:title>
</cp:coreProperties>
</file>