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EAEF1-67BE-42E0-B006-A0691DB29524}" v="388" dt="2021-04-17T01:47:09.572"/>
    <p1510:client id="{2E8633E4-9400-41B9-AE77-9393416BC3D1}" v="473" dt="2021-04-17T01:25:16.621"/>
    <p1510:client id="{418D49C9-9BBB-4844-9564-2405B7B01937}" v="2496" dt="2021-04-17T01:48:19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b="1"/>
              <a:t>DevOps Tools e Cloud Computing</a:t>
            </a:r>
            <a:endParaRPr lang="pt-BR"/>
          </a:p>
          <a:p>
            <a:pPr algn="l"/>
            <a:endParaRPr lang="de-DE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>
                <a:cs typeface="Calibri"/>
              </a:rPr>
              <a:t>CHECKPOINT 01</a:t>
            </a:r>
          </a:p>
          <a:p>
            <a:pPr algn="l"/>
            <a:endParaRPr lang="de-DE">
              <a:cs typeface="Calibr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F004F911-8572-4AEE-B70F-21808316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51F497C-E63D-4525-8DC6-47B7F6B6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03" y="2222580"/>
            <a:ext cx="4554747" cy="2884678"/>
          </a:xfrm>
          <a:prstGeom prst="rect">
            <a:avLst/>
          </a:prstGeom>
        </p:spPr>
      </p:pic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1C4C224-76DE-42DC-8CDC-D1D8DF58F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68" y="2220431"/>
            <a:ext cx="6222520" cy="38362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4D3748-3F28-48B0-BEC8-E97086674E73}"/>
              </a:ext>
            </a:extLst>
          </p:cNvPr>
          <p:cNvSpPr txBox="1"/>
          <p:nvPr/>
        </p:nvSpPr>
        <p:spPr>
          <a:xfrm>
            <a:off x="2282535" y="628648"/>
            <a:ext cx="69774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cs typeface="Calibri"/>
              </a:rPr>
              <a:t>Escolhemos o arquivo do disco óptico e em seguida adicionamos ele à nossa VM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25EDD6D-6A94-4B7C-B7C7-F918F8F7CAA5}"/>
              </a:ext>
            </a:extLst>
          </p:cNvPr>
          <p:cNvSpPr/>
          <p:nvPr/>
        </p:nvSpPr>
        <p:spPr>
          <a:xfrm>
            <a:off x="3381555" y="4768969"/>
            <a:ext cx="848265" cy="287549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CD1558-3D31-401A-93A3-AF5E7331C9A4}"/>
              </a:ext>
            </a:extLst>
          </p:cNvPr>
          <p:cNvSpPr/>
          <p:nvPr/>
        </p:nvSpPr>
        <p:spPr>
          <a:xfrm>
            <a:off x="10670875" y="5775384"/>
            <a:ext cx="675737" cy="287549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127492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54E4A9D-B806-4371-8072-1D10AEAF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95" y="1762725"/>
            <a:ext cx="7760898" cy="47843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ACD9E2-B522-40FD-BFD5-BED25EA89C3C}"/>
              </a:ext>
            </a:extLst>
          </p:cNvPr>
          <p:cNvSpPr txBox="1"/>
          <p:nvPr/>
        </p:nvSpPr>
        <p:spPr>
          <a:xfrm>
            <a:off x="3096490" y="498762"/>
            <a:ext cx="57392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cs typeface="Calibri"/>
              </a:rPr>
              <a:t>Revisando configuração na aba GERAL, em seguida na guia AVANÇADO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39F8172-FA4B-451D-A882-F63E9B51F78E}"/>
              </a:ext>
            </a:extLst>
          </p:cNvPr>
          <p:cNvSpPr/>
          <p:nvPr/>
        </p:nvSpPr>
        <p:spPr>
          <a:xfrm>
            <a:off x="3856008" y="3072440"/>
            <a:ext cx="3651849" cy="531963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A46F0BF-90B4-4AE6-84E0-0356EF869240}"/>
              </a:ext>
            </a:extLst>
          </p:cNvPr>
          <p:cNvSpPr/>
          <p:nvPr/>
        </p:nvSpPr>
        <p:spPr>
          <a:xfrm>
            <a:off x="8212347" y="6177950"/>
            <a:ext cx="819510" cy="35943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00BFABD-641D-4DFE-85AF-6FD710A62F59}"/>
              </a:ext>
            </a:extLst>
          </p:cNvPr>
          <p:cNvSpPr/>
          <p:nvPr/>
        </p:nvSpPr>
        <p:spPr>
          <a:xfrm>
            <a:off x="4316083" y="2439836"/>
            <a:ext cx="776378" cy="40256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394031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74EEE6D-6394-45BB-8004-A976E44D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72" y="1576336"/>
            <a:ext cx="7660256" cy="472415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05A954D-7E3B-421D-B878-17ADD028AB69}"/>
              </a:ext>
            </a:extLst>
          </p:cNvPr>
          <p:cNvSpPr txBox="1"/>
          <p:nvPr/>
        </p:nvSpPr>
        <p:spPr>
          <a:xfrm>
            <a:off x="3442853" y="550717"/>
            <a:ext cx="49945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cs typeface="Calibri"/>
              </a:rPr>
              <a:t>Selecionando a quantidade de processadores que serão alocados para o Zorin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F30883B-28E8-4CBF-A55B-0ADE7F731BA9}"/>
              </a:ext>
            </a:extLst>
          </p:cNvPr>
          <p:cNvSpPr/>
          <p:nvPr/>
        </p:nvSpPr>
        <p:spPr>
          <a:xfrm>
            <a:off x="9146875" y="2554855"/>
            <a:ext cx="675737" cy="373813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773091C-B18D-47EE-BCE6-FE8DE769B063}"/>
              </a:ext>
            </a:extLst>
          </p:cNvPr>
          <p:cNvSpPr/>
          <p:nvPr/>
        </p:nvSpPr>
        <p:spPr>
          <a:xfrm>
            <a:off x="2260121" y="2195421"/>
            <a:ext cx="1696528" cy="40256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6D4B485-E758-48D5-AA8A-6C9187952056}"/>
              </a:ext>
            </a:extLst>
          </p:cNvPr>
          <p:cNvSpPr/>
          <p:nvPr/>
        </p:nvSpPr>
        <p:spPr>
          <a:xfrm>
            <a:off x="4675517" y="2281685"/>
            <a:ext cx="848265" cy="316304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329391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C3D8A0E-E3DC-42E4-8E2F-5AA7A0C1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82" y="1832087"/>
            <a:ext cx="7056406" cy="43917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7DDD57-E237-424F-900F-5E13738819F7}"/>
              </a:ext>
            </a:extLst>
          </p:cNvPr>
          <p:cNvSpPr txBox="1"/>
          <p:nvPr/>
        </p:nvSpPr>
        <p:spPr>
          <a:xfrm>
            <a:off x="3590059" y="749878"/>
            <a:ext cx="47261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cs typeface="Calibri"/>
              </a:rPr>
              <a:t>Escolha a memória de vídeo que será disponibilizada para o Zorin...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AE4A36C-CD6E-4F31-B7B6-7E646F4BD034}"/>
              </a:ext>
            </a:extLst>
          </p:cNvPr>
          <p:cNvSpPr/>
          <p:nvPr/>
        </p:nvSpPr>
        <p:spPr>
          <a:xfrm>
            <a:off x="2504536" y="2741761"/>
            <a:ext cx="1524000" cy="33068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FC94FCE-4159-447E-8528-EDE4E16561CD}"/>
              </a:ext>
            </a:extLst>
          </p:cNvPr>
          <p:cNvSpPr/>
          <p:nvPr/>
        </p:nvSpPr>
        <p:spPr>
          <a:xfrm>
            <a:off x="4445479" y="2741761"/>
            <a:ext cx="5060830" cy="4457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445EEF0-ADA2-4958-8F59-DF3E29750B3D}"/>
              </a:ext>
            </a:extLst>
          </p:cNvPr>
          <p:cNvSpPr/>
          <p:nvPr/>
        </p:nvSpPr>
        <p:spPr>
          <a:xfrm>
            <a:off x="8054196" y="5890402"/>
            <a:ext cx="776378" cy="345059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113654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4B49C57-DDB2-4CB1-A399-26D39655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81" y="1640771"/>
            <a:ext cx="7430217" cy="47776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9E354D-4CF2-4E90-A836-4CFAF233209D}"/>
              </a:ext>
            </a:extLst>
          </p:cNvPr>
          <p:cNvSpPr txBox="1"/>
          <p:nvPr/>
        </p:nvSpPr>
        <p:spPr>
          <a:xfrm>
            <a:off x="3105150" y="490105"/>
            <a:ext cx="56526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Iniciando a VM, </a:t>
            </a:r>
            <a:r>
              <a:rPr lang="en-US" sz="2000" b="1" err="1">
                <a:cs typeface="Calibri"/>
              </a:rPr>
              <a:t>nesse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momento</a:t>
            </a:r>
            <a:r>
              <a:rPr lang="en-US" sz="2000" b="1">
                <a:cs typeface="Calibri"/>
              </a:rPr>
              <a:t> o boot </a:t>
            </a:r>
            <a:r>
              <a:rPr lang="en-US" sz="2000" b="1" err="1">
                <a:cs typeface="Calibri"/>
              </a:rPr>
              <a:t>irá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pegar</a:t>
            </a:r>
            <a:r>
              <a:rPr lang="en-US" sz="2000" b="1">
                <a:cs typeface="Calibri"/>
              </a:rPr>
              <a:t> a Iso que alocamos no disco óptico....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16E834E-0460-4918-ABEE-A6E2441D080B}"/>
              </a:ext>
            </a:extLst>
          </p:cNvPr>
          <p:cNvSpPr/>
          <p:nvPr/>
        </p:nvSpPr>
        <p:spPr>
          <a:xfrm>
            <a:off x="5926347" y="2080402"/>
            <a:ext cx="589473" cy="48883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359849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10380739-132E-4311-BBA4-439A4F51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477" y="927997"/>
            <a:ext cx="5963728" cy="500200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3D7A5D0-664E-4F7A-AAE5-0218EF33070C}"/>
              </a:ext>
            </a:extLst>
          </p:cNvPr>
          <p:cNvSpPr txBox="1"/>
          <p:nvPr/>
        </p:nvSpPr>
        <p:spPr>
          <a:xfrm>
            <a:off x="3105150" y="490105"/>
            <a:ext cx="5652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Escolhemos "Try or Install Zorin Os"</a:t>
            </a:r>
          </a:p>
        </p:txBody>
      </p:sp>
    </p:spTree>
    <p:extLst>
      <p:ext uri="{BB962C8B-B14F-4D97-AF65-F5344CB8AC3E}">
        <p14:creationId xmlns:p14="http://schemas.microsoft.com/office/powerpoint/2010/main" val="36883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A9DC30F0-2E73-4EC1-9351-6CFE2045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72" y="595900"/>
            <a:ext cx="7112773" cy="60068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252E1E9-64C5-416D-A69A-85584564F35D}"/>
              </a:ext>
            </a:extLst>
          </p:cNvPr>
          <p:cNvSpPr txBox="1"/>
          <p:nvPr/>
        </p:nvSpPr>
        <p:spPr>
          <a:xfrm>
            <a:off x="2351809" y="169719"/>
            <a:ext cx="5652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VM Iniciada.</a:t>
            </a:r>
          </a:p>
        </p:txBody>
      </p:sp>
    </p:spTree>
    <p:extLst>
      <p:ext uri="{BB962C8B-B14F-4D97-AF65-F5344CB8AC3E}">
        <p14:creationId xmlns:p14="http://schemas.microsoft.com/office/powerpoint/2010/main" val="23696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9C039E9-9838-43B7-8E27-480270B9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01" y="487980"/>
            <a:ext cx="7300823" cy="617938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D193882-75E5-4FE4-9F1B-A6520D1E64F4}"/>
              </a:ext>
            </a:extLst>
          </p:cNvPr>
          <p:cNvSpPr txBox="1"/>
          <p:nvPr/>
        </p:nvSpPr>
        <p:spPr>
          <a:xfrm>
            <a:off x="2048741" y="-3464"/>
            <a:ext cx="5652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cs typeface="Calibri"/>
              </a:rPr>
              <a:t>Selecionando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idioma</a:t>
            </a:r>
            <a:r>
              <a:rPr lang="en-US" sz="2000" b="1">
                <a:cs typeface="Calibri"/>
              </a:rPr>
              <a:t> para </a:t>
            </a:r>
            <a:r>
              <a:rPr lang="en-US" sz="2000" b="1" err="1">
                <a:cs typeface="Calibri"/>
              </a:rPr>
              <a:t>utilizar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na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instalação</a:t>
            </a:r>
            <a:r>
              <a:rPr lang="en-US" sz="2000" b="1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75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3B0769E-7BF5-4776-BBE0-57669125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65" y="996509"/>
            <a:ext cx="6974475" cy="554741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4B75AE7-7547-4090-8044-83FA0BB5B2C9}"/>
              </a:ext>
            </a:extLst>
          </p:cNvPr>
          <p:cNvSpPr txBox="1"/>
          <p:nvPr/>
        </p:nvSpPr>
        <p:spPr>
          <a:xfrm>
            <a:off x="423798" y="204591"/>
            <a:ext cx="43611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cs typeface="Calibri"/>
              </a:rPr>
              <a:t>Escolha o layout do seu teclado, neste caso selecionamos Português(Brasil)</a:t>
            </a:r>
            <a:br>
              <a:rPr lang="pt-BR" sz="2000" b="1">
                <a:cs typeface="Calibri"/>
              </a:rPr>
            </a:br>
            <a:endParaRPr lang="pt-BR" sz="2000" b="1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2CBFB1-3DFF-4159-853F-0DA060029FED}"/>
              </a:ext>
            </a:extLst>
          </p:cNvPr>
          <p:cNvSpPr txBox="1"/>
          <p:nvPr/>
        </p:nvSpPr>
        <p:spPr>
          <a:xfrm>
            <a:off x="6916456" y="204592"/>
            <a:ext cx="53736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ea typeface="+mn-lt"/>
                <a:cs typeface="+mn-lt"/>
              </a:rPr>
              <a:t>Tem a opção de testar o seu Layout caso encontre duvidas no momento de escolha.</a:t>
            </a:r>
            <a:endParaRPr lang="pt-BR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67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5BDC118-EE6A-42E2-B17D-393DB221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21" y="836804"/>
            <a:ext cx="6452558" cy="518439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71D414-D6B5-41C2-8F0E-B53A70A2E88D}"/>
              </a:ext>
            </a:extLst>
          </p:cNvPr>
          <p:cNvSpPr txBox="1"/>
          <p:nvPr/>
        </p:nvSpPr>
        <p:spPr>
          <a:xfrm>
            <a:off x="2802082" y="213014"/>
            <a:ext cx="5652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cs typeface="Calibri"/>
              </a:rPr>
              <a:t>Configurando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opções</a:t>
            </a:r>
            <a:r>
              <a:rPr lang="en-US" sz="2000" b="1">
                <a:cs typeface="Calibri"/>
              </a:rPr>
              <a:t> de </a:t>
            </a:r>
            <a:r>
              <a:rPr lang="en-US" sz="2000" b="1" err="1">
                <a:cs typeface="Calibri"/>
              </a:rPr>
              <a:t>instalação</a:t>
            </a:r>
            <a:r>
              <a:rPr lang="en-US" sz="2000" b="1">
                <a:cs typeface="Calibri"/>
              </a:rPr>
              <a:t> do SO.</a:t>
            </a:r>
          </a:p>
        </p:txBody>
      </p:sp>
    </p:spTree>
    <p:extLst>
      <p:ext uri="{BB962C8B-B14F-4D97-AF65-F5344CB8AC3E}">
        <p14:creationId xmlns:p14="http://schemas.microsoft.com/office/powerpoint/2010/main" val="206386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43233A7-5570-471F-94BD-107BD01E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61" y="1677421"/>
            <a:ext cx="8451010" cy="439226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B1E62E1-FA15-4AF7-8FD7-A5F366C817E1}"/>
              </a:ext>
            </a:extLst>
          </p:cNvPr>
          <p:cNvSpPr txBox="1"/>
          <p:nvPr/>
        </p:nvSpPr>
        <p:spPr>
          <a:xfrm>
            <a:off x="4074967" y="550718"/>
            <a:ext cx="40507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cs typeface="Calibri"/>
              </a:rPr>
              <a:t>Sistema Operacional Escolhido</a:t>
            </a:r>
            <a:endParaRPr lang="pt-BR" sz="2000" b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C5DAB-25E8-46FA-8565-326E88FD16DC}"/>
              </a:ext>
            </a:extLst>
          </p:cNvPr>
          <p:cNvSpPr txBox="1"/>
          <p:nvPr/>
        </p:nvSpPr>
        <p:spPr>
          <a:xfrm>
            <a:off x="1810616" y="1308389"/>
            <a:ext cx="69082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>
                <a:ea typeface="+mn-lt"/>
                <a:cs typeface="+mn-lt"/>
              </a:rPr>
              <a:t>Zorin OS - Um sistema seguro e amigável para usuários de Windows (Baseado em Debian/Ubuntu)</a:t>
            </a:r>
            <a:endParaRPr lang="pt-BR" sz="1200">
              <a:cs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18FB875-2C47-4D37-A2D1-82E1E3A36393}"/>
              </a:ext>
            </a:extLst>
          </p:cNvPr>
          <p:cNvSpPr/>
          <p:nvPr/>
        </p:nvSpPr>
        <p:spPr>
          <a:xfrm>
            <a:off x="4990023" y="5112228"/>
            <a:ext cx="2199734" cy="80513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7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EF9F5B-96CF-4815-BD70-90F44F03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195" y="1249334"/>
            <a:ext cx="5540086" cy="43593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4B8D040-35AF-46D4-A1B6-C57A93D4327C}"/>
              </a:ext>
            </a:extLst>
          </p:cNvPr>
          <p:cNvSpPr txBox="1"/>
          <p:nvPr/>
        </p:nvSpPr>
        <p:spPr>
          <a:xfrm>
            <a:off x="3434196" y="342900"/>
            <a:ext cx="56526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ea typeface="+mn-lt"/>
                <a:cs typeface="+mn-lt"/>
              </a:rPr>
              <a:t>Configurando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opções</a:t>
            </a:r>
            <a:r>
              <a:rPr lang="en-US" sz="2000" b="1">
                <a:ea typeface="+mn-lt"/>
                <a:cs typeface="+mn-lt"/>
              </a:rPr>
              <a:t> de </a:t>
            </a:r>
            <a:r>
              <a:rPr lang="en-US" sz="2000" b="1" err="1">
                <a:ea typeface="+mn-lt"/>
                <a:cs typeface="+mn-lt"/>
              </a:rPr>
              <a:t>instalação</a:t>
            </a:r>
            <a:r>
              <a:rPr lang="en-US" sz="2000" b="1">
                <a:ea typeface="+mn-lt"/>
                <a:cs typeface="+mn-lt"/>
              </a:rPr>
              <a:t> do SO. (Tipo de </a:t>
            </a:r>
            <a:r>
              <a:rPr lang="en-US" sz="2000" b="1" err="1">
                <a:ea typeface="+mn-lt"/>
                <a:cs typeface="+mn-lt"/>
              </a:rPr>
              <a:t>instalação</a:t>
            </a:r>
            <a:r>
              <a:rPr lang="en-US" sz="2000" b="1">
                <a:ea typeface="+mn-lt"/>
                <a:cs typeface="+mn-lt"/>
              </a:rPr>
              <a:t> a ser executada).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41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126E272-0D57-4AFF-A3CF-12DFE8EF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47" y="1145753"/>
            <a:ext cx="6423313" cy="41162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29C306-72F1-494E-8FDB-A131F12C1054}"/>
              </a:ext>
            </a:extLst>
          </p:cNvPr>
          <p:cNvSpPr txBox="1"/>
          <p:nvPr/>
        </p:nvSpPr>
        <p:spPr>
          <a:xfrm>
            <a:off x="2386446" y="282286"/>
            <a:ext cx="56526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Ele </a:t>
            </a:r>
            <a:r>
              <a:rPr lang="en-US" sz="2000" b="1" err="1">
                <a:cs typeface="Calibri"/>
              </a:rPr>
              <a:t>informa</a:t>
            </a:r>
            <a:r>
              <a:rPr lang="en-US" sz="2000" b="1">
                <a:cs typeface="Calibri"/>
              </a:rPr>
              <a:t> que o disco original </a:t>
            </a:r>
            <a:r>
              <a:rPr lang="en-US" sz="2000" b="1" err="1">
                <a:cs typeface="Calibri"/>
              </a:rPr>
              <a:t>sofrerá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algumas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alterações</a:t>
            </a:r>
            <a:r>
              <a:rPr lang="en-US" sz="2000" b="1">
                <a:cs typeface="Calibri"/>
              </a:rPr>
              <a:t> de update, </a:t>
            </a:r>
            <a:r>
              <a:rPr lang="en-US" sz="2000" b="1" err="1">
                <a:cs typeface="Calibri"/>
              </a:rPr>
              <a:t>clicamos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em</a:t>
            </a:r>
            <a:r>
              <a:rPr lang="en-US" sz="2000" b="1">
                <a:cs typeface="Calibri"/>
              </a:rPr>
              <a:t> "</a:t>
            </a:r>
            <a:r>
              <a:rPr lang="en-US" sz="2000" b="1" err="1">
                <a:cs typeface="Calibri"/>
              </a:rPr>
              <a:t>Continuar</a:t>
            </a:r>
            <a:r>
              <a:rPr lang="en-US" sz="2000" b="1">
                <a:cs typeface="Calibri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046678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8619A689-3D44-4A46-BEFC-A580DCA0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42" y="1457812"/>
            <a:ext cx="5756563" cy="394237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3B32BF2-F13B-40AD-A821-B86B00476BA0}"/>
              </a:ext>
            </a:extLst>
          </p:cNvPr>
          <p:cNvSpPr txBox="1"/>
          <p:nvPr/>
        </p:nvSpPr>
        <p:spPr>
          <a:xfrm>
            <a:off x="3191741" y="628650"/>
            <a:ext cx="5652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cs typeface="Calibri"/>
              </a:rPr>
              <a:t>Informando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origem</a:t>
            </a:r>
            <a:r>
              <a:rPr lang="en-US" sz="2000" b="1">
                <a:cs typeface="Calibri"/>
              </a:rPr>
              <a:t> da </a:t>
            </a:r>
            <a:r>
              <a:rPr lang="en-US" sz="2000" b="1" err="1">
                <a:cs typeface="Calibri"/>
              </a:rPr>
              <a:t>instalação</a:t>
            </a:r>
            <a:r>
              <a:rPr lang="en-US" sz="2000" b="1"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8010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4B1A584-2FF3-4DD3-AA94-18D7BAE8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8" y="1832778"/>
            <a:ext cx="4977245" cy="346087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BA371E-3913-42F7-9F8E-1E171A6F11A7}"/>
              </a:ext>
            </a:extLst>
          </p:cNvPr>
          <p:cNvSpPr txBox="1"/>
          <p:nvPr/>
        </p:nvSpPr>
        <p:spPr>
          <a:xfrm>
            <a:off x="3070513" y="680605"/>
            <a:ext cx="5652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cs typeface="Calibri"/>
              </a:rPr>
              <a:t>Configurando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opções</a:t>
            </a:r>
            <a:r>
              <a:rPr lang="en-US" sz="2000" b="1">
                <a:cs typeface="Calibri"/>
              </a:rPr>
              <a:t> de entrada para o  </a:t>
            </a:r>
            <a:r>
              <a:rPr lang="en-US" sz="2000" b="1" err="1">
                <a:cs typeface="Calibri"/>
              </a:rPr>
              <a:t>usuário</a:t>
            </a:r>
            <a:r>
              <a:rPr lang="en-US" sz="2000" b="1">
                <a:cs typeface="Calibri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66919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1E5E8EB-9AC3-4AC5-A38B-245E01D8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87" y="1879804"/>
            <a:ext cx="4769426" cy="341877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EBA751-493F-4666-ADCF-96544F1C9CA7}"/>
              </a:ext>
            </a:extLst>
          </p:cNvPr>
          <p:cNvSpPr txBox="1"/>
          <p:nvPr/>
        </p:nvSpPr>
        <p:spPr>
          <a:xfrm>
            <a:off x="3815195" y="1200150"/>
            <a:ext cx="5652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cs typeface="Calibri"/>
              </a:rPr>
              <a:t>Instalando</a:t>
            </a:r>
            <a:r>
              <a:rPr lang="en-US" sz="2000" b="1"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8350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E79DB4D-CB16-4077-A32F-E387E136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13" y="1567231"/>
            <a:ext cx="4613563" cy="372353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532645-70B4-4CAC-8BDE-20088DF41A48}"/>
              </a:ext>
            </a:extLst>
          </p:cNvPr>
          <p:cNvSpPr txBox="1"/>
          <p:nvPr/>
        </p:nvSpPr>
        <p:spPr>
          <a:xfrm>
            <a:off x="3529445" y="1052945"/>
            <a:ext cx="56526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cs typeface="Calibri"/>
              </a:rPr>
              <a:t>Instalação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concluida</a:t>
            </a:r>
            <a:r>
              <a:rPr lang="en-US" sz="2000" b="1">
                <a:cs typeface="Calibri"/>
              </a:rPr>
              <a:t> com </a:t>
            </a:r>
            <a:r>
              <a:rPr lang="en-US" sz="2000" b="1" err="1">
                <a:cs typeface="Calibri"/>
              </a:rPr>
              <a:t>sucesso</a:t>
            </a:r>
            <a:r>
              <a:rPr lang="en-US" sz="2000" b="1"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113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CA8AB22D-4998-433F-AF35-FDD00995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42" y="2271510"/>
            <a:ext cx="3487881" cy="3187100"/>
          </a:xfrm>
          <a:prstGeom prst="rect">
            <a:avLst/>
          </a:prstGeom>
        </p:spPr>
      </p:pic>
      <p:pic>
        <p:nvPicPr>
          <p:cNvPr id="3" name="Imagem 3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0094875D-CCF9-4336-B034-E552F89D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56" y="2310059"/>
            <a:ext cx="3998768" cy="31913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D04791-5120-406D-BAF5-4645310B349C}"/>
              </a:ext>
            </a:extLst>
          </p:cNvPr>
          <p:cNvSpPr txBox="1"/>
          <p:nvPr/>
        </p:nvSpPr>
        <p:spPr>
          <a:xfrm>
            <a:off x="697923" y="1061604"/>
            <a:ext cx="41806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cs typeface="Calibri"/>
              </a:rPr>
              <a:t>Após</a:t>
            </a:r>
            <a:r>
              <a:rPr lang="en-US" b="1">
                <a:cs typeface="Calibri"/>
              </a:rPr>
              <a:t> a VM ser </a:t>
            </a:r>
            <a:r>
              <a:rPr lang="en-US" b="1" err="1">
                <a:cs typeface="Calibri"/>
              </a:rPr>
              <a:t>iniciada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vamos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logar</a:t>
            </a:r>
            <a:r>
              <a:rPr lang="en-US" b="1">
                <a:cs typeface="Calibri"/>
              </a:rPr>
              <a:t> pela </a:t>
            </a:r>
            <a:r>
              <a:rPr lang="en-US" b="1" err="1">
                <a:cs typeface="Calibri"/>
              </a:rPr>
              <a:t>primeira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vez</a:t>
            </a:r>
            <a:r>
              <a:rPr lang="en-US" b="1">
                <a:cs typeface="Calibri"/>
              </a:rPr>
              <a:t> com as </a:t>
            </a:r>
            <a:r>
              <a:rPr lang="en-US" b="1" err="1">
                <a:cs typeface="Calibri"/>
              </a:rPr>
              <a:t>credenciais</a:t>
            </a:r>
            <a:r>
              <a:rPr lang="en-US" b="1">
                <a:cs typeface="Calibri"/>
              </a:rPr>
              <a:t> que </a:t>
            </a:r>
            <a:r>
              <a:rPr lang="en-US" b="1" err="1">
                <a:cs typeface="Calibri"/>
              </a:rPr>
              <a:t>cadastramos</a:t>
            </a:r>
            <a:r>
              <a:rPr lang="en-US" b="1">
                <a:cs typeface="Calibri"/>
              </a:rPr>
              <a:t> para o </a:t>
            </a:r>
            <a:r>
              <a:rPr lang="en-US" b="1" err="1">
                <a:cs typeface="Calibri"/>
              </a:rPr>
              <a:t>usuário</a:t>
            </a:r>
            <a:r>
              <a:rPr lang="en-US" b="1">
                <a:cs typeface="Calibri"/>
              </a:rPr>
              <a:t>....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81562-F0B4-41E5-A7D8-EAE7E0377B4B}"/>
              </a:ext>
            </a:extLst>
          </p:cNvPr>
          <p:cNvSpPr txBox="1"/>
          <p:nvPr/>
        </p:nvSpPr>
        <p:spPr>
          <a:xfrm>
            <a:off x="7391399" y="1338695"/>
            <a:ext cx="41806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cs typeface="Calibri"/>
              </a:rPr>
              <a:t>Efetuando</a:t>
            </a:r>
            <a:r>
              <a:rPr lang="en-US" b="1">
                <a:cs typeface="Calibri"/>
              </a:rPr>
              <a:t> login...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377F251-4FA6-42B9-A15F-27FD0ADDA73B}"/>
              </a:ext>
            </a:extLst>
          </p:cNvPr>
          <p:cNvSpPr/>
          <p:nvPr/>
        </p:nvSpPr>
        <p:spPr>
          <a:xfrm>
            <a:off x="5442272" y="1428888"/>
            <a:ext cx="978477" cy="4849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696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63BF288-F2CE-4F50-821B-CA7698B7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31" y="1080104"/>
            <a:ext cx="6674426" cy="52173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F1AEC6-20E7-4AA8-91AF-D368D57AA3F0}"/>
              </a:ext>
            </a:extLst>
          </p:cNvPr>
          <p:cNvSpPr txBox="1"/>
          <p:nvPr/>
        </p:nvSpPr>
        <p:spPr>
          <a:xfrm>
            <a:off x="2516331" y="438150"/>
            <a:ext cx="41806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cs typeface="Calibri"/>
              </a:rPr>
              <a:t>Tudo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certo</a:t>
            </a:r>
            <a:r>
              <a:rPr lang="en-US" b="1">
                <a:cs typeface="Calibri"/>
              </a:rPr>
              <a:t>! VM, </a:t>
            </a:r>
            <a:r>
              <a:rPr lang="en-US" b="1" err="1">
                <a:cs typeface="Calibri"/>
              </a:rPr>
              <a:t>instalada</a:t>
            </a:r>
            <a:r>
              <a:rPr lang="en-US" b="1">
                <a:cs typeface="Calibri"/>
              </a:rPr>
              <a:t> e </a:t>
            </a:r>
            <a:r>
              <a:rPr lang="en-US" b="1" err="1">
                <a:cs typeface="Calibri"/>
              </a:rPr>
              <a:t>configurada</a:t>
            </a:r>
            <a:r>
              <a:rPr lang="en-US" b="1">
                <a:cs typeface="Calibri"/>
              </a:rPr>
              <a:t> com </a:t>
            </a:r>
            <a:r>
              <a:rPr lang="en-US" b="1" err="1">
                <a:cs typeface="Calibri"/>
              </a:rPr>
              <a:t>sucesso</a:t>
            </a:r>
            <a:r>
              <a:rPr lang="en-US" b="1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28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4E84C9D-5641-4DA3-8AFA-DE19F28D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78" y="1780703"/>
            <a:ext cx="8019691" cy="41798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7354B3-935E-4816-884A-0928C9AAE099}"/>
              </a:ext>
            </a:extLst>
          </p:cNvPr>
          <p:cNvSpPr txBox="1"/>
          <p:nvPr/>
        </p:nvSpPr>
        <p:spPr>
          <a:xfrm>
            <a:off x="4074967" y="602673"/>
            <a:ext cx="40507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cs typeface="Calibri"/>
              </a:rPr>
              <a:t>Criando uma nova VM no Oracle VM VirtualBox</a:t>
            </a:r>
            <a:endParaRPr lang="pt-BR" sz="2000" b="1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227E310-33EE-422B-8327-5D1C5EE9FEF8}"/>
              </a:ext>
            </a:extLst>
          </p:cNvPr>
          <p:cNvSpPr/>
          <p:nvPr/>
        </p:nvSpPr>
        <p:spPr>
          <a:xfrm>
            <a:off x="4157932" y="2310441"/>
            <a:ext cx="402567" cy="56071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403964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71CFEF4-D684-4BDD-89F4-518B5B6D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4" y="1007531"/>
            <a:ext cx="5532407" cy="4842939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DAED42B4-461E-47F4-9ACE-5D318167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02" y="1508757"/>
            <a:ext cx="4827916" cy="34045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7BA35B3-8F49-4054-AF74-1E0E666CD034}"/>
              </a:ext>
            </a:extLst>
          </p:cNvPr>
          <p:cNvSpPr txBox="1"/>
          <p:nvPr/>
        </p:nvSpPr>
        <p:spPr>
          <a:xfrm>
            <a:off x="161059" y="256310"/>
            <a:ext cx="40507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Selecionando a localização da pasta do Zorin Os.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F1882A-BC0C-47AC-ABC2-5CB49399C777}"/>
              </a:ext>
            </a:extLst>
          </p:cNvPr>
          <p:cNvSpPr txBox="1"/>
          <p:nvPr/>
        </p:nvSpPr>
        <p:spPr>
          <a:xfrm>
            <a:off x="6958444" y="256309"/>
            <a:ext cx="40507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>
                <a:cs typeface="Calibri"/>
              </a:rPr>
              <a:t>Escolhendo a quantidade de memória a ser destinada para uso da máquina virtual</a:t>
            </a:r>
            <a:endParaRPr lang="pt-BR">
              <a:cs typeface="Calibri" panose="020F0502020204030204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14CA232-C521-42FB-BCCC-8A034705D4D3}"/>
              </a:ext>
            </a:extLst>
          </p:cNvPr>
          <p:cNvSpPr/>
          <p:nvPr/>
        </p:nvSpPr>
        <p:spPr>
          <a:xfrm>
            <a:off x="448573" y="3072442"/>
            <a:ext cx="5233359" cy="66135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0623161-46D4-4A2B-9C8F-43B547226B71}"/>
              </a:ext>
            </a:extLst>
          </p:cNvPr>
          <p:cNvSpPr/>
          <p:nvPr/>
        </p:nvSpPr>
        <p:spPr>
          <a:xfrm>
            <a:off x="3712234" y="5387195"/>
            <a:ext cx="948906" cy="4600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1233B79-6CDD-4E02-A987-AA6CA55E8B15}"/>
              </a:ext>
            </a:extLst>
          </p:cNvPr>
          <p:cNvSpPr/>
          <p:nvPr/>
        </p:nvSpPr>
        <p:spPr>
          <a:xfrm>
            <a:off x="10483969" y="2612364"/>
            <a:ext cx="948906" cy="41694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D250DB0-14F6-49D0-BE3E-368E36EFAB2A}"/>
              </a:ext>
            </a:extLst>
          </p:cNvPr>
          <p:cNvSpPr/>
          <p:nvPr/>
        </p:nvSpPr>
        <p:spPr>
          <a:xfrm>
            <a:off x="9535064" y="4452667"/>
            <a:ext cx="948906" cy="4600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169298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1B51580-906A-4ADA-8845-CE89EA57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31" y="1873389"/>
            <a:ext cx="4612255" cy="3700695"/>
          </a:xfrm>
          <a:prstGeom prst="rect">
            <a:avLst/>
          </a:prstGeom>
        </p:spPr>
      </p:pic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D35623A-BB34-4D50-A70E-EF93E4CF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" y="1868999"/>
            <a:ext cx="5201728" cy="37094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C4705CB-491D-4DFE-921C-1BB3BDAFA1A8}"/>
              </a:ext>
            </a:extLst>
          </p:cNvPr>
          <p:cNvSpPr txBox="1"/>
          <p:nvPr/>
        </p:nvSpPr>
        <p:spPr>
          <a:xfrm>
            <a:off x="2862694" y="559378"/>
            <a:ext cx="573058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cs typeface="Calibri"/>
              </a:rPr>
              <a:t>Criando um novo disco rígido para utilização da máquina virtual e selecionando o tipo de arquivo que será utilizado.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8EFB114-C85C-489C-A72F-E0F65C80A13A}"/>
              </a:ext>
            </a:extLst>
          </p:cNvPr>
          <p:cNvSpPr/>
          <p:nvPr/>
        </p:nvSpPr>
        <p:spPr>
          <a:xfrm>
            <a:off x="3784121" y="5171535"/>
            <a:ext cx="948906" cy="4600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2F90F36-F755-4BBB-B263-F1334447FA47}"/>
              </a:ext>
            </a:extLst>
          </p:cNvPr>
          <p:cNvSpPr/>
          <p:nvPr/>
        </p:nvSpPr>
        <p:spPr>
          <a:xfrm>
            <a:off x="750498" y="4121987"/>
            <a:ext cx="2516038" cy="316304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BC0EE93-7071-4107-81EF-F7897B10055A}"/>
              </a:ext>
            </a:extLst>
          </p:cNvPr>
          <p:cNvSpPr/>
          <p:nvPr/>
        </p:nvSpPr>
        <p:spPr>
          <a:xfrm>
            <a:off x="6501442" y="2799270"/>
            <a:ext cx="1538377" cy="258794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A440058-28C7-4C7B-A89C-FFE3DF30278E}"/>
              </a:ext>
            </a:extLst>
          </p:cNvPr>
          <p:cNvSpPr/>
          <p:nvPr/>
        </p:nvSpPr>
        <p:spPr>
          <a:xfrm>
            <a:off x="9233140" y="5171535"/>
            <a:ext cx="819510" cy="41694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31592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FB273EA-ACC9-4627-972A-A279A2CA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7" y="1377491"/>
            <a:ext cx="5575539" cy="4475851"/>
          </a:xfrm>
          <a:prstGeom prst="rect">
            <a:avLst/>
          </a:prstGeom>
        </p:spPr>
      </p:pic>
      <p:pic>
        <p:nvPicPr>
          <p:cNvPr id="3" name="Imagem 3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DB986438-5584-4E27-88A1-22EC8F73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00" y="1351954"/>
            <a:ext cx="5575539" cy="449751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CB0AEF-54D1-43EA-A14C-173E93DC6899}"/>
              </a:ext>
            </a:extLst>
          </p:cNvPr>
          <p:cNvSpPr txBox="1"/>
          <p:nvPr/>
        </p:nvSpPr>
        <p:spPr>
          <a:xfrm>
            <a:off x="2845376" y="368878"/>
            <a:ext cx="57305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cs typeface="Calibri"/>
              </a:rPr>
              <a:t>Criando um disco dinamicamente alocado e definindo seu tamanho...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7A4A0C4-EE81-40E6-A247-72DCB9D9091E}"/>
              </a:ext>
            </a:extLst>
          </p:cNvPr>
          <p:cNvSpPr/>
          <p:nvPr/>
        </p:nvSpPr>
        <p:spPr>
          <a:xfrm>
            <a:off x="621102" y="3618780"/>
            <a:ext cx="1710906" cy="30192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C794A7C-4AF5-4B75-A489-AB1BD6620653}"/>
              </a:ext>
            </a:extLst>
          </p:cNvPr>
          <p:cNvSpPr/>
          <p:nvPr/>
        </p:nvSpPr>
        <p:spPr>
          <a:xfrm>
            <a:off x="3985404" y="5459082"/>
            <a:ext cx="963283" cy="345059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93C6D0F-A7D2-4BD6-A626-6641A8E027C2}"/>
              </a:ext>
            </a:extLst>
          </p:cNvPr>
          <p:cNvSpPr/>
          <p:nvPr/>
        </p:nvSpPr>
        <p:spPr>
          <a:xfrm>
            <a:off x="10555857" y="3058063"/>
            <a:ext cx="1322716" cy="4457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2711A16-A830-44FC-B33E-80FD77B94CBB}"/>
              </a:ext>
            </a:extLst>
          </p:cNvPr>
          <p:cNvSpPr/>
          <p:nvPr/>
        </p:nvSpPr>
        <p:spPr>
          <a:xfrm>
            <a:off x="9880121" y="5387195"/>
            <a:ext cx="948906" cy="4600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110857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7BD7949-E989-4F15-B7CF-DDB7C97E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66" y="1780862"/>
            <a:ext cx="6725728" cy="43036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73F84E-F4AE-4BA6-9D04-C702DCE87216}"/>
              </a:ext>
            </a:extLst>
          </p:cNvPr>
          <p:cNvSpPr txBox="1"/>
          <p:nvPr/>
        </p:nvSpPr>
        <p:spPr>
          <a:xfrm>
            <a:off x="3235035" y="550719"/>
            <a:ext cx="57305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cs typeface="Calibri"/>
              </a:rPr>
              <a:t>A base da máquina virtual está pronta, hora de configurar!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FBE7788-7D9C-4FE1-A920-43800C663E75}"/>
              </a:ext>
            </a:extLst>
          </p:cNvPr>
          <p:cNvSpPr/>
          <p:nvPr/>
        </p:nvSpPr>
        <p:spPr>
          <a:xfrm>
            <a:off x="5049328" y="2166666"/>
            <a:ext cx="632605" cy="46007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146285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0119475-C6C6-498F-9BE7-725C3E72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46" y="1537557"/>
            <a:ext cx="7372707" cy="46171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2770FD1-A9D3-4546-9586-F1FC8D8D06DC}"/>
              </a:ext>
            </a:extLst>
          </p:cNvPr>
          <p:cNvSpPr txBox="1"/>
          <p:nvPr/>
        </p:nvSpPr>
        <p:spPr>
          <a:xfrm>
            <a:off x="3235035" y="550719"/>
            <a:ext cx="57305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cs typeface="Calibri"/>
              </a:rPr>
              <a:t>Vamos acrescentar um disco óptico que será a ISO do Zorin que baixamos anteriormente...</a:t>
            </a:r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9DB9319-C204-43B5-9801-26F610DEB940}"/>
              </a:ext>
            </a:extLst>
          </p:cNvPr>
          <p:cNvSpPr/>
          <p:nvPr/>
        </p:nvSpPr>
        <p:spPr>
          <a:xfrm>
            <a:off x="5840082" y="2454214"/>
            <a:ext cx="186907" cy="258794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191856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D5288BE-8A0F-40DC-8276-A4CDFBF4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7" y="1051877"/>
            <a:ext cx="3161760" cy="2002945"/>
          </a:xfrm>
          <a:prstGeom prst="rect">
            <a:avLst/>
          </a:prstGeom>
        </p:spPr>
      </p:pic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5342D29-84E8-45F8-84AC-372A0980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680" y="816380"/>
            <a:ext cx="7052813" cy="4490688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2124C091-95E1-4904-B2EE-4640A3568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81" y="6190779"/>
            <a:ext cx="6955766" cy="4812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FB2D57-A517-4159-888F-34F4013C4AF1}"/>
              </a:ext>
            </a:extLst>
          </p:cNvPr>
          <p:cNvSpPr txBox="1"/>
          <p:nvPr/>
        </p:nvSpPr>
        <p:spPr>
          <a:xfrm>
            <a:off x="-142011" y="3728604"/>
            <a:ext cx="46828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cs typeface="Calibri"/>
              </a:rPr>
              <a:t>Escolhendo e acrescentando o disco "Zorin-OS-15.3-Core-64-bit" à nossa VM.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B5E8275-88EA-40C8-8C93-71B826B7BA90}"/>
              </a:ext>
            </a:extLst>
          </p:cNvPr>
          <p:cNvSpPr/>
          <p:nvPr/>
        </p:nvSpPr>
        <p:spPr>
          <a:xfrm>
            <a:off x="3818693" y="2290466"/>
            <a:ext cx="718705" cy="3203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7551EAC-9CCF-4078-B0A4-E60F74B654CE}"/>
              </a:ext>
            </a:extLst>
          </p:cNvPr>
          <p:cNvSpPr/>
          <p:nvPr/>
        </p:nvSpPr>
        <p:spPr>
          <a:xfrm rot="5400000">
            <a:off x="7581067" y="5706477"/>
            <a:ext cx="519546" cy="3203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D3D0DD-30DA-4877-A340-485911473F0A}"/>
              </a:ext>
            </a:extLst>
          </p:cNvPr>
          <p:cNvSpPr/>
          <p:nvPr/>
        </p:nvSpPr>
        <p:spPr>
          <a:xfrm>
            <a:off x="4934309" y="1720969"/>
            <a:ext cx="1107056" cy="94890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2604535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DevOps Tools e Cloud Computing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326</cp:revision>
  <dcterms:created xsi:type="dcterms:W3CDTF">2021-04-17T00:32:18Z</dcterms:created>
  <dcterms:modified xsi:type="dcterms:W3CDTF">2021-04-17T01:54:10Z</dcterms:modified>
</cp:coreProperties>
</file>