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7" r:id="rId2"/>
    <p:sldId id="258" r:id="rId3"/>
    <p:sldId id="262" r:id="rId4"/>
    <p:sldId id="263" r:id="rId5"/>
    <p:sldId id="265" r:id="rId6"/>
    <p:sldId id="270" r:id="rId7"/>
    <p:sldId id="271" r:id="rId8"/>
    <p:sldId id="274" r:id="rId9"/>
    <p:sldId id="273" r:id="rId10"/>
    <p:sldId id="272" r:id="rId11"/>
    <p:sldId id="277" r:id="rId12"/>
    <p:sldId id="285" r:id="rId13"/>
    <p:sldId id="286" r:id="rId14"/>
    <p:sldId id="280" r:id="rId15"/>
    <p:sldId id="281" r:id="rId16"/>
    <p:sldId id="282" r:id="rId17"/>
    <p:sldId id="278" r:id="rId18"/>
    <p:sldId id="283" r:id="rId19"/>
    <p:sldId id="284" r:id="rId20"/>
    <p:sldId id="279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2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6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0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9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7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1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2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1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4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6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A000E-A092-428D-AAED-3508446EF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646" y="851319"/>
            <a:ext cx="10578164" cy="1709002"/>
          </a:xfrm>
        </p:spPr>
        <p:txBody>
          <a:bodyPr>
            <a:normAutofit/>
          </a:bodyPr>
          <a:lstStyle/>
          <a:p>
            <a:r>
              <a:rPr lang="en-US" altLang="ko-KR" sz="3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HTML+CSS </a:t>
            </a:r>
            <a:r>
              <a:rPr lang="ko-KR" altLang="en-US" sz="3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프로젝트 포트폴리오 관련 발표</a:t>
            </a:r>
            <a:br>
              <a:rPr lang="en-US" altLang="ko-KR" sz="3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sz="3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endParaRPr lang="ko-KR" altLang="en-US" sz="2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0D9B79-95F7-4EFE-9738-B12016683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646" y="2560321"/>
            <a:ext cx="10578164" cy="3320715"/>
          </a:xfrm>
        </p:spPr>
        <p:txBody>
          <a:bodyPr>
            <a:noAutofit/>
          </a:bodyPr>
          <a:lstStyle/>
          <a:p>
            <a:endParaRPr lang="en-US" altLang="ko-KR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rgbClr val="002060"/>
                </a:solidFill>
                <a:latin typeface="Consolas" panose="020B0609020204030204" pitchFamily="49" charset="0"/>
              </a:rPr>
              <a:t>프로젝트 이름</a:t>
            </a:r>
            <a:r>
              <a:rPr lang="en-US" altLang="ko-KR" sz="2800" dirty="0">
                <a:solidFill>
                  <a:srgbClr val="00206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2800" dirty="0">
                <a:solidFill>
                  <a:srgbClr val="002060"/>
                </a:solidFill>
                <a:latin typeface="Consolas" panose="020B0609020204030204" pitchFamily="49" charset="0"/>
              </a:rPr>
              <a:t>전국 지하철 노선도 모음집</a:t>
            </a:r>
            <a:endParaRPr lang="en-US" altLang="ko-KR" sz="28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rgbClr val="002060"/>
                </a:solidFill>
                <a:latin typeface="Consolas" panose="020B0609020204030204" pitchFamily="49" charset="0"/>
              </a:rPr>
              <a:t>개발자 이름</a:t>
            </a:r>
            <a:r>
              <a:rPr lang="en-US" altLang="ko-KR" sz="2800" dirty="0">
                <a:solidFill>
                  <a:srgbClr val="00206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2800" dirty="0">
                <a:solidFill>
                  <a:srgbClr val="002060"/>
                </a:solidFill>
                <a:latin typeface="Consolas" panose="020B0609020204030204" pitchFamily="49" charset="0"/>
              </a:rPr>
              <a:t>김지우</a:t>
            </a:r>
            <a:endParaRPr lang="en-US" altLang="ko-KR" sz="28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8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5685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B1C59-D267-4598-B91B-2205D0B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371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전국 지하철 노선도 모음집 코딩 파일들</a:t>
            </a:r>
            <a:endParaRPr lang="en-US" altLang="ko-KR" sz="2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2152E5-B68D-498A-8BA6-36555348A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491915"/>
            <a:ext cx="10691265" cy="5130266"/>
          </a:xfrm>
        </p:spPr>
        <p:txBody>
          <a:bodyPr/>
          <a:lstStyle/>
          <a:p>
            <a:r>
              <a:rPr lang="en-US" altLang="ko-KR" sz="1800" dirty="0">
                <a:latin typeface="휴먼고딕" panose="02010504000101010101" pitchFamily="2" charset="-127"/>
                <a:ea typeface="휴먼고딕" panose="02010504000101010101" pitchFamily="2" charset="-127"/>
              </a:rPr>
              <a:t>Main.html </a:t>
            </a:r>
            <a:r>
              <a:rPr lang="ko-KR" altLang="en-US" sz="1800" dirty="0">
                <a:latin typeface="휴먼고딕" panose="02010504000101010101" pitchFamily="2" charset="-127"/>
                <a:ea typeface="휴먼고딕" panose="02010504000101010101" pitchFamily="2" charset="-127"/>
              </a:rPr>
              <a:t>파일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&lt;html&gt;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&lt;head&gt;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    &lt;meta content="text/html; charset=UTF-8"/&gt;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    &lt;link </a:t>
            </a:r>
            <a:r>
              <a:rPr lang="en-US" altLang="ko-KR" sz="1800" dirty="0" err="1"/>
              <a:t>rel</a:t>
            </a:r>
            <a:r>
              <a:rPr lang="en-US" altLang="ko-KR" sz="1800" dirty="0"/>
              <a:t>="stylesheet" type="text/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" 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="style.css"&gt;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&lt;/head&gt;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&lt;body&gt;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 &lt;p&gt;</a:t>
            </a:r>
            <a:r>
              <a:rPr lang="ko-KR" altLang="en-US" sz="1800" dirty="0"/>
              <a:t>전국 지하철 노선도 모음집</a:t>
            </a:r>
            <a:r>
              <a:rPr lang="en-US" altLang="ko-KR" sz="1800" dirty="0"/>
              <a:t>&lt;/p&gt;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    &lt;li&gt;&lt;a 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="Seoul.html" target=""&gt;</a:t>
            </a:r>
            <a:r>
              <a:rPr lang="ko-KR" altLang="en-US" sz="1800" dirty="0"/>
              <a:t>수도권</a:t>
            </a:r>
            <a:r>
              <a:rPr lang="en-US" altLang="ko-KR" sz="1800" dirty="0"/>
              <a:t>(</a:t>
            </a:r>
            <a:r>
              <a:rPr lang="ko-KR" altLang="en-US" sz="1800" dirty="0"/>
              <a:t>서울</a:t>
            </a:r>
            <a:r>
              <a:rPr lang="en-US" altLang="ko-KR" sz="1800" dirty="0"/>
              <a:t>)</a:t>
            </a:r>
            <a:r>
              <a:rPr lang="ko-KR" altLang="en-US" sz="1800" dirty="0"/>
              <a:t>지하철</a:t>
            </a:r>
            <a:r>
              <a:rPr lang="en-US" altLang="ko-KR" sz="1800" dirty="0"/>
              <a:t>&lt;/a&gt;&lt;/li&gt;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    &lt;li&gt;&lt;a 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="Busan.html" target=""&gt;</a:t>
            </a:r>
            <a:r>
              <a:rPr lang="ko-KR" altLang="en-US" sz="1800" dirty="0"/>
              <a:t>부산지하철</a:t>
            </a:r>
            <a:r>
              <a:rPr lang="en-US" altLang="ko-KR" sz="1800" dirty="0"/>
              <a:t>&lt;/a&gt;&lt;/li&gt;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    &lt;li&gt;&lt;a 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="Daegu.html" target=""&gt;</a:t>
            </a:r>
            <a:r>
              <a:rPr lang="ko-KR" altLang="en-US" sz="1800" dirty="0"/>
              <a:t>대구지하철</a:t>
            </a:r>
            <a:r>
              <a:rPr lang="en-US" altLang="ko-KR" sz="1800" dirty="0"/>
              <a:t>&lt;/a&gt;&lt;/li&gt;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    &lt;li&gt;&lt;a 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="Gwangju.html" target=""&gt;</a:t>
            </a:r>
            <a:r>
              <a:rPr lang="ko-KR" altLang="en-US" sz="1800" dirty="0"/>
              <a:t>광주지하철</a:t>
            </a:r>
            <a:r>
              <a:rPr lang="en-US" altLang="ko-KR" sz="1800" dirty="0"/>
              <a:t>&lt;/a&gt;&lt;/li&gt;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    &lt;li&gt;&lt;a 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="Daejeon.html" target=""&gt;</a:t>
            </a:r>
            <a:r>
              <a:rPr lang="ko-KR" altLang="en-US" sz="1800" dirty="0"/>
              <a:t>대전지하철</a:t>
            </a:r>
            <a:r>
              <a:rPr lang="en-US" altLang="ko-KR" sz="1800" dirty="0"/>
              <a:t>&lt;/a&gt;&lt;/li&gt;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    &lt;li&gt;&lt;a 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="Incheon.html" target=""&gt;</a:t>
            </a:r>
            <a:r>
              <a:rPr lang="ko-KR" altLang="en-US" sz="1800" dirty="0"/>
              <a:t>인천지하철</a:t>
            </a:r>
            <a:r>
              <a:rPr lang="en-US" altLang="ko-KR" sz="1800" dirty="0"/>
              <a:t>&lt;/a&gt;&lt;/li&gt;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&lt;/body&gt;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624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B1C59-D267-4598-B91B-2205D0B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371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전국 지하철 노선도 모음집 코딩 파일들</a:t>
            </a:r>
            <a:endParaRPr lang="en-US" altLang="ko-KR" sz="2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2152E5-B68D-498A-8BA6-36555348A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376413"/>
            <a:ext cx="10691265" cy="4437298"/>
          </a:xfrm>
        </p:spPr>
        <p:txBody>
          <a:bodyPr/>
          <a:lstStyle/>
          <a:p>
            <a:r>
              <a:rPr lang="en-US" altLang="ko-KR" dirty="0">
                <a:latin typeface="휴먼고딕" panose="02010504000101010101" pitchFamily="2" charset="-127"/>
                <a:ea typeface="휴먼고딕" panose="02010504000101010101" pitchFamily="2" charset="-127"/>
              </a:rPr>
              <a:t>Style.css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파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일</a:t>
            </a:r>
            <a:endParaRPr lang="en-US" altLang="ko-KR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p{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    font-size: 30pt;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    font-family: </a:t>
            </a:r>
            <a:r>
              <a:rPr lang="ko-KR" altLang="en-US" sz="1800" dirty="0" err="1"/>
              <a:t>함초롱바탕</a:t>
            </a:r>
            <a:r>
              <a:rPr lang="en-US" altLang="ko-KR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    background-color: </a:t>
            </a:r>
            <a:r>
              <a:rPr lang="en-US" altLang="ko-KR" sz="1800" dirty="0" err="1"/>
              <a:t>rgb</a:t>
            </a:r>
            <a:r>
              <a:rPr lang="en-US" altLang="ko-KR" sz="1800" dirty="0"/>
              <a:t>(127, 127, 127);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    color: white;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li{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    font-size: 25pt;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    font-family: </a:t>
            </a:r>
            <a:r>
              <a:rPr lang="ko-KR" altLang="en-US" sz="1800" dirty="0" err="1"/>
              <a:t>한컴</a:t>
            </a:r>
            <a:r>
              <a:rPr lang="ko-KR" altLang="en-US" sz="1800" dirty="0"/>
              <a:t> 돋움체</a:t>
            </a:r>
            <a:r>
              <a:rPr lang="en-US" altLang="ko-KR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    color: blue;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    padding: 20px;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5075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B1C59-D267-4598-B91B-2205D0B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371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전국 지하철 노선도 모음집 코딩 파일들</a:t>
            </a:r>
            <a:endParaRPr lang="en-US" altLang="ko-KR" sz="2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2152E5-B68D-498A-8BA6-36555348A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376413"/>
            <a:ext cx="10691265" cy="4437298"/>
          </a:xfrm>
        </p:spPr>
        <p:txBody>
          <a:bodyPr/>
          <a:lstStyle/>
          <a:p>
            <a:r>
              <a:rPr lang="en-US" altLang="ko-KR" dirty="0">
                <a:latin typeface="휴먼고딕" panose="02010504000101010101" pitchFamily="2" charset="-127"/>
                <a:ea typeface="휴먼고딕" panose="02010504000101010101" pitchFamily="2" charset="-127"/>
              </a:rPr>
              <a:t>Style.css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파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일</a:t>
            </a:r>
            <a:endParaRPr lang="en-US" altLang="ko-KR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h1{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    font-size: 20pt;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    font-family: </a:t>
            </a:r>
            <a:r>
              <a:rPr lang="ko-KR" altLang="en-US" sz="1800" dirty="0"/>
              <a:t>궁서체</a:t>
            </a:r>
            <a:r>
              <a:rPr lang="en-US" altLang="ko-KR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    background-color: green;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    color: white;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 err="1"/>
              <a:t>img</a:t>
            </a:r>
            <a:r>
              <a:rPr lang="en-US" altLang="ko-KR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    width: 1000px;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    height: 500px;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embed{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    width: 1000px;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    height: 400px;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182465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B1C59-D267-4598-B91B-2205D0B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371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전국 지하철 노선도 모음집 코딩 파일들</a:t>
            </a:r>
            <a:endParaRPr lang="en-US" altLang="ko-KR" sz="2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2152E5-B68D-498A-8BA6-36555348A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376413"/>
            <a:ext cx="10691265" cy="4437298"/>
          </a:xfrm>
        </p:spPr>
        <p:txBody>
          <a:bodyPr/>
          <a:lstStyle/>
          <a:p>
            <a:r>
              <a:rPr lang="en-US" altLang="ko-KR" dirty="0">
                <a:latin typeface="휴먼고딕" panose="02010504000101010101" pitchFamily="2" charset="-127"/>
                <a:ea typeface="휴먼고딕" panose="02010504000101010101" pitchFamily="2" charset="-127"/>
              </a:rPr>
              <a:t>Style.css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파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일</a:t>
            </a:r>
            <a:endParaRPr lang="en-US" altLang="ko-KR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body{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    background-color: </a:t>
            </a:r>
            <a:r>
              <a:rPr lang="en-US" altLang="ko-KR" sz="1800" dirty="0" err="1"/>
              <a:t>rgb</a:t>
            </a:r>
            <a:r>
              <a:rPr lang="en-US" altLang="ko-KR" sz="1800" dirty="0"/>
              <a:t>(0, 255, 98);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a 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    color: red;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28060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B1C59-D267-4598-B91B-2205D0B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371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전국 지하철 노선도 모음집 코딩 파일들</a:t>
            </a:r>
            <a:endParaRPr lang="en-US" altLang="ko-KR" sz="2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2152E5-B68D-498A-8BA6-36555348A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491915"/>
            <a:ext cx="10691265" cy="4764505"/>
          </a:xfrm>
        </p:spPr>
        <p:txBody>
          <a:bodyPr/>
          <a:lstStyle/>
          <a:p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Seoul.html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 파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일</a:t>
            </a:r>
            <a:endParaRPr lang="en-US" altLang="ko-KR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&lt;html&gt;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&lt;head&gt;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    &lt;meta charset="UTF-8"&gt;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    &lt;link </a:t>
            </a:r>
            <a:r>
              <a:rPr lang="en-US" altLang="ko-KR" sz="1700" dirty="0" err="1"/>
              <a:t>rel</a:t>
            </a:r>
            <a:r>
              <a:rPr lang="en-US" altLang="ko-KR" sz="1700" dirty="0"/>
              <a:t>="stylesheet" type="text/</a:t>
            </a:r>
            <a:r>
              <a:rPr lang="en-US" altLang="ko-KR" sz="1700" dirty="0" err="1"/>
              <a:t>css</a:t>
            </a:r>
            <a:r>
              <a:rPr lang="en-US" altLang="ko-KR" sz="1700" dirty="0"/>
              <a:t>" </a:t>
            </a:r>
            <a:r>
              <a:rPr lang="en-US" altLang="ko-KR" sz="1700" dirty="0" err="1"/>
              <a:t>href</a:t>
            </a:r>
            <a:r>
              <a:rPr lang="en-US" altLang="ko-KR" sz="1700" dirty="0"/>
              <a:t>="style.css"&gt;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&lt;/head&gt;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&lt;body&gt;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    &lt;h1&gt;</a:t>
            </a:r>
            <a:r>
              <a:rPr lang="ko-KR" altLang="en-US" sz="1700" dirty="0"/>
              <a:t>서울지하철 현재 노선도</a:t>
            </a:r>
            <a:r>
              <a:rPr lang="en-US" altLang="ko-KR" sz="1700" dirty="0"/>
              <a:t>&lt;/h1&gt;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    &lt;</a:t>
            </a:r>
            <a:r>
              <a:rPr lang="en-US" altLang="ko-KR" sz="1700" dirty="0" err="1"/>
              <a:t>img</a:t>
            </a:r>
            <a:r>
              <a:rPr lang="en-US" altLang="ko-KR" sz="1700" dirty="0"/>
              <a:t> </a:t>
            </a:r>
            <a:r>
              <a:rPr lang="en-US" altLang="ko-KR" sz="1700" dirty="0" err="1"/>
              <a:t>src</a:t>
            </a:r>
            <a:r>
              <a:rPr lang="en-US" altLang="ko-KR" sz="1700" dirty="0"/>
              <a:t>="Seoul.png"&gt; &lt;</a:t>
            </a:r>
            <a:r>
              <a:rPr lang="en-US" altLang="ko-KR" sz="1700" dirty="0" err="1"/>
              <a:t>br</a:t>
            </a:r>
            <a:r>
              <a:rPr lang="en-US" altLang="ko-KR" sz="17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altLang="ko-KR" sz="1700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    &lt;h1&gt;</a:t>
            </a:r>
            <a:r>
              <a:rPr lang="ko-KR" altLang="en-US" sz="1700" dirty="0"/>
              <a:t>서울지하철 노선도 역사</a:t>
            </a:r>
            <a:r>
              <a:rPr lang="en-US" altLang="ko-KR" sz="1700" dirty="0"/>
              <a:t>&lt;/h1&gt;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    &lt;embed </a:t>
            </a:r>
            <a:r>
              <a:rPr lang="en-US" altLang="ko-KR" sz="1700" dirty="0" err="1"/>
              <a:t>src</a:t>
            </a:r>
            <a:r>
              <a:rPr lang="en-US" altLang="ko-KR" sz="1700" dirty="0"/>
              <a:t>="Seoul.mp4"&gt; &lt;</a:t>
            </a:r>
            <a:r>
              <a:rPr lang="en-US" altLang="ko-KR" sz="1700" dirty="0" err="1"/>
              <a:t>br</a:t>
            </a:r>
            <a:r>
              <a:rPr lang="en-US" altLang="ko-KR" sz="17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&lt;/body&gt;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&lt;/html&gt;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15961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B1C59-D267-4598-B91B-2205D0B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371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전국 지하철 노선도 모음집 코딩 파일들</a:t>
            </a:r>
            <a:endParaRPr lang="en-US" altLang="ko-KR" sz="2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2152E5-B68D-498A-8BA6-36555348A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491916"/>
            <a:ext cx="10691265" cy="4437298"/>
          </a:xfrm>
        </p:spPr>
        <p:txBody>
          <a:bodyPr/>
          <a:lstStyle/>
          <a:p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Busan.html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 파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일</a:t>
            </a:r>
            <a:endParaRPr lang="en-US" altLang="ko-KR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&lt;html&gt;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&lt;head&gt;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    &lt;meta charset="UTF-8"&gt;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    &lt;link </a:t>
            </a:r>
            <a:r>
              <a:rPr lang="en-US" altLang="ko-KR" sz="1700" dirty="0" err="1"/>
              <a:t>rel</a:t>
            </a:r>
            <a:r>
              <a:rPr lang="en-US" altLang="ko-KR" sz="1700" dirty="0"/>
              <a:t>="stylesheet" type="text/</a:t>
            </a:r>
            <a:r>
              <a:rPr lang="en-US" altLang="ko-KR" sz="1700" dirty="0" err="1"/>
              <a:t>css</a:t>
            </a:r>
            <a:r>
              <a:rPr lang="en-US" altLang="ko-KR" sz="1700" dirty="0"/>
              <a:t>" </a:t>
            </a:r>
            <a:r>
              <a:rPr lang="en-US" altLang="ko-KR" sz="1700" dirty="0" err="1"/>
              <a:t>href</a:t>
            </a:r>
            <a:r>
              <a:rPr lang="en-US" altLang="ko-KR" sz="1700" dirty="0"/>
              <a:t>="style.css"&gt;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&lt;/head&gt;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&lt;body&gt;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    &lt;h1&gt;</a:t>
            </a:r>
            <a:r>
              <a:rPr lang="ko-KR" altLang="en-US" sz="1700" dirty="0"/>
              <a:t>부산지하철 현재 노선도</a:t>
            </a:r>
            <a:r>
              <a:rPr lang="en-US" altLang="ko-KR" sz="1700" dirty="0"/>
              <a:t>&lt;/h1&gt;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    &lt;</a:t>
            </a:r>
            <a:r>
              <a:rPr lang="en-US" altLang="ko-KR" sz="1700" dirty="0" err="1"/>
              <a:t>img</a:t>
            </a:r>
            <a:r>
              <a:rPr lang="en-US" altLang="ko-KR" sz="1700" dirty="0"/>
              <a:t> </a:t>
            </a:r>
            <a:r>
              <a:rPr lang="en-US" altLang="ko-KR" sz="1700" dirty="0" err="1"/>
              <a:t>src</a:t>
            </a:r>
            <a:r>
              <a:rPr lang="en-US" altLang="ko-KR" sz="1700" dirty="0"/>
              <a:t>="Busan.png"&gt; &lt;</a:t>
            </a:r>
            <a:r>
              <a:rPr lang="en-US" altLang="ko-KR" sz="1700" dirty="0" err="1"/>
              <a:t>br</a:t>
            </a:r>
            <a:r>
              <a:rPr lang="en-US" altLang="ko-KR" sz="17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altLang="ko-KR" sz="1700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    &lt;h1&gt;</a:t>
            </a:r>
            <a:r>
              <a:rPr lang="ko-KR" altLang="en-US" sz="1700" dirty="0"/>
              <a:t>부산지하철 노선도 역사</a:t>
            </a:r>
            <a:r>
              <a:rPr lang="en-US" altLang="ko-KR" sz="1700" dirty="0"/>
              <a:t>&lt;/h1&gt;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    &lt;embed </a:t>
            </a:r>
            <a:r>
              <a:rPr lang="en-US" altLang="ko-KR" sz="1700" dirty="0" err="1"/>
              <a:t>src</a:t>
            </a:r>
            <a:r>
              <a:rPr lang="en-US" altLang="ko-KR" sz="1700" dirty="0"/>
              <a:t>="Busan.mp4"&gt; &lt;</a:t>
            </a:r>
            <a:r>
              <a:rPr lang="en-US" altLang="ko-KR" sz="1700" dirty="0" err="1"/>
              <a:t>br</a:t>
            </a:r>
            <a:r>
              <a:rPr lang="en-US" altLang="ko-KR" sz="17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&lt;/body&gt;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&lt;/html&gt;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640575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B1C59-D267-4598-B91B-2205D0B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371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전국 지하철 노선도 모음집 코딩 파일들</a:t>
            </a:r>
            <a:endParaRPr lang="en-US" altLang="ko-KR" sz="2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2152E5-B68D-498A-8BA6-36555348A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491915"/>
            <a:ext cx="10641532" cy="4562375"/>
          </a:xfrm>
        </p:spPr>
        <p:txBody>
          <a:bodyPr/>
          <a:lstStyle/>
          <a:p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Daegu.html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 파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일</a:t>
            </a:r>
            <a:endParaRPr lang="en-US" altLang="ko-KR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&lt;html&gt;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&lt;head&gt;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    &lt;meta charset="UTF-8"&gt;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    &lt;link </a:t>
            </a:r>
            <a:r>
              <a:rPr lang="en-US" altLang="ko-KR" sz="1700" dirty="0" err="1"/>
              <a:t>rel</a:t>
            </a:r>
            <a:r>
              <a:rPr lang="en-US" altLang="ko-KR" sz="1700" dirty="0"/>
              <a:t>="stylesheet" type="text/</a:t>
            </a:r>
            <a:r>
              <a:rPr lang="en-US" altLang="ko-KR" sz="1700" dirty="0" err="1"/>
              <a:t>css</a:t>
            </a:r>
            <a:r>
              <a:rPr lang="en-US" altLang="ko-KR" sz="1700" dirty="0"/>
              <a:t>" </a:t>
            </a:r>
            <a:r>
              <a:rPr lang="en-US" altLang="ko-KR" sz="1700" dirty="0" err="1"/>
              <a:t>href</a:t>
            </a:r>
            <a:r>
              <a:rPr lang="en-US" altLang="ko-KR" sz="1700" dirty="0"/>
              <a:t>="style.css"&gt;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&lt;/head&gt;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&lt;body&gt;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    &lt;h1&gt;</a:t>
            </a:r>
            <a:r>
              <a:rPr lang="ko-KR" altLang="en-US" sz="1700" dirty="0"/>
              <a:t>대구지하철 현재 노선도</a:t>
            </a:r>
            <a:r>
              <a:rPr lang="en-US" altLang="ko-KR" sz="1700" dirty="0"/>
              <a:t>&lt;/h1&gt;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    &lt;</a:t>
            </a:r>
            <a:r>
              <a:rPr lang="en-US" altLang="ko-KR" sz="1700" dirty="0" err="1"/>
              <a:t>img</a:t>
            </a:r>
            <a:r>
              <a:rPr lang="en-US" altLang="ko-KR" sz="1700" dirty="0"/>
              <a:t> </a:t>
            </a:r>
            <a:r>
              <a:rPr lang="en-US" altLang="ko-KR" sz="1700" dirty="0" err="1"/>
              <a:t>src</a:t>
            </a:r>
            <a:r>
              <a:rPr lang="en-US" altLang="ko-KR" sz="1700" dirty="0"/>
              <a:t>="Daegu.png"&gt; &lt;</a:t>
            </a:r>
            <a:r>
              <a:rPr lang="en-US" altLang="ko-KR" sz="1700" dirty="0" err="1"/>
              <a:t>br</a:t>
            </a:r>
            <a:r>
              <a:rPr lang="en-US" altLang="ko-KR" sz="17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altLang="ko-KR" sz="1700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    &lt;h1&gt;</a:t>
            </a:r>
            <a:r>
              <a:rPr lang="ko-KR" altLang="en-US" sz="1700" dirty="0"/>
              <a:t>대구지하철 노선도 역사</a:t>
            </a:r>
            <a:r>
              <a:rPr lang="en-US" altLang="ko-KR" sz="1700" dirty="0"/>
              <a:t>&lt;/h1&gt;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    &lt;embed </a:t>
            </a:r>
            <a:r>
              <a:rPr lang="en-US" altLang="ko-KR" sz="1700" dirty="0" err="1"/>
              <a:t>src</a:t>
            </a:r>
            <a:r>
              <a:rPr lang="en-US" altLang="ko-KR" sz="1700" dirty="0"/>
              <a:t>="Daegu.mp4"&gt; &lt;</a:t>
            </a:r>
            <a:r>
              <a:rPr lang="en-US" altLang="ko-KR" sz="1700" dirty="0" err="1"/>
              <a:t>br</a:t>
            </a:r>
            <a:r>
              <a:rPr lang="en-US" altLang="ko-KR" sz="17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&lt;/body&gt;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&lt;/html&gt;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367893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B1C59-D267-4598-B91B-2205D0B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371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전국 지하철 노선도 모음집 코딩 파일들</a:t>
            </a:r>
            <a:endParaRPr lang="en-US" altLang="ko-KR" sz="2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2152E5-B68D-498A-8BA6-36555348A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491916"/>
            <a:ext cx="10591800" cy="4437298"/>
          </a:xfrm>
        </p:spPr>
        <p:txBody>
          <a:bodyPr/>
          <a:lstStyle/>
          <a:p>
            <a:r>
              <a:rPr lang="en-US" altLang="ko-KR" dirty="0">
                <a:latin typeface="휴먼고딕" panose="02010504000101010101" pitchFamily="2" charset="-127"/>
                <a:ea typeface="휴먼고딕" panose="02010504000101010101" pitchFamily="2" charset="-127"/>
              </a:rPr>
              <a:t>Gwangju.html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파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일</a:t>
            </a:r>
            <a:endParaRPr lang="en-US" altLang="ko-KR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&lt;html&gt;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&lt;head&gt;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    &lt;meta charset="UTF-8"&gt;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    &lt;link </a:t>
            </a:r>
            <a:r>
              <a:rPr lang="en-US" altLang="ko-KR" sz="1700" dirty="0" err="1"/>
              <a:t>rel</a:t>
            </a:r>
            <a:r>
              <a:rPr lang="en-US" altLang="ko-KR" sz="1700" dirty="0"/>
              <a:t>="stylesheet" type="text/</a:t>
            </a:r>
            <a:r>
              <a:rPr lang="en-US" altLang="ko-KR" sz="1700" dirty="0" err="1"/>
              <a:t>css</a:t>
            </a:r>
            <a:r>
              <a:rPr lang="en-US" altLang="ko-KR" sz="1700" dirty="0"/>
              <a:t>" </a:t>
            </a:r>
            <a:r>
              <a:rPr lang="en-US" altLang="ko-KR" sz="1700" dirty="0" err="1"/>
              <a:t>href</a:t>
            </a:r>
            <a:r>
              <a:rPr lang="en-US" altLang="ko-KR" sz="1700" dirty="0"/>
              <a:t>="style.css"&gt;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&lt;/head&gt;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&lt;body&gt;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    &lt;h1&gt;</a:t>
            </a:r>
            <a:r>
              <a:rPr lang="ko-KR" altLang="en-US" sz="1700" dirty="0"/>
              <a:t>광주지하철 현재 노선도</a:t>
            </a:r>
            <a:r>
              <a:rPr lang="en-US" altLang="ko-KR" sz="1700" dirty="0"/>
              <a:t>&lt;/h1&gt;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    &lt;</a:t>
            </a:r>
            <a:r>
              <a:rPr lang="en-US" altLang="ko-KR" sz="1700" dirty="0" err="1"/>
              <a:t>img</a:t>
            </a:r>
            <a:r>
              <a:rPr lang="en-US" altLang="ko-KR" sz="1700" dirty="0"/>
              <a:t> </a:t>
            </a:r>
            <a:r>
              <a:rPr lang="en-US" altLang="ko-KR" sz="1700" dirty="0" err="1"/>
              <a:t>src</a:t>
            </a:r>
            <a:r>
              <a:rPr lang="en-US" altLang="ko-KR" sz="1700" dirty="0"/>
              <a:t>="Gwangju.png"&gt; &lt;</a:t>
            </a:r>
            <a:r>
              <a:rPr lang="en-US" altLang="ko-KR" sz="1700" dirty="0" err="1"/>
              <a:t>br</a:t>
            </a:r>
            <a:r>
              <a:rPr lang="en-US" altLang="ko-KR" sz="17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altLang="ko-KR" sz="1700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    &lt;h1&gt;</a:t>
            </a:r>
            <a:r>
              <a:rPr lang="ko-KR" altLang="en-US" sz="1700" dirty="0"/>
              <a:t>광주지하철 노선도 역사</a:t>
            </a:r>
            <a:r>
              <a:rPr lang="en-US" altLang="ko-KR" sz="1700" dirty="0"/>
              <a:t>&lt;/h1&gt;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    &lt;embed </a:t>
            </a:r>
            <a:r>
              <a:rPr lang="en-US" altLang="ko-KR" sz="1700" dirty="0" err="1"/>
              <a:t>src</a:t>
            </a:r>
            <a:r>
              <a:rPr lang="en-US" altLang="ko-KR" sz="1700" dirty="0"/>
              <a:t>="DaejeonGwangju.mp4"&gt; &lt;</a:t>
            </a:r>
            <a:r>
              <a:rPr lang="en-US" altLang="ko-KR" sz="1700" dirty="0" err="1"/>
              <a:t>br</a:t>
            </a:r>
            <a:r>
              <a:rPr lang="en-US" altLang="ko-KR" sz="17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    &lt;/body&gt;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700" dirty="0"/>
              <a:t>&lt;/html&gt;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4359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B1C59-D267-4598-B91B-2205D0B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371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전국 지하철 노선도 모음집 코딩 파일들</a:t>
            </a:r>
            <a:endParaRPr lang="en-US" altLang="ko-KR" sz="2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2152E5-B68D-498A-8BA6-36555348A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491916"/>
            <a:ext cx="10591800" cy="4668252"/>
          </a:xfrm>
        </p:spPr>
        <p:txBody>
          <a:bodyPr/>
          <a:lstStyle/>
          <a:p>
            <a:r>
              <a:rPr lang="en-US" altLang="ko-KR" dirty="0">
                <a:latin typeface="휴먼고딕" panose="02010504000101010101" pitchFamily="2" charset="-127"/>
                <a:ea typeface="휴먼고딕" panose="02010504000101010101" pitchFamily="2" charset="-127"/>
              </a:rPr>
              <a:t>Daejeon.html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파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일</a:t>
            </a:r>
            <a:endParaRPr lang="en-US" altLang="ko-KR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/>
              <a:t>&lt;html&gt;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/>
              <a:t>    &lt;head&gt;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/>
              <a:t>        &lt;meta charset="UTF-8"&gt;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/>
              <a:t>        &lt;link </a:t>
            </a:r>
            <a:r>
              <a:rPr lang="en-US" altLang="ko-KR" sz="1800" dirty="0" err="1"/>
              <a:t>rel</a:t>
            </a:r>
            <a:r>
              <a:rPr lang="en-US" altLang="ko-KR" sz="1800" dirty="0"/>
              <a:t>="stylesheet" type="text/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" 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="style.css"&gt;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/>
              <a:t>    &lt;/head&gt;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/>
              <a:t>    &lt;body&gt;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/>
              <a:t>        &lt;h1&gt;</a:t>
            </a:r>
            <a:r>
              <a:rPr lang="ko-KR" altLang="en-US" sz="1800" dirty="0"/>
              <a:t>대전지하철 현재 노선도</a:t>
            </a:r>
            <a:r>
              <a:rPr lang="en-US" altLang="ko-KR" sz="1800" dirty="0"/>
              <a:t>&lt;/h1&gt;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/>
              <a:t>        &lt;</a:t>
            </a:r>
            <a:r>
              <a:rPr lang="en-US" altLang="ko-KR" sz="1800" dirty="0" err="1"/>
              <a:t>img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="Daejeon.png"&gt; 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/>
              <a:t>        &lt;h1&gt;</a:t>
            </a:r>
            <a:r>
              <a:rPr lang="ko-KR" altLang="en-US" sz="1800" dirty="0"/>
              <a:t>대전지하철 노선도 역사</a:t>
            </a:r>
            <a:r>
              <a:rPr lang="en-US" altLang="ko-KR" sz="1800" dirty="0"/>
              <a:t>&lt;/h1&gt;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/>
              <a:t>        &lt;embed 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="DaejeonGwangju.mp4"&gt; 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/>
              <a:t>    &lt;/body&gt;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/>
              <a:t>&lt;/html&gt;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07959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B1C59-D267-4598-B91B-2205D0B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371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전국 지하철 노선도 모음집 코딩 파일들</a:t>
            </a:r>
            <a:endParaRPr lang="en-US" altLang="ko-KR" sz="2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2152E5-B68D-498A-8BA6-36555348A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491915"/>
            <a:ext cx="10591800" cy="4745255"/>
          </a:xfrm>
        </p:spPr>
        <p:txBody>
          <a:bodyPr/>
          <a:lstStyle/>
          <a:p>
            <a:r>
              <a:rPr lang="en-US" altLang="ko-KR" dirty="0">
                <a:latin typeface="휴먼고딕" panose="02010504000101010101" pitchFamily="2" charset="-127"/>
                <a:ea typeface="휴먼고딕" panose="02010504000101010101" pitchFamily="2" charset="-127"/>
              </a:rPr>
              <a:t>Incheon.html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파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일</a:t>
            </a:r>
            <a:endParaRPr lang="en-US" altLang="ko-KR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/>
              <a:t>&lt;html&gt;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/>
              <a:t>    &lt;head&gt;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/>
              <a:t>        &lt;meta charset="UTF-8"&gt;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/>
              <a:t>        &lt;link </a:t>
            </a:r>
            <a:r>
              <a:rPr lang="en-US" altLang="ko-KR" sz="1800" dirty="0" err="1"/>
              <a:t>rel</a:t>
            </a:r>
            <a:r>
              <a:rPr lang="en-US" altLang="ko-KR" sz="1800" dirty="0"/>
              <a:t>="stylesheet" type="text/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" 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="style.css"&gt;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/>
              <a:t>    &lt;/head&gt;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/>
              <a:t>    &lt;body&gt;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/>
              <a:t>        &lt;h1&gt;</a:t>
            </a:r>
            <a:r>
              <a:rPr lang="ko-KR" altLang="en-US" sz="1800" dirty="0"/>
              <a:t>인천지하철 현재 노선도</a:t>
            </a:r>
            <a:r>
              <a:rPr lang="en-US" altLang="ko-KR" sz="1800" dirty="0"/>
              <a:t>&lt;/h1&gt;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/>
              <a:t>        &lt;</a:t>
            </a:r>
            <a:r>
              <a:rPr lang="en-US" altLang="ko-KR" sz="1800" dirty="0" err="1"/>
              <a:t>img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="Incheon.png"&gt; 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/>
              <a:t>        &lt;h1&gt;</a:t>
            </a:r>
            <a:r>
              <a:rPr lang="ko-KR" altLang="en-US" sz="1800" dirty="0"/>
              <a:t>인천지하철 노선도 역사</a:t>
            </a:r>
            <a:r>
              <a:rPr lang="en-US" altLang="ko-KR" sz="1800" dirty="0"/>
              <a:t>&lt;/h1&gt;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/>
              <a:t>        &lt;embed 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="Incheon.mp4"&gt; 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/>
              <a:t>    &lt;/body&gt;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/>
              <a:t>&lt;/html&gt;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024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E1E13-CED3-4C17-81AC-3090B99D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768093"/>
            <a:ext cx="10691265" cy="601904"/>
          </a:xfrm>
        </p:spPr>
        <p:txBody>
          <a:bodyPr/>
          <a:lstStyle/>
          <a:p>
            <a:r>
              <a:rPr lang="ko-KR" altLang="en-US" sz="2800" dirty="0"/>
              <a:t>발표 내용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8B0CF-E845-452A-AADA-D35F4A9DE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369997"/>
            <a:ext cx="10691265" cy="47516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전국 지하철 노선도 모음집 이미지 </a:t>
            </a:r>
            <a:r>
              <a:rPr lang="en-US" altLang="ko-KR" dirty="0"/>
              <a:t>(</a:t>
            </a:r>
            <a:r>
              <a:rPr lang="ko-KR" altLang="en-US" dirty="0"/>
              <a:t>실행 화면</a:t>
            </a:r>
            <a:r>
              <a:rPr lang="en-US" altLang="ko-KR" dirty="0"/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전국 지하철의 현재 노선도들</a:t>
            </a:r>
            <a:endParaRPr lang="en-US" altLang="ko-KR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전국 지하철의 노선도 역사를 통해 각 도시의 지하철 노선도에 대한 과거와 현재</a:t>
            </a:r>
            <a:r>
              <a:rPr lang="en-US" altLang="ko-KR" dirty="0"/>
              <a:t>, </a:t>
            </a:r>
            <a:r>
              <a:rPr lang="ko-KR" altLang="en-US" dirty="0"/>
              <a:t>미래를 한눈에 알아볼 수 있음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전국 지하철 노선도 모음집 코딩 파일들</a:t>
            </a:r>
            <a:endParaRPr lang="en-US" altLang="ko-KR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Main.html </a:t>
            </a:r>
            <a:r>
              <a:rPr lang="ko-KR" altLang="en-US" dirty="0"/>
              <a:t>파일</a:t>
            </a:r>
            <a:endParaRPr lang="en-US" altLang="ko-KR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Style.css </a:t>
            </a:r>
            <a:r>
              <a:rPr lang="ko-KR" altLang="en-US" dirty="0"/>
              <a:t>파일</a:t>
            </a:r>
            <a:endParaRPr lang="en-US" altLang="ko-KR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 각 도시의 지하철 노선도와 지하철 노선도의 역사 관련 자료들이 들어있는 파일들</a:t>
            </a:r>
            <a:r>
              <a:rPr lang="en-US" altLang="ko-KR" dirty="0"/>
              <a:t>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(</a:t>
            </a:r>
            <a:r>
              <a:rPr lang="ko-KR" altLang="en-US" dirty="0"/>
              <a:t>예</a:t>
            </a:r>
            <a:r>
              <a:rPr lang="en-US" altLang="ko-KR" dirty="0"/>
              <a:t>:  Seoul.html, Busan.html, Daegu.html </a:t>
            </a:r>
            <a:r>
              <a:rPr lang="ko-KR" altLang="en-US" dirty="0"/>
              <a:t>등</a:t>
            </a:r>
            <a:r>
              <a:rPr lang="en-US" altLang="ko-KR" dirty="0"/>
              <a:t> 6</a:t>
            </a:r>
            <a:r>
              <a:rPr lang="ko-KR" altLang="en-US" dirty="0"/>
              <a:t>개 </a:t>
            </a:r>
            <a:r>
              <a:rPr lang="en-US" altLang="ko-KR" dirty="0"/>
              <a:t>HTML </a:t>
            </a:r>
            <a:r>
              <a:rPr lang="ko-KR" altLang="en-US" dirty="0"/>
              <a:t>파일들</a:t>
            </a:r>
            <a:r>
              <a:rPr lang="en-US" altLang="ko-KR" dirty="0"/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/>
              <a:t>이 프로젝트에 대한 개선사항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3557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B1C59-D267-4598-B91B-2205D0B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371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이 프로젝트에 대한 개선사항</a:t>
            </a:r>
            <a:endParaRPr lang="en-US" altLang="ko-KR" sz="2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2152E5-B68D-498A-8BA6-36555348A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491916"/>
            <a:ext cx="10691265" cy="2646947"/>
          </a:xfrm>
        </p:spPr>
        <p:txBody>
          <a:bodyPr/>
          <a:lstStyle/>
          <a:p>
            <a:r>
              <a:rPr lang="ko-KR" altLang="en-US" dirty="0"/>
              <a:t>이 프로젝트는 우리나라 도시들의 지하철 노선도만 볼 수 있는데</a:t>
            </a:r>
            <a:r>
              <a:rPr lang="en-US" altLang="ko-KR" dirty="0"/>
              <a:t>, </a:t>
            </a:r>
            <a:r>
              <a:rPr lang="ko-KR" altLang="en-US" dirty="0"/>
              <a:t>여력이 된다면 전 세계의 지하철 노선도들도 넣어서 전 세계인들이 볼 수 있도록 만들 예정이다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프로젝트는 우리나라 지하철 노선도들만 들어있다 보니</a:t>
            </a:r>
            <a:r>
              <a:rPr lang="en-US" altLang="ko-KR" dirty="0"/>
              <a:t>, </a:t>
            </a:r>
            <a:r>
              <a:rPr lang="ko-KR" altLang="en-US" dirty="0"/>
              <a:t>각각의 노선도들이 한글로 되어 있어서 외국인들이 이 프로젝트에 있는 지하철 노선도들을 보고 읽는데 많은 어려움이 있다</a:t>
            </a:r>
            <a:r>
              <a:rPr lang="en-US" altLang="ko-KR" dirty="0"/>
              <a:t>. </a:t>
            </a:r>
            <a:r>
              <a:rPr lang="ko-KR" altLang="en-US" dirty="0"/>
              <a:t>나중에는 외국인들이 알아볼 수 있도록 영문 등의 외국어들로 되어 있는 우리나라 지하철 노선도들도 참조할 예정이다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701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387DE-8418-4579-BCA5-161EC671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910841"/>
            <a:ext cx="10632067" cy="1500187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3000" dirty="0"/>
              <a:t>(Thank You)</a:t>
            </a:r>
            <a:endParaRPr lang="ko-KR" altLang="en-US" sz="3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4429D2-8E9D-4E28-A767-CC1777C88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3246633"/>
            <a:ext cx="10632067" cy="284301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포트폴리오 제작자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김지우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22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B1C59-D267-4598-B91B-2205D0B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37197"/>
          </a:xfrm>
        </p:spPr>
        <p:txBody>
          <a:bodyPr/>
          <a:lstStyle/>
          <a:p>
            <a:r>
              <a:rPr lang="ko-KR" altLang="en-US" sz="2400"/>
              <a:t>전국 지하철 노선도 모음집 </a:t>
            </a:r>
            <a:r>
              <a:rPr lang="en-US" altLang="ko-KR" sz="2400"/>
              <a:t>(</a:t>
            </a:r>
            <a:r>
              <a:rPr lang="ko-KR" altLang="en-US" sz="2400"/>
              <a:t>실행 화면</a:t>
            </a:r>
            <a:r>
              <a:rPr lang="en-US" altLang="ko-KR" sz="2400"/>
              <a:t>)</a:t>
            </a:r>
            <a:endParaRPr lang="ko-KR" altLang="en-US" sz="2400" dirty="0"/>
          </a:p>
        </p:txBody>
      </p:sp>
      <p:pic>
        <p:nvPicPr>
          <p:cNvPr id="10" name="내용 개체 틀 9" descr="광장이(가) 표시된 사진&#10;&#10;자동 생성된 설명">
            <a:extLst>
              <a:ext uri="{FF2B5EF4-FFF2-40B4-BE49-F238E27FC236}">
                <a16:creationId xmlns:a16="http://schemas.microsoft.com/office/drawing/2014/main" id="{A1877E77-9096-4472-B6DD-1D99E0667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8" y="1842532"/>
            <a:ext cx="10691812" cy="423314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D17036-C931-47EF-BAEA-A242BE9A99C9}"/>
              </a:ext>
            </a:extLst>
          </p:cNvPr>
          <p:cNvSpPr txBox="1"/>
          <p:nvPr/>
        </p:nvSpPr>
        <p:spPr>
          <a:xfrm>
            <a:off x="800100" y="1473200"/>
            <a:ext cx="694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휴먼고딕" panose="02010504000101010101" pitchFamily="2" charset="-127"/>
                <a:ea typeface="휴먼고딕" panose="02010504000101010101" pitchFamily="2" charset="-127"/>
              </a:rPr>
              <a:t>1) </a:t>
            </a:r>
            <a:r>
              <a:rPr lang="ko-KR" altLang="en-US">
                <a:latin typeface="휴먼고딕" panose="02010504000101010101" pitchFamily="2" charset="-127"/>
                <a:ea typeface="휴먼고딕" panose="02010504000101010101" pitchFamily="2" charset="-127"/>
              </a:rPr>
              <a:t>프로젝트 메인 화면</a:t>
            </a:r>
            <a:endParaRPr lang="ko-KR" altLang="en-US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63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B1C59-D267-4598-B91B-2205D0B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37197"/>
          </a:xfrm>
        </p:spPr>
        <p:txBody>
          <a:bodyPr/>
          <a:lstStyle/>
          <a:p>
            <a:r>
              <a:rPr lang="ko-KR" altLang="en-US" sz="2400" dirty="0"/>
              <a:t>전국 지하철 노선도 모음집 이미지</a:t>
            </a:r>
            <a:r>
              <a:rPr lang="en-US" altLang="ko-KR" sz="2400" dirty="0"/>
              <a:t> (</a:t>
            </a:r>
            <a:r>
              <a:rPr lang="ko-KR" altLang="en-US" sz="2400" dirty="0"/>
              <a:t>실행 화면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955D509-CCCC-40F1-88C6-12CBD81DF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2529"/>
            <a:ext cx="5968238" cy="434912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1BBA5E-0E3C-4A97-9F9E-189D4912E00E}"/>
              </a:ext>
            </a:extLst>
          </p:cNvPr>
          <p:cNvSpPr txBox="1"/>
          <p:nvPr/>
        </p:nvSpPr>
        <p:spPr>
          <a:xfrm>
            <a:off x="800100" y="1473200"/>
            <a:ext cx="694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고딕" panose="02010504000101010101" pitchFamily="2" charset="-127"/>
                <a:ea typeface="휴먼고딕" panose="02010504000101010101" pitchFamily="2" charset="-127"/>
              </a:rPr>
              <a:t>2) 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서울</a:t>
            </a:r>
            <a:r>
              <a:rPr lang="en-US" altLang="ko-KR" dirty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수도권</a:t>
            </a:r>
            <a:r>
              <a:rPr lang="en-US" altLang="ko-KR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지하철 클릭 시의 화면</a:t>
            </a:r>
          </a:p>
        </p:txBody>
      </p:sp>
      <p:pic>
        <p:nvPicPr>
          <p:cNvPr id="9" name="그림 8" descr="지도이(가) 표시된 사진&#10;&#10;자동 생성된 설명">
            <a:extLst>
              <a:ext uri="{FF2B5EF4-FFF2-40B4-BE49-F238E27FC236}">
                <a16:creationId xmlns:a16="http://schemas.microsoft.com/office/drawing/2014/main" id="{F97ABEF4-906D-466A-B8A3-E3C226A4D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2" y="1842529"/>
            <a:ext cx="5968238" cy="434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8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B1C59-D267-4598-B91B-2205D0B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785748"/>
            <a:ext cx="10691265" cy="637197"/>
          </a:xfrm>
        </p:spPr>
        <p:txBody>
          <a:bodyPr/>
          <a:lstStyle/>
          <a:p>
            <a:r>
              <a:rPr lang="ko-KR" altLang="en-US" sz="2400" dirty="0"/>
              <a:t>전국 지하철 노선도 모음집 이미지</a:t>
            </a:r>
            <a:r>
              <a:rPr lang="en-US" altLang="ko-KR" sz="2400" dirty="0"/>
              <a:t> (</a:t>
            </a:r>
            <a:r>
              <a:rPr lang="ko-KR" altLang="en-US" sz="2400" dirty="0"/>
              <a:t>실행 화면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CF7236C2-C4AE-4447-90E2-671E84953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0" y="1642678"/>
            <a:ext cx="5865690" cy="455263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1CF568-1CA6-42BB-9C0A-157EC9083364}"/>
              </a:ext>
            </a:extLst>
          </p:cNvPr>
          <p:cNvSpPr txBox="1"/>
          <p:nvPr/>
        </p:nvSpPr>
        <p:spPr>
          <a:xfrm>
            <a:off x="700634" y="1273346"/>
            <a:ext cx="694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고딕" panose="02010504000101010101" pitchFamily="2" charset="-127"/>
                <a:ea typeface="휴먼고딕" panose="02010504000101010101" pitchFamily="2" charset="-127"/>
              </a:rPr>
              <a:t>3) 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부산지하철 클릭 시의 화면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A684301-5CE2-48EC-89FE-F47AC3741FC6}"/>
              </a:ext>
            </a:extLst>
          </p:cNvPr>
          <p:cNvSpPr txBox="1">
            <a:spLocks/>
          </p:cNvSpPr>
          <p:nvPr/>
        </p:nvSpPr>
        <p:spPr>
          <a:xfrm>
            <a:off x="800100" y="1352812"/>
            <a:ext cx="10691265" cy="637197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none" spc="7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525A835-8FF1-4E0E-983A-1E96F9A21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5" y="1642678"/>
            <a:ext cx="6054049" cy="455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6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B1C59-D267-4598-B91B-2205D0B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37197"/>
          </a:xfrm>
        </p:spPr>
        <p:txBody>
          <a:bodyPr/>
          <a:lstStyle/>
          <a:p>
            <a:r>
              <a:rPr lang="ko-KR" altLang="en-US" sz="2400" dirty="0"/>
              <a:t>전국 지하철 노선도 모음집 이미지</a:t>
            </a:r>
            <a:r>
              <a:rPr lang="en-US" altLang="ko-KR" sz="2400" dirty="0"/>
              <a:t> (</a:t>
            </a:r>
            <a:r>
              <a:rPr lang="ko-KR" altLang="en-US" sz="2400" dirty="0"/>
              <a:t>실행 화면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B01EB81-D2A9-4EE3-8D7C-E8B8BFC4C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0" y="1853253"/>
            <a:ext cx="5811748" cy="438316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324B30-06C8-46BC-8435-7497993727D5}"/>
              </a:ext>
            </a:extLst>
          </p:cNvPr>
          <p:cNvSpPr txBox="1"/>
          <p:nvPr/>
        </p:nvSpPr>
        <p:spPr>
          <a:xfrm>
            <a:off x="800100" y="1473200"/>
            <a:ext cx="694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고딕" panose="02010504000101010101" pitchFamily="2" charset="-127"/>
                <a:ea typeface="휴먼고딕" panose="02010504000101010101" pitchFamily="2" charset="-127"/>
              </a:rPr>
              <a:t>4) 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대구지하철 클릭 시의 화면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D9FF991-5A32-4102-A708-C91C5B6D2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038" y="1842532"/>
            <a:ext cx="6133672" cy="439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B1C59-D267-4598-B91B-2205D0B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37197"/>
          </a:xfrm>
        </p:spPr>
        <p:txBody>
          <a:bodyPr/>
          <a:lstStyle/>
          <a:p>
            <a:r>
              <a:rPr lang="ko-KR" altLang="en-US" sz="2400" dirty="0"/>
              <a:t>전국 지하철 노선도 모음집 이미지</a:t>
            </a:r>
            <a:r>
              <a:rPr lang="en-US" altLang="ko-KR" sz="2400" dirty="0"/>
              <a:t> (</a:t>
            </a:r>
            <a:r>
              <a:rPr lang="ko-KR" altLang="en-US" sz="2400" dirty="0"/>
              <a:t>실행 화면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B373A7F-BC75-49FF-A1B5-BE1D4F46F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" y="1842533"/>
            <a:ext cx="6120000" cy="433223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6318A8-1499-4D1F-AE8F-9D51A574404C}"/>
              </a:ext>
            </a:extLst>
          </p:cNvPr>
          <p:cNvSpPr txBox="1"/>
          <p:nvPr/>
        </p:nvSpPr>
        <p:spPr>
          <a:xfrm>
            <a:off x="800100" y="1473200"/>
            <a:ext cx="694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고딕" panose="02010504000101010101" pitchFamily="2" charset="-127"/>
                <a:ea typeface="휴먼고딕" panose="02010504000101010101" pitchFamily="2" charset="-127"/>
              </a:rPr>
              <a:t>5) 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광주지하철 클릭 시의 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13CF19-46C4-42DE-8D6F-92BC1A34C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50" y="1842532"/>
            <a:ext cx="5895727" cy="433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2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B1C59-D267-4598-B91B-2205D0B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37197"/>
          </a:xfrm>
        </p:spPr>
        <p:txBody>
          <a:bodyPr/>
          <a:lstStyle/>
          <a:p>
            <a:r>
              <a:rPr lang="ko-KR" altLang="en-US" sz="2400" dirty="0"/>
              <a:t>전국 지하철 노선도 모음집 이미지</a:t>
            </a:r>
            <a:r>
              <a:rPr lang="en-US" altLang="ko-KR" sz="2400" dirty="0"/>
              <a:t> (</a:t>
            </a:r>
            <a:r>
              <a:rPr lang="ko-KR" altLang="en-US" sz="2400" dirty="0"/>
              <a:t>실행 화면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3AC4EC1-C84B-429B-96BF-AFBE58FB9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1" y="1984125"/>
            <a:ext cx="5752675" cy="421119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1150D1-A673-4C38-ADF9-3721DE0D2F8A}"/>
              </a:ext>
            </a:extLst>
          </p:cNvPr>
          <p:cNvSpPr txBox="1"/>
          <p:nvPr/>
        </p:nvSpPr>
        <p:spPr>
          <a:xfrm>
            <a:off x="800100" y="1473200"/>
            <a:ext cx="694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고딕" panose="02010504000101010101" pitchFamily="2" charset="-127"/>
                <a:ea typeface="휴먼고딕" panose="02010504000101010101" pitchFamily="2" charset="-127"/>
              </a:rPr>
              <a:t>6) 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대전지하철 클릭 시의 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EB6D6B-9BF2-40F7-B574-32B7B7CD7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6" y="1984125"/>
            <a:ext cx="6252683" cy="421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3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B1C59-D267-4598-B91B-2205D0B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37197"/>
          </a:xfrm>
        </p:spPr>
        <p:txBody>
          <a:bodyPr/>
          <a:lstStyle/>
          <a:p>
            <a:r>
              <a:rPr lang="ko-KR" altLang="en-US" sz="2400" dirty="0"/>
              <a:t>전국 지하철 노선도 모음집 이미지</a:t>
            </a:r>
            <a:r>
              <a:rPr lang="en-US" altLang="ko-KR" sz="2400" dirty="0"/>
              <a:t> (</a:t>
            </a:r>
            <a:r>
              <a:rPr lang="ko-KR" altLang="en-US" sz="2400" dirty="0"/>
              <a:t>실행 화면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B3D58AF-6B7C-4D73-A423-E4CC077D7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" y="1842531"/>
            <a:ext cx="5943552" cy="433223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E00815-C843-46A1-B122-C4117DD4E32D}"/>
              </a:ext>
            </a:extLst>
          </p:cNvPr>
          <p:cNvSpPr txBox="1"/>
          <p:nvPr/>
        </p:nvSpPr>
        <p:spPr>
          <a:xfrm>
            <a:off x="800100" y="1473200"/>
            <a:ext cx="694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고딕" panose="02010504000101010101" pitchFamily="2" charset="-127"/>
                <a:ea typeface="휴먼고딕" panose="02010504000101010101" pitchFamily="2" charset="-127"/>
              </a:rPr>
              <a:t>7) 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인천지하철 클릭 시의 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68EAB1-DE77-4463-B0F8-1056BB390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18" y="1842532"/>
            <a:ext cx="6087391" cy="433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5056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_2SEEDS">
      <a:dk1>
        <a:srgbClr val="000000"/>
      </a:dk1>
      <a:lt1>
        <a:srgbClr val="FFFFFF"/>
      </a:lt1>
      <a:dk2>
        <a:srgbClr val="243941"/>
      </a:dk2>
      <a:lt2>
        <a:srgbClr val="E2E5E8"/>
      </a:lt2>
      <a:accent1>
        <a:srgbClr val="CE986B"/>
      </a:accent1>
      <a:accent2>
        <a:srgbClr val="D78986"/>
      </a:accent2>
      <a:accent3>
        <a:srgbClr val="ABA26A"/>
      </a:accent3>
      <a:accent4>
        <a:srgbClr val="5EAEB4"/>
      </a:accent4>
      <a:accent5>
        <a:srgbClr val="79A7D2"/>
      </a:accent5>
      <a:accent6>
        <a:srgbClr val="6B75CE"/>
      </a:accent6>
      <a:hlink>
        <a:srgbClr val="5C85A7"/>
      </a:hlink>
      <a:folHlink>
        <a:srgbClr val="7F7F7F"/>
      </a:folHlink>
    </a:clrScheme>
    <a:fontScheme name="Univers Calisto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5400</TotalTime>
  <Words>1250</Words>
  <Application>Microsoft Office PowerPoint</Application>
  <PresentationFormat>와이드스크린</PresentationFormat>
  <Paragraphs>186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Malgun Gothic Semilight</vt:lpstr>
      <vt:lpstr>Malgun Gothic</vt:lpstr>
      <vt:lpstr>휴먼고딕</vt:lpstr>
      <vt:lpstr>Arial</vt:lpstr>
      <vt:lpstr>Consolas</vt:lpstr>
      <vt:lpstr>Wingdings</vt:lpstr>
      <vt:lpstr>ChronicleVTI</vt:lpstr>
      <vt:lpstr>HTML+CSS 프로젝트 포트폴리오 관련 발표  </vt:lpstr>
      <vt:lpstr>발표 내용 목차</vt:lpstr>
      <vt:lpstr>전국 지하철 노선도 모음집 (실행 화면)</vt:lpstr>
      <vt:lpstr>전국 지하철 노선도 모음집 이미지 (실행 화면)</vt:lpstr>
      <vt:lpstr>전국 지하철 노선도 모음집 이미지 (실행 화면)</vt:lpstr>
      <vt:lpstr>전국 지하철 노선도 모음집 이미지 (실행 화면)</vt:lpstr>
      <vt:lpstr>전국 지하철 노선도 모음집 이미지 (실행 화면)</vt:lpstr>
      <vt:lpstr>전국 지하철 노선도 모음집 이미지 (실행 화면)</vt:lpstr>
      <vt:lpstr>전국 지하철 노선도 모음집 이미지 (실행 화면)</vt:lpstr>
      <vt:lpstr>전국 지하철 노선도 모음집 코딩 파일들</vt:lpstr>
      <vt:lpstr>전국 지하철 노선도 모음집 코딩 파일들</vt:lpstr>
      <vt:lpstr>전국 지하철 노선도 모음집 코딩 파일들</vt:lpstr>
      <vt:lpstr>전국 지하철 노선도 모음집 코딩 파일들</vt:lpstr>
      <vt:lpstr>전국 지하철 노선도 모음집 코딩 파일들</vt:lpstr>
      <vt:lpstr>전국 지하철 노선도 모음집 코딩 파일들</vt:lpstr>
      <vt:lpstr>전국 지하철 노선도 모음집 코딩 파일들</vt:lpstr>
      <vt:lpstr>전국 지하철 노선도 모음집 코딩 파일들</vt:lpstr>
      <vt:lpstr>전국 지하철 노선도 모음집 코딩 파일들</vt:lpstr>
      <vt:lpstr>전국 지하철 노선도 모음집 코딩 파일들</vt:lpstr>
      <vt:lpstr>이 프로젝트에 대한 개선사항</vt:lpstr>
      <vt:lpstr>감사합니다. (Thank You)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rosel</dc:creator>
  <cp:lastModifiedBy>김 지우</cp:lastModifiedBy>
  <cp:revision>63</cp:revision>
  <dcterms:created xsi:type="dcterms:W3CDTF">2021-01-25T13:04:15Z</dcterms:created>
  <dcterms:modified xsi:type="dcterms:W3CDTF">2021-04-15T06:42:58Z</dcterms:modified>
</cp:coreProperties>
</file>