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E8BB-F5F6-4C51-B36C-5AE0CA2AF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076" y="483799"/>
            <a:ext cx="10345935" cy="1231985"/>
          </a:xfrm>
        </p:spPr>
        <p:txBody>
          <a:bodyPr/>
          <a:lstStyle/>
          <a:p>
            <a:r>
              <a:rPr lang="ko-KR" altLang="en-US" dirty="0"/>
              <a:t>파이썬 프로젝트 발표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2F6AE-5CA4-4612-B3A6-EA01C5BD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23671"/>
            <a:ext cx="8637072" cy="977621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발표자</a:t>
            </a:r>
            <a:r>
              <a:rPr lang="en-US" altLang="ko-KR" dirty="0">
                <a:latin typeface="+mn-ea"/>
              </a:rPr>
              <a:t>: 217</a:t>
            </a:r>
            <a:r>
              <a:rPr lang="ko-KR" altLang="en-US" dirty="0">
                <a:latin typeface="+mn-ea"/>
              </a:rPr>
              <a:t>기 김지우</a:t>
            </a:r>
          </a:p>
        </p:txBody>
      </p:sp>
    </p:spTree>
    <p:extLst>
      <p:ext uri="{BB962C8B-B14F-4D97-AF65-F5344CB8AC3E}">
        <p14:creationId xmlns:p14="http://schemas.microsoft.com/office/powerpoint/2010/main" val="37340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E4B9-37B1-40F9-8939-824DA29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8739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코딩 주제</a:t>
            </a:r>
            <a:r>
              <a:rPr lang="en-US" altLang="ko-KR" dirty="0"/>
              <a:t>: </a:t>
            </a:r>
            <a:r>
              <a:rPr lang="ko-KR" altLang="en-US" dirty="0">
                <a:latin typeface="+mn-ea"/>
              </a:rPr>
              <a:t>코로나</a:t>
            </a:r>
            <a:r>
              <a:rPr lang="en-US" altLang="ko-KR" dirty="0">
                <a:latin typeface="+mn-ea"/>
              </a:rPr>
              <a:t>19 </a:t>
            </a:r>
            <a:r>
              <a:rPr lang="ko-KR" altLang="en-US" dirty="0">
                <a:latin typeface="+mn-ea"/>
              </a:rPr>
              <a:t>현황</a:t>
            </a:r>
            <a:br>
              <a:rPr lang="en-US" altLang="ko-KR" dirty="0"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44AEC-99C9-42D6-AB5F-EF91FFAB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304"/>
            <a:ext cx="9603275" cy="3522042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코로나</a:t>
            </a:r>
            <a:r>
              <a:rPr lang="en-US" altLang="ko-KR" dirty="0">
                <a:latin typeface="+mn-ea"/>
              </a:rPr>
              <a:t>19 2021</a:t>
            </a:r>
            <a:r>
              <a:rPr lang="ko-KR" altLang="en-US" dirty="0">
                <a:latin typeface="+mn-ea"/>
              </a:rPr>
              <a:t>년 일일 누적 </a:t>
            </a:r>
            <a:r>
              <a:rPr lang="ko-KR" altLang="en-US" dirty="0" err="1">
                <a:latin typeface="+mn-ea"/>
              </a:rPr>
              <a:t>확진자</a:t>
            </a:r>
            <a:r>
              <a:rPr lang="ko-KR" altLang="en-US" dirty="0">
                <a:latin typeface="+mn-ea"/>
              </a:rPr>
              <a:t> 추세</a:t>
            </a:r>
            <a:r>
              <a:rPr lang="en-US" altLang="ko-KR" dirty="0">
                <a:latin typeface="+mn-ea"/>
              </a:rPr>
              <a:t>(06.21 ~ 06.27)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E8327-B3E5-433C-A8CC-1532968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464068"/>
            <a:ext cx="11609798" cy="4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CDE2B-2FC7-45C6-9327-3CDB9D6B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8685"/>
            <a:ext cx="9603275" cy="552641"/>
          </a:xfrm>
        </p:spPr>
        <p:txBody>
          <a:bodyPr/>
          <a:lstStyle/>
          <a:p>
            <a:r>
              <a:rPr lang="ko-KR" altLang="en-US" dirty="0"/>
              <a:t>코딩 화면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F63453E6-34BB-4A09-965E-1FE824F4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7" y="986319"/>
            <a:ext cx="11835829" cy="4962418"/>
          </a:xfrm>
        </p:spPr>
      </p:pic>
    </p:spTree>
    <p:extLst>
      <p:ext uri="{BB962C8B-B14F-4D97-AF65-F5344CB8AC3E}">
        <p14:creationId xmlns:p14="http://schemas.microsoft.com/office/powerpoint/2010/main" val="4281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CDE2B-2FC7-45C6-9327-3CDB9D6B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21975"/>
            <a:ext cx="9603275" cy="552641"/>
          </a:xfrm>
        </p:spPr>
        <p:txBody>
          <a:bodyPr/>
          <a:lstStyle/>
          <a:p>
            <a:r>
              <a:rPr lang="ko-KR" altLang="en-US" dirty="0"/>
              <a:t>코딩 화면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561F674-2202-4F99-BA63-12BE56E9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92" y="945222"/>
            <a:ext cx="11640620" cy="5034338"/>
          </a:xfrm>
        </p:spPr>
      </p:pic>
    </p:spTree>
    <p:extLst>
      <p:ext uri="{BB962C8B-B14F-4D97-AF65-F5344CB8AC3E}">
        <p14:creationId xmlns:p14="http://schemas.microsoft.com/office/powerpoint/2010/main" val="269034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4CEF-7979-4716-ADEC-1B49EC2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011"/>
            <a:ext cx="9603275" cy="587136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BE663D8-34E6-4DC9-A212-B44543E0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8" y="801384"/>
            <a:ext cx="11640619" cy="4571999"/>
          </a:xfrm>
        </p:spPr>
      </p:pic>
    </p:spTree>
    <p:extLst>
      <p:ext uri="{BB962C8B-B14F-4D97-AF65-F5344CB8AC3E}">
        <p14:creationId xmlns:p14="http://schemas.microsoft.com/office/powerpoint/2010/main" val="52099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4CEF-7979-4716-ADEC-1B49EC2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011"/>
            <a:ext cx="9603275" cy="587136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BCE2B6-566C-4496-8A93-301DE60F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60" y="934948"/>
            <a:ext cx="11573388" cy="4818580"/>
          </a:xfrm>
        </p:spPr>
      </p:pic>
    </p:spTree>
    <p:extLst>
      <p:ext uri="{BB962C8B-B14F-4D97-AF65-F5344CB8AC3E}">
        <p14:creationId xmlns:p14="http://schemas.microsoft.com/office/powerpoint/2010/main" val="427045524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69</TotalTime>
  <Words>37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파이썬 프로젝트 발표 자료</vt:lpstr>
      <vt:lpstr>코딩 주제: 코로나19 현황 </vt:lpstr>
      <vt:lpstr>코딩 화면</vt:lpstr>
      <vt:lpstr>코딩 화면</vt:lpstr>
      <vt:lpstr>실행 화면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지우</dc:creator>
  <cp:lastModifiedBy>김 지우</cp:lastModifiedBy>
  <cp:revision>6</cp:revision>
  <dcterms:created xsi:type="dcterms:W3CDTF">2021-07-04T11:57:48Z</dcterms:created>
  <dcterms:modified xsi:type="dcterms:W3CDTF">2021-07-19T11:52:35Z</dcterms:modified>
</cp:coreProperties>
</file>