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League Spartan" charset="1" panose="00000800000000000000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Repo Bold" charset="1" panose="02000503040000020004"/>
      <p:regular r:id="rId16"/>
    </p:embeddedFont>
    <p:embeddedFont>
      <p:font typeface="Repo Bold Bold" charset="1" panose="0200050304000002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0.svg" Type="http://schemas.openxmlformats.org/officeDocument/2006/relationships/image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13" Target="../media/image61.png" Type="http://schemas.openxmlformats.org/officeDocument/2006/relationships/image"/><Relationship Id="rId14" Target="../media/image62.png" Type="http://schemas.openxmlformats.org/officeDocument/2006/relationships/image"/><Relationship Id="rId15" Target="../media/image63.svg" Type="http://schemas.openxmlformats.org/officeDocument/2006/relationships/image"/><Relationship Id="rId16" Target="../media/image48.png" Type="http://schemas.openxmlformats.org/officeDocument/2006/relationships/image"/><Relationship Id="rId17" Target="../media/image49.svg" Type="http://schemas.openxmlformats.org/officeDocument/2006/relationships/image"/><Relationship Id="rId18" Target="../media/image32.png" Type="http://schemas.openxmlformats.org/officeDocument/2006/relationships/image"/><Relationship Id="rId19" Target="../media/image33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55.png" Type="http://schemas.openxmlformats.org/officeDocument/2006/relationships/image"/><Relationship Id="rId6" Target="../media/image56.svg" Type="http://schemas.openxmlformats.org/officeDocument/2006/relationships/image"/><Relationship Id="rId7" Target="../media/image57.png" Type="http://schemas.openxmlformats.org/officeDocument/2006/relationships/image"/><Relationship Id="rId8" Target="../media/image58.svg" Type="http://schemas.openxmlformats.org/officeDocument/2006/relationships/image"/><Relationship Id="rId9" Target="../media/image59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64.png" Type="http://schemas.openxmlformats.org/officeDocument/2006/relationships/image"/><Relationship Id="rId12" Target="../media/image65.png" Type="http://schemas.openxmlformats.org/officeDocument/2006/relationships/image"/><Relationship Id="rId13" Target="../media/image48.png" Type="http://schemas.openxmlformats.org/officeDocument/2006/relationships/image"/><Relationship Id="rId14" Target="../media/image49.svg" Type="http://schemas.openxmlformats.org/officeDocument/2006/relationships/image"/><Relationship Id="rId15" Target="../media/image66.png" Type="http://schemas.openxmlformats.org/officeDocument/2006/relationships/image"/><Relationship Id="rId16" Target="../media/image67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48.png" Type="http://schemas.openxmlformats.org/officeDocument/2006/relationships/image"/><Relationship Id="rId12" Target="../media/image49.svg" Type="http://schemas.openxmlformats.org/officeDocument/2006/relationships/image"/><Relationship Id="rId13" Target="../media/image68.png" Type="http://schemas.openxmlformats.org/officeDocument/2006/relationships/image"/><Relationship Id="rId14" Target="../media/image69.png" Type="http://schemas.openxmlformats.org/officeDocument/2006/relationships/image"/><Relationship Id="rId15" Target="../media/image70.png" Type="http://schemas.openxmlformats.org/officeDocument/2006/relationships/image"/><Relationship Id="rId16" Target="../media/image71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svg" Type="http://schemas.openxmlformats.org/officeDocument/2006/relationships/image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72.png" Type="http://schemas.openxmlformats.org/officeDocument/2006/relationships/image"/><Relationship Id="rId8" Target="../media/image73.sv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3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3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38.png" Type="http://schemas.openxmlformats.org/officeDocument/2006/relationships/image"/><Relationship Id="rId12" Target="../media/image39.png" Type="http://schemas.openxmlformats.org/officeDocument/2006/relationships/image"/><Relationship Id="rId13" Target="../media/image40.pn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svg" Type="http://schemas.openxmlformats.org/officeDocument/2006/relationships/image"/><Relationship Id="rId11" Target="../media/image45.png" Type="http://schemas.openxmlformats.org/officeDocument/2006/relationships/image"/><Relationship Id="rId12" Target="../media/image46.png" Type="http://schemas.openxmlformats.org/officeDocument/2006/relationships/image"/><Relationship Id="rId13" Target="../media/image47.svg" Type="http://schemas.openxmlformats.org/officeDocument/2006/relationships/image"/><Relationship Id="rId14" Target="../media/image48.png" Type="http://schemas.openxmlformats.org/officeDocument/2006/relationships/image"/><Relationship Id="rId15" Target="../media/image49.svg" Type="http://schemas.openxmlformats.org/officeDocument/2006/relationships/image"/><Relationship Id="rId2" Target="../media/image1.png" Type="http://schemas.openxmlformats.org/officeDocument/2006/relationships/image"/><Relationship Id="rId3" Target="../media/image41.png" Type="http://schemas.openxmlformats.org/officeDocument/2006/relationships/image"/><Relationship Id="rId4" Target="../media/image42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4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png" Type="http://schemas.openxmlformats.org/officeDocument/2006/relationships/image"/><Relationship Id="rId11" Target="../media/image54.svg" Type="http://schemas.openxmlformats.org/officeDocument/2006/relationships/image"/><Relationship Id="rId12" Target="../media/image48.png" Type="http://schemas.openxmlformats.org/officeDocument/2006/relationships/image"/><Relationship Id="rId13" Target="../media/image49.svg" Type="http://schemas.openxmlformats.org/officeDocument/2006/relationships/image"/><Relationship Id="rId2" Target="../media/image1.png" Type="http://schemas.openxmlformats.org/officeDocument/2006/relationships/image"/><Relationship Id="rId3" Target="../media/image50.png" Type="http://schemas.openxmlformats.org/officeDocument/2006/relationships/image"/><Relationship Id="rId4" Target="../media/image51.svg" Type="http://schemas.openxmlformats.org/officeDocument/2006/relationships/image"/><Relationship Id="rId5" Target="../media/image43.png" Type="http://schemas.openxmlformats.org/officeDocument/2006/relationships/image"/><Relationship Id="rId6" Target="../media/image44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5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3642" y="23461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1242" y="21937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280600">
            <a:off x="-2095788" y="7351783"/>
            <a:ext cx="6248976" cy="3442617"/>
          </a:xfrm>
          <a:custGeom>
            <a:avLst/>
            <a:gdLst/>
            <a:ahLst/>
            <a:cxnLst/>
            <a:rect r="r" b="b" t="t" l="l"/>
            <a:pathLst>
              <a:path h="3442617" w="6248976">
                <a:moveTo>
                  <a:pt x="0" y="0"/>
                </a:moveTo>
                <a:lnTo>
                  <a:pt x="6248976" y="0"/>
                </a:lnTo>
                <a:lnTo>
                  <a:pt x="6248976" y="3442618"/>
                </a:lnTo>
                <a:lnTo>
                  <a:pt x="0" y="34426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35593">
            <a:off x="13604796" y="-974843"/>
            <a:ext cx="6158232" cy="3392626"/>
          </a:xfrm>
          <a:custGeom>
            <a:avLst/>
            <a:gdLst/>
            <a:ahLst/>
            <a:cxnLst/>
            <a:rect r="r" b="b" t="t" l="l"/>
            <a:pathLst>
              <a:path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53205" y="4262376"/>
            <a:ext cx="4809948" cy="577194"/>
          </a:xfrm>
          <a:custGeom>
            <a:avLst/>
            <a:gdLst/>
            <a:ahLst/>
            <a:cxnLst/>
            <a:rect r="r" b="b" t="t" l="l"/>
            <a:pathLst>
              <a:path h="577194" w="4809948">
                <a:moveTo>
                  <a:pt x="0" y="0"/>
                </a:moveTo>
                <a:lnTo>
                  <a:pt x="4809948" y="0"/>
                </a:lnTo>
                <a:lnTo>
                  <a:pt x="4809948" y="577194"/>
                </a:lnTo>
                <a:lnTo>
                  <a:pt x="0" y="57719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455156" y="3469709"/>
            <a:ext cx="5804144" cy="3522273"/>
          </a:xfrm>
          <a:custGeom>
            <a:avLst/>
            <a:gdLst/>
            <a:ahLst/>
            <a:cxnLst/>
            <a:rect r="r" b="b" t="t" l="l"/>
            <a:pathLst>
              <a:path h="3522273" w="5804144">
                <a:moveTo>
                  <a:pt x="0" y="0"/>
                </a:moveTo>
                <a:lnTo>
                  <a:pt x="5804144" y="0"/>
                </a:lnTo>
                <a:lnTo>
                  <a:pt x="5804144" y="3522273"/>
                </a:lnTo>
                <a:lnTo>
                  <a:pt x="0" y="35222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73908" y="6690641"/>
            <a:ext cx="8490450" cy="536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04"/>
              </a:lnSpc>
            </a:pPr>
            <a:r>
              <a:rPr lang="en-US" sz="3146" spc="-31">
                <a:solidFill>
                  <a:srgbClr val="000000"/>
                </a:solidFill>
                <a:latin typeface="DM Sans"/>
              </a:rPr>
              <a:t>"Effortless Booking for Your Meeting Success"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73908" y="3040159"/>
            <a:ext cx="7301985" cy="3463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10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Repo Bold Bold"/>
              </a:rPr>
              <a:t>Automated Meeting Room Booking 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85250" y="5037922"/>
            <a:ext cx="8716094" cy="5689232"/>
          </a:xfrm>
          <a:custGeom>
            <a:avLst/>
            <a:gdLst/>
            <a:ahLst/>
            <a:cxnLst/>
            <a:rect r="r" b="b" t="t" l="l"/>
            <a:pathLst>
              <a:path h="5689232" w="8716094">
                <a:moveTo>
                  <a:pt x="0" y="0"/>
                </a:moveTo>
                <a:lnTo>
                  <a:pt x="8716094" y="0"/>
                </a:lnTo>
                <a:lnTo>
                  <a:pt x="8716094" y="5689232"/>
                </a:lnTo>
                <a:lnTo>
                  <a:pt x="0" y="56892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89385" y="521228"/>
            <a:ext cx="5586657" cy="2108963"/>
          </a:xfrm>
          <a:custGeom>
            <a:avLst/>
            <a:gdLst/>
            <a:ahLst/>
            <a:cxnLst/>
            <a:rect r="r" b="b" t="t" l="l"/>
            <a:pathLst>
              <a:path h="2108963" w="5586657">
                <a:moveTo>
                  <a:pt x="0" y="0"/>
                </a:moveTo>
                <a:lnTo>
                  <a:pt x="5586656" y="0"/>
                </a:lnTo>
                <a:lnTo>
                  <a:pt x="5586656" y="2108963"/>
                </a:lnTo>
                <a:lnTo>
                  <a:pt x="0" y="21089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311087" y="4867306"/>
            <a:ext cx="840865" cy="1080924"/>
          </a:xfrm>
          <a:custGeom>
            <a:avLst/>
            <a:gdLst/>
            <a:ahLst/>
            <a:cxnLst/>
            <a:rect r="r" b="b" t="t" l="l"/>
            <a:pathLst>
              <a:path h="1080924" w="840865">
                <a:moveTo>
                  <a:pt x="0" y="0"/>
                </a:moveTo>
                <a:lnTo>
                  <a:pt x="840865" y="0"/>
                </a:lnTo>
                <a:lnTo>
                  <a:pt x="840865" y="1080924"/>
                </a:lnTo>
                <a:lnTo>
                  <a:pt x="0" y="10809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95616" y="4843148"/>
            <a:ext cx="877165" cy="1129240"/>
          </a:xfrm>
          <a:custGeom>
            <a:avLst/>
            <a:gdLst/>
            <a:ahLst/>
            <a:cxnLst/>
            <a:rect r="r" b="b" t="t" l="l"/>
            <a:pathLst>
              <a:path h="1129240" w="877165">
                <a:moveTo>
                  <a:pt x="0" y="0"/>
                </a:moveTo>
                <a:lnTo>
                  <a:pt x="877165" y="0"/>
                </a:lnTo>
                <a:lnTo>
                  <a:pt x="877165" y="1129240"/>
                </a:lnTo>
                <a:lnTo>
                  <a:pt x="0" y="1129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82648">
            <a:off x="-1792404" y="516566"/>
            <a:ext cx="5115649" cy="2818257"/>
          </a:xfrm>
          <a:custGeom>
            <a:avLst/>
            <a:gdLst/>
            <a:ahLst/>
            <a:cxnLst/>
            <a:rect r="r" b="b" t="t" l="l"/>
            <a:pathLst>
              <a:path h="2818257" w="5115649">
                <a:moveTo>
                  <a:pt x="0" y="0"/>
                </a:moveTo>
                <a:lnTo>
                  <a:pt x="5115649" y="0"/>
                </a:lnTo>
                <a:lnTo>
                  <a:pt x="5115649" y="2818257"/>
                </a:lnTo>
                <a:lnTo>
                  <a:pt x="0" y="28182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712064" y="3717283"/>
            <a:ext cx="12622135" cy="6244435"/>
          </a:xfrm>
          <a:custGeom>
            <a:avLst/>
            <a:gdLst/>
            <a:ahLst/>
            <a:cxnLst/>
            <a:rect r="r" b="b" t="t" l="l"/>
            <a:pathLst>
              <a:path h="6244435" w="12622135">
                <a:moveTo>
                  <a:pt x="0" y="0"/>
                </a:moveTo>
                <a:lnTo>
                  <a:pt x="12622135" y="0"/>
                </a:lnTo>
                <a:lnTo>
                  <a:pt x="12622135" y="6244435"/>
                </a:lnTo>
                <a:lnTo>
                  <a:pt x="0" y="6244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8446158">
            <a:off x="2426632" y="8404131"/>
            <a:ext cx="2069356" cy="1178230"/>
          </a:xfrm>
          <a:custGeom>
            <a:avLst/>
            <a:gdLst/>
            <a:ahLst/>
            <a:cxnLst/>
            <a:rect r="r" b="b" t="t" l="l"/>
            <a:pathLst>
              <a:path h="1178230" w="2069356">
                <a:moveTo>
                  <a:pt x="2069356" y="0"/>
                </a:moveTo>
                <a:lnTo>
                  <a:pt x="0" y="0"/>
                </a:lnTo>
                <a:lnTo>
                  <a:pt x="0" y="1178229"/>
                </a:lnTo>
                <a:lnTo>
                  <a:pt x="2069356" y="1178229"/>
                </a:lnTo>
                <a:lnTo>
                  <a:pt x="2069356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7473391">
            <a:off x="2310591" y="5620251"/>
            <a:ext cx="2397621" cy="1083022"/>
          </a:xfrm>
          <a:custGeom>
            <a:avLst/>
            <a:gdLst/>
            <a:ahLst/>
            <a:cxnLst/>
            <a:rect r="r" b="b" t="t" l="l"/>
            <a:pathLst>
              <a:path h="1083022" w="2397621">
                <a:moveTo>
                  <a:pt x="2397621" y="1083022"/>
                </a:moveTo>
                <a:lnTo>
                  <a:pt x="0" y="1083022"/>
                </a:lnTo>
                <a:lnTo>
                  <a:pt x="0" y="0"/>
                </a:lnTo>
                <a:lnTo>
                  <a:pt x="2397621" y="0"/>
                </a:lnTo>
                <a:lnTo>
                  <a:pt x="2397621" y="1083022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7499656">
            <a:off x="11162694" y="2917123"/>
            <a:ext cx="3542830" cy="1600321"/>
          </a:xfrm>
          <a:custGeom>
            <a:avLst/>
            <a:gdLst/>
            <a:ahLst/>
            <a:cxnLst/>
            <a:rect r="r" b="b" t="t" l="l"/>
            <a:pathLst>
              <a:path h="1600321" w="3542830">
                <a:moveTo>
                  <a:pt x="0" y="1600321"/>
                </a:moveTo>
                <a:lnTo>
                  <a:pt x="3542830" y="1600321"/>
                </a:lnTo>
                <a:lnTo>
                  <a:pt x="3542830" y="0"/>
                </a:lnTo>
                <a:lnTo>
                  <a:pt x="0" y="0"/>
                </a:lnTo>
                <a:lnTo>
                  <a:pt x="0" y="1600321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895616" y="8945111"/>
            <a:ext cx="2966186" cy="2885291"/>
          </a:xfrm>
          <a:custGeom>
            <a:avLst/>
            <a:gdLst/>
            <a:ahLst/>
            <a:cxnLst/>
            <a:rect r="r" b="b" t="t" l="l"/>
            <a:pathLst>
              <a:path h="2885291" w="2966186">
                <a:moveTo>
                  <a:pt x="0" y="0"/>
                </a:moveTo>
                <a:lnTo>
                  <a:pt x="2966187" y="0"/>
                </a:lnTo>
                <a:lnTo>
                  <a:pt x="2966187" y="2885290"/>
                </a:lnTo>
                <a:lnTo>
                  <a:pt x="0" y="288529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089385" y="1111618"/>
            <a:ext cx="5269911" cy="823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81"/>
              </a:lnSpc>
              <a:spcBef>
                <a:spcPct val="0"/>
              </a:spcBef>
            </a:pPr>
            <a:r>
              <a:rPr lang="en-US" sz="4772">
                <a:solidFill>
                  <a:srgbClr val="000000"/>
                </a:solidFill>
                <a:latin typeface="Repo Bold Bold"/>
              </a:rPr>
              <a:t>Organize Meeting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716265" y="1699487"/>
            <a:ext cx="4113033" cy="1224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7"/>
              </a:lnSpc>
            </a:pPr>
            <a:r>
              <a:rPr lang="en-US" sz="4966" spc="-248">
                <a:solidFill>
                  <a:srgbClr val="000000"/>
                </a:solidFill>
                <a:latin typeface="League Spartan"/>
              </a:rPr>
              <a:t>Enter Title here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6927" y="4312219"/>
            <a:ext cx="4113033" cy="1224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7"/>
              </a:lnSpc>
            </a:pPr>
            <a:r>
              <a:rPr lang="en-US" sz="4966" spc="-248">
                <a:solidFill>
                  <a:srgbClr val="000000"/>
                </a:solidFill>
                <a:latin typeface="League Spartan"/>
              </a:rPr>
              <a:t>Select Date and time.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0744" y="8158785"/>
            <a:ext cx="4113033" cy="786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7"/>
              </a:lnSpc>
            </a:pPr>
            <a:r>
              <a:rPr lang="en-US" sz="3166" spc="-158">
                <a:solidFill>
                  <a:srgbClr val="000000"/>
                </a:solidFill>
                <a:latin typeface="League Spartan"/>
              </a:rPr>
              <a:t>Add member and select Room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280600">
            <a:off x="-1976190" y="6717110"/>
            <a:ext cx="8062123" cy="4441497"/>
          </a:xfrm>
          <a:custGeom>
            <a:avLst/>
            <a:gdLst/>
            <a:ahLst/>
            <a:cxnLst/>
            <a:rect r="r" b="b" t="t" l="l"/>
            <a:pathLst>
              <a:path h="4441497" w="8062123">
                <a:moveTo>
                  <a:pt x="0" y="0"/>
                </a:moveTo>
                <a:lnTo>
                  <a:pt x="8062123" y="0"/>
                </a:lnTo>
                <a:lnTo>
                  <a:pt x="8062123" y="4441497"/>
                </a:lnTo>
                <a:lnTo>
                  <a:pt x="0" y="4441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35593">
            <a:off x="13604796" y="-974843"/>
            <a:ext cx="6158232" cy="3392626"/>
          </a:xfrm>
          <a:custGeom>
            <a:avLst/>
            <a:gdLst/>
            <a:ahLst/>
            <a:cxnLst/>
            <a:rect r="r" b="b" t="t" l="l"/>
            <a:pathLst>
              <a:path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45421" y="1562718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11935" y="4837473"/>
            <a:ext cx="7844832" cy="4844184"/>
          </a:xfrm>
          <a:custGeom>
            <a:avLst/>
            <a:gdLst/>
            <a:ahLst/>
            <a:cxnLst/>
            <a:rect r="r" b="b" t="t" l="l"/>
            <a:pathLst>
              <a:path h="4844184" w="7844832">
                <a:moveTo>
                  <a:pt x="0" y="0"/>
                </a:moveTo>
                <a:lnTo>
                  <a:pt x="7844832" y="0"/>
                </a:lnTo>
                <a:lnTo>
                  <a:pt x="7844832" y="4844183"/>
                </a:lnTo>
                <a:lnTo>
                  <a:pt x="0" y="48441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56665" y="2554113"/>
            <a:ext cx="10284505" cy="6350682"/>
          </a:xfrm>
          <a:custGeom>
            <a:avLst/>
            <a:gdLst/>
            <a:ahLst/>
            <a:cxnLst/>
            <a:rect r="r" b="b" t="t" l="l"/>
            <a:pathLst>
              <a:path h="6350682" w="10284505">
                <a:moveTo>
                  <a:pt x="0" y="0"/>
                </a:moveTo>
                <a:lnTo>
                  <a:pt x="10284505" y="0"/>
                </a:lnTo>
                <a:lnTo>
                  <a:pt x="10284505" y="6350682"/>
                </a:lnTo>
                <a:lnTo>
                  <a:pt x="0" y="635068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32420" y="1170948"/>
            <a:ext cx="10585104" cy="2959365"/>
            <a:chOff x="0" y="0"/>
            <a:chExt cx="4819745" cy="13474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9745" cy="1347496"/>
            </a:xfrm>
            <a:custGeom>
              <a:avLst/>
              <a:gdLst/>
              <a:ahLst/>
              <a:cxnLst/>
              <a:rect r="r" b="b" t="t" l="l"/>
              <a:pathLst>
                <a:path h="1347496" w="481974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1322628"/>
                  </a:lnTo>
                  <a:cubicBezTo>
                    <a:pt x="4819745" y="1336362"/>
                    <a:pt x="4808612" y="1347496"/>
                    <a:pt x="4794878" y="1347496"/>
                  </a:cubicBezTo>
                  <a:lnTo>
                    <a:pt x="24868" y="1347496"/>
                  </a:lnTo>
                  <a:cubicBezTo>
                    <a:pt x="18272" y="1347496"/>
                    <a:pt x="11947" y="1344876"/>
                    <a:pt x="7284" y="1340212"/>
                  </a:cubicBezTo>
                  <a:cubicBezTo>
                    <a:pt x="2620" y="1335549"/>
                    <a:pt x="0" y="1329224"/>
                    <a:pt x="0" y="1322628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469921" y="6441426"/>
            <a:ext cx="1348159" cy="134815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640161" y="6652559"/>
            <a:ext cx="1007677" cy="925892"/>
            <a:chOff x="0" y="0"/>
            <a:chExt cx="884596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25501"/>
              <a:ext cx="870002" cy="761797"/>
            </a:xfrm>
            <a:custGeom>
              <a:avLst/>
              <a:gdLst/>
              <a:ahLst/>
              <a:cxnLst/>
              <a:rect r="r" b="b" t="t" l="l"/>
              <a:pathLst>
                <a:path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550635" y="4658145"/>
            <a:ext cx="11566888" cy="5628855"/>
          </a:xfrm>
          <a:custGeom>
            <a:avLst/>
            <a:gdLst/>
            <a:ahLst/>
            <a:cxnLst/>
            <a:rect r="r" b="b" t="t" l="l"/>
            <a:pathLst>
              <a:path h="5628855" w="11566888">
                <a:moveTo>
                  <a:pt x="0" y="0"/>
                </a:moveTo>
                <a:lnTo>
                  <a:pt x="11566889" y="0"/>
                </a:lnTo>
                <a:lnTo>
                  <a:pt x="11566889" y="5628855"/>
                </a:lnTo>
                <a:lnTo>
                  <a:pt x="0" y="562885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5400000">
            <a:off x="4823217" y="3960072"/>
            <a:ext cx="1348159" cy="1348159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5400000">
            <a:off x="4993458" y="4171205"/>
            <a:ext cx="1007677" cy="925892"/>
            <a:chOff x="0" y="0"/>
            <a:chExt cx="884596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25501"/>
              <a:ext cx="870002" cy="761797"/>
            </a:xfrm>
            <a:custGeom>
              <a:avLst/>
              <a:gdLst/>
              <a:ahLst/>
              <a:cxnLst/>
              <a:rect r="r" b="b" t="t" l="l"/>
              <a:pathLst>
                <a:path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8113937" y="3472948"/>
            <a:ext cx="9369961" cy="5126449"/>
          </a:xfrm>
          <a:custGeom>
            <a:avLst/>
            <a:gdLst/>
            <a:ahLst/>
            <a:cxnLst/>
            <a:rect r="r" b="b" t="t" l="l"/>
            <a:pathLst>
              <a:path h="5126449" w="9369961">
                <a:moveTo>
                  <a:pt x="0" y="0"/>
                </a:moveTo>
                <a:lnTo>
                  <a:pt x="9369962" y="0"/>
                </a:lnTo>
                <a:lnTo>
                  <a:pt x="9369962" y="5126449"/>
                </a:lnTo>
                <a:lnTo>
                  <a:pt x="0" y="512644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-9887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181220">
            <a:off x="7679667" y="5761740"/>
            <a:ext cx="868541" cy="86854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181220">
            <a:off x="7789343" y="5897761"/>
            <a:ext cx="649188" cy="596499"/>
            <a:chOff x="0" y="0"/>
            <a:chExt cx="884596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39584"/>
              <a:ext cx="861943" cy="733633"/>
            </a:xfrm>
            <a:custGeom>
              <a:avLst/>
              <a:gdLst/>
              <a:ahLst/>
              <a:cxnLst/>
              <a:rect r="r" b="b" t="t" l="l"/>
              <a:pathLst>
                <a:path h="733633" w="861943">
                  <a:moveTo>
                    <a:pt x="834000" y="316220"/>
                  </a:moveTo>
                  <a:lnTo>
                    <a:pt x="528792" y="11012"/>
                  </a:lnTo>
                  <a:cubicBezTo>
                    <a:pt x="520315" y="2535"/>
                    <a:pt x="507567" y="0"/>
                    <a:pt x="496492" y="4587"/>
                  </a:cubicBezTo>
                  <a:cubicBezTo>
                    <a:pt x="485417" y="9174"/>
                    <a:pt x="478196" y="19982"/>
                    <a:pt x="478196" y="31969"/>
                  </a:cubicBezTo>
                  <a:lnTo>
                    <a:pt x="478196" y="92063"/>
                  </a:lnTo>
                  <a:cubicBezTo>
                    <a:pt x="478196" y="111040"/>
                    <a:pt x="470657" y="129240"/>
                    <a:pt x="457238" y="142659"/>
                  </a:cubicBezTo>
                  <a:cubicBezTo>
                    <a:pt x="443820" y="156077"/>
                    <a:pt x="425620" y="163616"/>
                    <a:pt x="406643" y="163616"/>
                  </a:cubicBezTo>
                  <a:lnTo>
                    <a:pt x="71553" y="163616"/>
                  </a:lnTo>
                  <a:cubicBezTo>
                    <a:pt x="52576" y="163616"/>
                    <a:pt x="34376" y="171155"/>
                    <a:pt x="20957" y="184573"/>
                  </a:cubicBezTo>
                  <a:cubicBezTo>
                    <a:pt x="7539" y="197992"/>
                    <a:pt x="0" y="216192"/>
                    <a:pt x="0" y="235169"/>
                  </a:cubicBezTo>
                  <a:lnTo>
                    <a:pt x="0" y="498463"/>
                  </a:lnTo>
                  <a:cubicBezTo>
                    <a:pt x="0" y="517440"/>
                    <a:pt x="7539" y="535640"/>
                    <a:pt x="20957" y="549059"/>
                  </a:cubicBezTo>
                  <a:cubicBezTo>
                    <a:pt x="34376" y="562477"/>
                    <a:pt x="52576" y="570016"/>
                    <a:pt x="71553" y="570016"/>
                  </a:cubicBezTo>
                  <a:lnTo>
                    <a:pt x="406643" y="570016"/>
                  </a:lnTo>
                  <a:cubicBezTo>
                    <a:pt x="425620" y="570016"/>
                    <a:pt x="443820" y="577555"/>
                    <a:pt x="457238" y="590973"/>
                  </a:cubicBezTo>
                  <a:cubicBezTo>
                    <a:pt x="470657" y="604392"/>
                    <a:pt x="478196" y="622592"/>
                    <a:pt x="478196" y="641569"/>
                  </a:cubicBezTo>
                  <a:lnTo>
                    <a:pt x="478196" y="701663"/>
                  </a:lnTo>
                  <a:cubicBezTo>
                    <a:pt x="478196" y="713650"/>
                    <a:pt x="485417" y="724458"/>
                    <a:pt x="496492" y="729045"/>
                  </a:cubicBezTo>
                  <a:cubicBezTo>
                    <a:pt x="507567" y="733632"/>
                    <a:pt x="520315" y="731097"/>
                    <a:pt x="528792" y="722620"/>
                  </a:cubicBezTo>
                  <a:lnTo>
                    <a:pt x="834000" y="417412"/>
                  </a:lnTo>
                  <a:cubicBezTo>
                    <a:pt x="861943" y="389468"/>
                    <a:pt x="861943" y="344164"/>
                    <a:pt x="834000" y="3162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true" flipV="true" rot="-7473391">
            <a:off x="1779344" y="7067514"/>
            <a:ext cx="1321349" cy="596862"/>
          </a:xfrm>
          <a:custGeom>
            <a:avLst/>
            <a:gdLst/>
            <a:ahLst/>
            <a:cxnLst/>
            <a:rect r="r" b="b" t="t" l="l"/>
            <a:pathLst>
              <a:path h="596862" w="1321349">
                <a:moveTo>
                  <a:pt x="1321349" y="596862"/>
                </a:moveTo>
                <a:lnTo>
                  <a:pt x="0" y="596862"/>
                </a:lnTo>
                <a:lnTo>
                  <a:pt x="0" y="0"/>
                </a:lnTo>
                <a:lnTo>
                  <a:pt x="1321349" y="0"/>
                </a:lnTo>
                <a:lnTo>
                  <a:pt x="1321349" y="596862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4478250" y="7318320"/>
            <a:ext cx="2205661" cy="80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242"/>
              </a:lnSpc>
              <a:spcBef>
                <a:spcPct val="0"/>
              </a:spcBef>
            </a:pPr>
            <a:r>
              <a:rPr lang="en-US" sz="2316" spc="-23">
                <a:solidFill>
                  <a:srgbClr val="000000"/>
                </a:solidFill>
                <a:latin typeface="DM Sans"/>
              </a:rPr>
              <a:t>select amenities by checking box</a:t>
            </a:r>
          </a:p>
        </p:txBody>
      </p:sp>
      <p:sp>
        <p:nvSpPr>
          <p:cNvPr name="Freeform 33" id="33"/>
          <p:cNvSpPr/>
          <p:nvPr/>
        </p:nvSpPr>
        <p:spPr>
          <a:xfrm flipH="true" flipV="true" rot="-6297152">
            <a:off x="15540932" y="6451127"/>
            <a:ext cx="1321349" cy="596862"/>
          </a:xfrm>
          <a:custGeom>
            <a:avLst/>
            <a:gdLst/>
            <a:ahLst/>
            <a:cxnLst/>
            <a:rect r="r" b="b" t="t" l="l"/>
            <a:pathLst>
              <a:path h="596862" w="1321349">
                <a:moveTo>
                  <a:pt x="1321349" y="596862"/>
                </a:moveTo>
                <a:lnTo>
                  <a:pt x="0" y="596862"/>
                </a:lnTo>
                <a:lnTo>
                  <a:pt x="0" y="0"/>
                </a:lnTo>
                <a:lnTo>
                  <a:pt x="1321349" y="0"/>
                </a:lnTo>
                <a:lnTo>
                  <a:pt x="1321349" y="596862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0397231" y="8413986"/>
            <a:ext cx="1891475" cy="1137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000000"/>
                </a:solidFill>
                <a:latin typeface="Repo Bold Bold"/>
              </a:rPr>
              <a:t>save meeting</a:t>
            </a:r>
          </a:p>
        </p:txBody>
      </p:sp>
      <p:sp>
        <p:nvSpPr>
          <p:cNvPr name="Freeform 35" id="35"/>
          <p:cNvSpPr/>
          <p:nvPr/>
        </p:nvSpPr>
        <p:spPr>
          <a:xfrm flipH="true" flipV="true" rot="-6297152">
            <a:off x="10315451" y="8188746"/>
            <a:ext cx="535261" cy="241781"/>
          </a:xfrm>
          <a:custGeom>
            <a:avLst/>
            <a:gdLst/>
            <a:ahLst/>
            <a:cxnLst/>
            <a:rect r="r" b="b" t="t" l="l"/>
            <a:pathLst>
              <a:path h="241781" w="535261">
                <a:moveTo>
                  <a:pt x="535261" y="241781"/>
                </a:moveTo>
                <a:lnTo>
                  <a:pt x="0" y="241781"/>
                </a:lnTo>
                <a:lnTo>
                  <a:pt x="0" y="0"/>
                </a:lnTo>
                <a:lnTo>
                  <a:pt x="535261" y="0"/>
                </a:lnTo>
                <a:lnTo>
                  <a:pt x="535261" y="241781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0402625" y="1526731"/>
            <a:ext cx="1027382" cy="1027382"/>
          </a:xfrm>
          <a:custGeom>
            <a:avLst/>
            <a:gdLst/>
            <a:ahLst/>
            <a:cxnLst/>
            <a:rect r="r" b="b" t="t" l="l"/>
            <a:pathLst>
              <a:path h="1027382" w="1027382">
                <a:moveTo>
                  <a:pt x="0" y="0"/>
                </a:moveTo>
                <a:lnTo>
                  <a:pt x="1027382" y="0"/>
                </a:lnTo>
                <a:lnTo>
                  <a:pt x="1027382" y="1027382"/>
                </a:lnTo>
                <a:lnTo>
                  <a:pt x="0" y="102738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2292104" y="2022302"/>
            <a:ext cx="6278382" cy="1022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08"/>
              </a:lnSpc>
              <a:spcBef>
                <a:spcPct val="0"/>
              </a:spcBef>
            </a:pPr>
            <a:r>
              <a:rPr lang="en-US" sz="5862">
                <a:solidFill>
                  <a:srgbClr val="000000"/>
                </a:solidFill>
                <a:latin typeface="Repo Bold Bold"/>
              </a:rPr>
              <a:t>Create Meeting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57998" y="5753038"/>
            <a:ext cx="1548845" cy="1612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242"/>
              </a:lnSpc>
              <a:spcBef>
                <a:spcPct val="0"/>
              </a:spcBef>
            </a:pPr>
            <a:r>
              <a:rPr lang="en-US" sz="2316" spc="-23">
                <a:solidFill>
                  <a:srgbClr val="000000"/>
                </a:solidFill>
                <a:latin typeface="DM Sans"/>
              </a:rPr>
              <a:t>add name, seating capicity fields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280600">
            <a:off x="-1976190" y="6717110"/>
            <a:ext cx="8062123" cy="4441497"/>
          </a:xfrm>
          <a:custGeom>
            <a:avLst/>
            <a:gdLst/>
            <a:ahLst/>
            <a:cxnLst/>
            <a:rect r="r" b="b" t="t" l="l"/>
            <a:pathLst>
              <a:path h="4441497" w="8062123">
                <a:moveTo>
                  <a:pt x="0" y="0"/>
                </a:moveTo>
                <a:lnTo>
                  <a:pt x="8062123" y="0"/>
                </a:lnTo>
                <a:lnTo>
                  <a:pt x="8062123" y="4441497"/>
                </a:lnTo>
                <a:lnTo>
                  <a:pt x="0" y="4441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35593">
            <a:off x="13604796" y="-974843"/>
            <a:ext cx="6158232" cy="3392626"/>
          </a:xfrm>
          <a:custGeom>
            <a:avLst/>
            <a:gdLst/>
            <a:ahLst/>
            <a:cxnLst/>
            <a:rect r="r" b="b" t="t" l="l"/>
            <a:pathLst>
              <a:path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45421" y="1562718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11935" y="4837473"/>
            <a:ext cx="7844832" cy="4844184"/>
          </a:xfrm>
          <a:custGeom>
            <a:avLst/>
            <a:gdLst/>
            <a:ahLst/>
            <a:cxnLst/>
            <a:rect r="r" b="b" t="t" l="l"/>
            <a:pathLst>
              <a:path h="4844184" w="7844832">
                <a:moveTo>
                  <a:pt x="0" y="0"/>
                </a:moveTo>
                <a:lnTo>
                  <a:pt x="7844832" y="0"/>
                </a:lnTo>
                <a:lnTo>
                  <a:pt x="7844832" y="4844183"/>
                </a:lnTo>
                <a:lnTo>
                  <a:pt x="0" y="48441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56665" y="2554113"/>
            <a:ext cx="10284505" cy="6350682"/>
          </a:xfrm>
          <a:custGeom>
            <a:avLst/>
            <a:gdLst/>
            <a:ahLst/>
            <a:cxnLst/>
            <a:rect r="r" b="b" t="t" l="l"/>
            <a:pathLst>
              <a:path h="6350682" w="10284505">
                <a:moveTo>
                  <a:pt x="0" y="0"/>
                </a:moveTo>
                <a:lnTo>
                  <a:pt x="10284505" y="0"/>
                </a:lnTo>
                <a:lnTo>
                  <a:pt x="10284505" y="6350682"/>
                </a:lnTo>
                <a:lnTo>
                  <a:pt x="0" y="635068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32420" y="1170948"/>
            <a:ext cx="10585104" cy="2959365"/>
            <a:chOff x="0" y="0"/>
            <a:chExt cx="4819745" cy="13474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9745" cy="1347496"/>
            </a:xfrm>
            <a:custGeom>
              <a:avLst/>
              <a:gdLst/>
              <a:ahLst/>
              <a:cxnLst/>
              <a:rect r="r" b="b" t="t" l="l"/>
              <a:pathLst>
                <a:path h="1347496" w="481974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1322628"/>
                  </a:lnTo>
                  <a:cubicBezTo>
                    <a:pt x="4819745" y="1336362"/>
                    <a:pt x="4808612" y="1347496"/>
                    <a:pt x="4794878" y="1347496"/>
                  </a:cubicBezTo>
                  <a:lnTo>
                    <a:pt x="24868" y="1347496"/>
                  </a:lnTo>
                  <a:cubicBezTo>
                    <a:pt x="18272" y="1347496"/>
                    <a:pt x="11947" y="1344876"/>
                    <a:pt x="7284" y="1340212"/>
                  </a:cubicBezTo>
                  <a:cubicBezTo>
                    <a:pt x="2620" y="1335549"/>
                    <a:pt x="0" y="1329224"/>
                    <a:pt x="0" y="1322628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469921" y="6441426"/>
            <a:ext cx="1348159" cy="134815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640161" y="6652559"/>
            <a:ext cx="1007677" cy="925892"/>
            <a:chOff x="0" y="0"/>
            <a:chExt cx="884596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25501"/>
              <a:ext cx="870002" cy="761797"/>
            </a:xfrm>
            <a:custGeom>
              <a:avLst/>
              <a:gdLst/>
              <a:ahLst/>
              <a:cxnLst/>
              <a:rect r="r" b="b" t="t" l="l"/>
              <a:pathLst>
                <a:path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5400000">
            <a:off x="4823217" y="3960072"/>
            <a:ext cx="1348159" cy="134815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5400000">
            <a:off x="4993458" y="4171205"/>
            <a:ext cx="1007677" cy="925892"/>
            <a:chOff x="0" y="0"/>
            <a:chExt cx="884596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25501"/>
              <a:ext cx="870002" cy="761797"/>
            </a:xfrm>
            <a:custGeom>
              <a:avLst/>
              <a:gdLst/>
              <a:ahLst/>
              <a:cxnLst/>
              <a:rect r="r" b="b" t="t" l="l"/>
              <a:pathLst>
                <a:path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181220">
            <a:off x="7679667" y="5761740"/>
            <a:ext cx="868541" cy="86854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181220">
            <a:off x="7789343" y="5897761"/>
            <a:ext cx="649188" cy="596499"/>
            <a:chOff x="0" y="0"/>
            <a:chExt cx="884596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39584"/>
              <a:ext cx="861943" cy="733633"/>
            </a:xfrm>
            <a:custGeom>
              <a:avLst/>
              <a:gdLst/>
              <a:ahLst/>
              <a:cxnLst/>
              <a:rect r="r" b="b" t="t" l="l"/>
              <a:pathLst>
                <a:path h="733633" w="861943">
                  <a:moveTo>
                    <a:pt x="834000" y="316220"/>
                  </a:moveTo>
                  <a:lnTo>
                    <a:pt x="528792" y="11012"/>
                  </a:lnTo>
                  <a:cubicBezTo>
                    <a:pt x="520315" y="2535"/>
                    <a:pt x="507567" y="0"/>
                    <a:pt x="496492" y="4587"/>
                  </a:cubicBezTo>
                  <a:cubicBezTo>
                    <a:pt x="485417" y="9174"/>
                    <a:pt x="478196" y="19982"/>
                    <a:pt x="478196" y="31969"/>
                  </a:cubicBezTo>
                  <a:lnTo>
                    <a:pt x="478196" y="92063"/>
                  </a:lnTo>
                  <a:cubicBezTo>
                    <a:pt x="478196" y="111040"/>
                    <a:pt x="470657" y="129240"/>
                    <a:pt x="457238" y="142659"/>
                  </a:cubicBezTo>
                  <a:cubicBezTo>
                    <a:pt x="443820" y="156077"/>
                    <a:pt x="425620" y="163616"/>
                    <a:pt x="406643" y="163616"/>
                  </a:cubicBezTo>
                  <a:lnTo>
                    <a:pt x="71553" y="163616"/>
                  </a:lnTo>
                  <a:cubicBezTo>
                    <a:pt x="52576" y="163616"/>
                    <a:pt x="34376" y="171155"/>
                    <a:pt x="20957" y="184573"/>
                  </a:cubicBezTo>
                  <a:cubicBezTo>
                    <a:pt x="7539" y="197992"/>
                    <a:pt x="0" y="216192"/>
                    <a:pt x="0" y="235169"/>
                  </a:cubicBezTo>
                  <a:lnTo>
                    <a:pt x="0" y="498463"/>
                  </a:lnTo>
                  <a:cubicBezTo>
                    <a:pt x="0" y="517440"/>
                    <a:pt x="7539" y="535640"/>
                    <a:pt x="20957" y="549059"/>
                  </a:cubicBezTo>
                  <a:cubicBezTo>
                    <a:pt x="34376" y="562477"/>
                    <a:pt x="52576" y="570016"/>
                    <a:pt x="71553" y="570016"/>
                  </a:cubicBezTo>
                  <a:lnTo>
                    <a:pt x="406643" y="570016"/>
                  </a:lnTo>
                  <a:cubicBezTo>
                    <a:pt x="425620" y="570016"/>
                    <a:pt x="443820" y="577555"/>
                    <a:pt x="457238" y="590973"/>
                  </a:cubicBezTo>
                  <a:cubicBezTo>
                    <a:pt x="470657" y="604392"/>
                    <a:pt x="478196" y="622592"/>
                    <a:pt x="478196" y="641569"/>
                  </a:cubicBezTo>
                  <a:lnTo>
                    <a:pt x="478196" y="701663"/>
                  </a:lnTo>
                  <a:cubicBezTo>
                    <a:pt x="478196" y="713650"/>
                    <a:pt x="485417" y="724458"/>
                    <a:pt x="496492" y="729045"/>
                  </a:cubicBezTo>
                  <a:cubicBezTo>
                    <a:pt x="507567" y="733632"/>
                    <a:pt x="520315" y="731097"/>
                    <a:pt x="528792" y="722620"/>
                  </a:cubicBezTo>
                  <a:lnTo>
                    <a:pt x="834000" y="417412"/>
                  </a:lnTo>
                  <a:cubicBezTo>
                    <a:pt x="861943" y="389468"/>
                    <a:pt x="861943" y="344164"/>
                    <a:pt x="834000" y="3162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5053639" y="7273782"/>
            <a:ext cx="2205661" cy="1206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242"/>
              </a:lnSpc>
              <a:spcBef>
                <a:spcPct val="0"/>
              </a:spcBef>
            </a:pPr>
            <a:r>
              <a:rPr lang="en-US" sz="2316" spc="-23">
                <a:solidFill>
                  <a:srgbClr val="000000"/>
                </a:solidFill>
                <a:latin typeface="DM Sans"/>
              </a:rPr>
              <a:t>Manager’s meetings shown here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397231" y="8413986"/>
            <a:ext cx="1891475" cy="1137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000000"/>
                </a:solidFill>
                <a:latin typeface="Repo Bold Bold"/>
              </a:rPr>
              <a:t>save meeting</a:t>
            </a:r>
          </a:p>
        </p:txBody>
      </p:sp>
      <p:sp>
        <p:nvSpPr>
          <p:cNvPr name="Freeform 31" id="31"/>
          <p:cNvSpPr/>
          <p:nvPr/>
        </p:nvSpPr>
        <p:spPr>
          <a:xfrm flipH="true" flipV="true" rot="-6297152">
            <a:off x="10315451" y="8188746"/>
            <a:ext cx="535261" cy="241781"/>
          </a:xfrm>
          <a:custGeom>
            <a:avLst/>
            <a:gdLst/>
            <a:ahLst/>
            <a:cxnLst/>
            <a:rect r="r" b="b" t="t" l="l"/>
            <a:pathLst>
              <a:path h="241781" w="535261">
                <a:moveTo>
                  <a:pt x="535261" y="241781"/>
                </a:moveTo>
                <a:lnTo>
                  <a:pt x="0" y="241781"/>
                </a:lnTo>
                <a:lnTo>
                  <a:pt x="0" y="0"/>
                </a:lnTo>
                <a:lnTo>
                  <a:pt x="535261" y="0"/>
                </a:lnTo>
                <a:lnTo>
                  <a:pt x="535261" y="241781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222383" y="4837473"/>
            <a:ext cx="8595696" cy="4230242"/>
          </a:xfrm>
          <a:custGeom>
            <a:avLst/>
            <a:gdLst/>
            <a:ahLst/>
            <a:cxnLst/>
            <a:rect r="r" b="b" t="t" l="l"/>
            <a:pathLst>
              <a:path h="4230242" w="8595696">
                <a:moveTo>
                  <a:pt x="0" y="0"/>
                </a:moveTo>
                <a:lnTo>
                  <a:pt x="8595696" y="0"/>
                </a:lnTo>
                <a:lnTo>
                  <a:pt x="8595696" y="4230241"/>
                </a:lnTo>
                <a:lnTo>
                  <a:pt x="0" y="423024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true" flipV="true" rot="-7473391">
            <a:off x="2883586" y="5244005"/>
            <a:ext cx="2149400" cy="970899"/>
          </a:xfrm>
          <a:custGeom>
            <a:avLst/>
            <a:gdLst/>
            <a:ahLst/>
            <a:cxnLst/>
            <a:rect r="r" b="b" t="t" l="l"/>
            <a:pathLst>
              <a:path h="970899" w="2149400">
                <a:moveTo>
                  <a:pt x="2149400" y="970899"/>
                </a:moveTo>
                <a:lnTo>
                  <a:pt x="0" y="970899"/>
                </a:lnTo>
                <a:lnTo>
                  <a:pt x="0" y="0"/>
                </a:lnTo>
                <a:lnTo>
                  <a:pt x="2149400" y="0"/>
                </a:lnTo>
                <a:lnTo>
                  <a:pt x="2149400" y="970899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8469921" y="2677931"/>
            <a:ext cx="8619158" cy="4071627"/>
          </a:xfrm>
          <a:custGeom>
            <a:avLst/>
            <a:gdLst/>
            <a:ahLst/>
            <a:cxnLst/>
            <a:rect r="r" b="b" t="t" l="l"/>
            <a:pathLst>
              <a:path h="4071627" w="8619158">
                <a:moveTo>
                  <a:pt x="0" y="0"/>
                </a:moveTo>
                <a:lnTo>
                  <a:pt x="8619158" y="0"/>
                </a:lnTo>
                <a:lnTo>
                  <a:pt x="8619158" y="4071627"/>
                </a:lnTo>
                <a:lnTo>
                  <a:pt x="0" y="407162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true" flipV="true" rot="-6297152">
            <a:off x="15540932" y="6451127"/>
            <a:ext cx="1321349" cy="596862"/>
          </a:xfrm>
          <a:custGeom>
            <a:avLst/>
            <a:gdLst/>
            <a:ahLst/>
            <a:cxnLst/>
            <a:rect r="r" b="b" t="t" l="l"/>
            <a:pathLst>
              <a:path h="596862" w="1321349">
                <a:moveTo>
                  <a:pt x="1321349" y="596862"/>
                </a:moveTo>
                <a:lnTo>
                  <a:pt x="0" y="596862"/>
                </a:lnTo>
                <a:lnTo>
                  <a:pt x="0" y="0"/>
                </a:lnTo>
                <a:lnTo>
                  <a:pt x="1321349" y="0"/>
                </a:lnTo>
                <a:lnTo>
                  <a:pt x="1321349" y="596862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8331297" y="196704"/>
            <a:ext cx="3011672" cy="2669094"/>
          </a:xfrm>
          <a:custGeom>
            <a:avLst/>
            <a:gdLst/>
            <a:ahLst/>
            <a:cxnLst/>
            <a:rect r="r" b="b" t="t" l="l"/>
            <a:pathLst>
              <a:path h="2669094" w="3011672">
                <a:moveTo>
                  <a:pt x="0" y="0"/>
                </a:moveTo>
                <a:lnTo>
                  <a:pt x="3011671" y="0"/>
                </a:lnTo>
                <a:lnTo>
                  <a:pt x="3011671" y="2669094"/>
                </a:lnTo>
                <a:lnTo>
                  <a:pt x="0" y="26690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2292104" y="2022302"/>
            <a:ext cx="6278382" cy="1022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08"/>
              </a:lnSpc>
              <a:spcBef>
                <a:spcPct val="0"/>
              </a:spcBef>
            </a:pPr>
            <a:r>
              <a:rPr lang="en-US" sz="5862">
                <a:solidFill>
                  <a:srgbClr val="000000"/>
                </a:solidFill>
                <a:latin typeface="Repo Bold Bold"/>
              </a:rPr>
              <a:t>Manager Details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50714" y="4049965"/>
            <a:ext cx="2563412" cy="212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35"/>
              </a:lnSpc>
              <a:spcBef>
                <a:spcPct val="0"/>
              </a:spcBef>
            </a:pPr>
            <a:r>
              <a:rPr lang="en-US" sz="2453" spc="-24">
                <a:solidFill>
                  <a:srgbClr val="000000"/>
                </a:solidFill>
                <a:latin typeface="DM Sans Bold"/>
              </a:rPr>
              <a:t>Details like Manager name ID, Email and Credits Shown here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97693" y="2218670"/>
            <a:ext cx="10896012" cy="6728287"/>
          </a:xfrm>
          <a:custGeom>
            <a:avLst/>
            <a:gdLst/>
            <a:ahLst/>
            <a:cxnLst/>
            <a:rect r="r" b="b" t="t" l="l"/>
            <a:pathLst>
              <a:path h="6728287" w="10896012">
                <a:moveTo>
                  <a:pt x="0" y="0"/>
                </a:moveTo>
                <a:lnTo>
                  <a:pt x="10896012" y="0"/>
                </a:lnTo>
                <a:lnTo>
                  <a:pt x="10896012" y="6728287"/>
                </a:lnTo>
                <a:lnTo>
                  <a:pt x="0" y="6728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60180" y="3377760"/>
            <a:ext cx="9952531" cy="248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152"/>
              </a:lnSpc>
              <a:spcBef>
                <a:spcPct val="0"/>
              </a:spcBef>
            </a:pPr>
            <a:r>
              <a:rPr lang="en-US" sz="14394">
                <a:solidFill>
                  <a:srgbClr val="000000"/>
                </a:solidFill>
                <a:latin typeface="Repo Bold Bold"/>
              </a:rPr>
              <a:t>Thank you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334898" y="6304487"/>
            <a:ext cx="5601010" cy="1143246"/>
            <a:chOff x="0" y="0"/>
            <a:chExt cx="2550324" cy="5205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50324" cy="520558"/>
            </a:xfrm>
            <a:custGeom>
              <a:avLst/>
              <a:gdLst/>
              <a:ahLst/>
              <a:cxnLst/>
              <a:rect r="r" b="b" t="t" l="l"/>
              <a:pathLst>
                <a:path h="520558" w="2550324">
                  <a:moveTo>
                    <a:pt x="46996" y="0"/>
                  </a:moveTo>
                  <a:lnTo>
                    <a:pt x="2503328" y="0"/>
                  </a:lnTo>
                  <a:cubicBezTo>
                    <a:pt x="2515792" y="0"/>
                    <a:pt x="2527746" y="4951"/>
                    <a:pt x="2536559" y="13765"/>
                  </a:cubicBezTo>
                  <a:cubicBezTo>
                    <a:pt x="2545373" y="22578"/>
                    <a:pt x="2550324" y="34532"/>
                    <a:pt x="2550324" y="46996"/>
                  </a:cubicBezTo>
                  <a:lnTo>
                    <a:pt x="2550324" y="473562"/>
                  </a:lnTo>
                  <a:cubicBezTo>
                    <a:pt x="2550324" y="499517"/>
                    <a:pt x="2529283" y="520558"/>
                    <a:pt x="2503328" y="520558"/>
                  </a:cubicBezTo>
                  <a:lnTo>
                    <a:pt x="46996" y="520558"/>
                  </a:lnTo>
                  <a:cubicBezTo>
                    <a:pt x="21041" y="520558"/>
                    <a:pt x="0" y="499517"/>
                    <a:pt x="0" y="473562"/>
                  </a:cubicBezTo>
                  <a:lnTo>
                    <a:pt x="0" y="46996"/>
                  </a:lnTo>
                  <a:cubicBezTo>
                    <a:pt x="0" y="21041"/>
                    <a:pt x="21041" y="0"/>
                    <a:pt x="46996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491336" y="6555324"/>
            <a:ext cx="5308725" cy="565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7"/>
              </a:lnSpc>
              <a:spcBef>
                <a:spcPct val="0"/>
              </a:spcBef>
            </a:pPr>
            <a:r>
              <a:rPr lang="en-US" sz="3219" strike="noStrike" u="none">
                <a:solidFill>
                  <a:srgbClr val="000000"/>
                </a:solidFill>
                <a:latin typeface="Repo Bold"/>
              </a:rPr>
              <a:t>www.goatmeetings.com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244255">
            <a:off x="12212738" y="6763050"/>
            <a:ext cx="1064640" cy="1758415"/>
          </a:xfrm>
          <a:custGeom>
            <a:avLst/>
            <a:gdLst/>
            <a:ahLst/>
            <a:cxnLst/>
            <a:rect r="r" b="b" t="t" l="l"/>
            <a:pathLst>
              <a:path h="1758415" w="1064640">
                <a:moveTo>
                  <a:pt x="0" y="0"/>
                </a:moveTo>
                <a:lnTo>
                  <a:pt x="1064640" y="0"/>
                </a:lnTo>
                <a:lnTo>
                  <a:pt x="1064640" y="1758415"/>
                </a:lnTo>
                <a:lnTo>
                  <a:pt x="0" y="17584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727055" y="5729877"/>
            <a:ext cx="4609198" cy="6434160"/>
          </a:xfrm>
          <a:custGeom>
            <a:avLst/>
            <a:gdLst/>
            <a:ahLst/>
            <a:cxnLst/>
            <a:rect r="r" b="b" t="t" l="l"/>
            <a:pathLst>
              <a:path h="6434160" w="4609198">
                <a:moveTo>
                  <a:pt x="0" y="0"/>
                </a:moveTo>
                <a:lnTo>
                  <a:pt x="4609198" y="0"/>
                </a:lnTo>
                <a:lnTo>
                  <a:pt x="4609198" y="6434160"/>
                </a:lnTo>
                <a:lnTo>
                  <a:pt x="0" y="64341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757656">
            <a:off x="-2268026" y="-422948"/>
            <a:ext cx="8967709" cy="2903296"/>
          </a:xfrm>
          <a:custGeom>
            <a:avLst/>
            <a:gdLst/>
            <a:ahLst/>
            <a:cxnLst/>
            <a:rect r="r" b="b" t="t" l="l"/>
            <a:pathLst>
              <a:path h="2903296" w="8967709">
                <a:moveTo>
                  <a:pt x="0" y="0"/>
                </a:moveTo>
                <a:lnTo>
                  <a:pt x="8967709" y="0"/>
                </a:lnTo>
                <a:lnTo>
                  <a:pt x="8967709" y="2903296"/>
                </a:lnTo>
                <a:lnTo>
                  <a:pt x="0" y="29032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25626" y="2068747"/>
            <a:ext cx="10236748" cy="6321192"/>
          </a:xfrm>
          <a:custGeom>
            <a:avLst/>
            <a:gdLst/>
            <a:ahLst/>
            <a:cxnLst/>
            <a:rect r="r" b="b" t="t" l="l"/>
            <a:pathLst>
              <a:path h="6321192" w="10236748">
                <a:moveTo>
                  <a:pt x="0" y="0"/>
                </a:moveTo>
                <a:lnTo>
                  <a:pt x="10236748" y="0"/>
                </a:lnTo>
                <a:lnTo>
                  <a:pt x="10236748" y="6321192"/>
                </a:lnTo>
                <a:lnTo>
                  <a:pt x="0" y="6321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756271" y="1680686"/>
            <a:ext cx="5456124" cy="1700931"/>
            <a:chOff x="0" y="0"/>
            <a:chExt cx="1962273" cy="6117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1683888">
            <a:off x="15941323" y="5997879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60915" y="386037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683888">
            <a:off x="-602227" y="-92882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05960" y="386037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50158" y="386037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460915" y="563944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705960" y="563944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950158" y="563944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447426" y="5862934"/>
            <a:ext cx="1529987" cy="2527005"/>
          </a:xfrm>
          <a:custGeom>
            <a:avLst/>
            <a:gdLst/>
            <a:ahLst/>
            <a:cxnLst/>
            <a:rect r="r" b="b" t="t" l="l"/>
            <a:pathLst>
              <a:path h="2527005" w="1529987">
                <a:moveTo>
                  <a:pt x="0" y="0"/>
                </a:moveTo>
                <a:lnTo>
                  <a:pt x="1529986" y="0"/>
                </a:lnTo>
                <a:lnTo>
                  <a:pt x="1529986" y="2527005"/>
                </a:lnTo>
                <a:lnTo>
                  <a:pt x="0" y="25270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558267" y="4713333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 strike="noStrike" u="none">
                <a:solidFill>
                  <a:srgbClr val="000000"/>
                </a:solidFill>
                <a:latin typeface="DM Sans"/>
              </a:rPr>
              <a:t>Introduction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38698" y="1854970"/>
            <a:ext cx="4291271" cy="1199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31"/>
              </a:lnSpc>
              <a:spcBef>
                <a:spcPct val="0"/>
              </a:spcBef>
            </a:pPr>
            <a:r>
              <a:rPr lang="en-US" sz="6879">
                <a:solidFill>
                  <a:srgbClr val="000000"/>
                </a:solidFill>
                <a:latin typeface="Repo Bold Bold"/>
              </a:rPr>
              <a:t>Contents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607267" y="3873665"/>
            <a:ext cx="584224" cy="588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803312" y="4713333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The team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852311" y="3873665"/>
            <a:ext cx="584224" cy="588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047510" y="4713333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Login Page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96509" y="3873665"/>
            <a:ext cx="584224" cy="588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558267" y="6492399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Manager Page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607267" y="5652731"/>
            <a:ext cx="584224" cy="588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803312" y="6492399"/>
            <a:ext cx="2682223" cy="877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Organize and Edit meetings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852311" y="5652731"/>
            <a:ext cx="584224" cy="588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47510" y="6492399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Admin Page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096509" y="5652731"/>
            <a:ext cx="584224" cy="588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06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1683888">
            <a:off x="40236" y="1027429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35593">
            <a:off x="10316048" y="-1504546"/>
            <a:ext cx="10108522" cy="5568877"/>
          </a:xfrm>
          <a:custGeom>
            <a:avLst/>
            <a:gdLst/>
            <a:ahLst/>
            <a:cxnLst/>
            <a:rect r="r" b="b" t="t" l="l"/>
            <a:pathLst>
              <a:path h="5568877" w="10108522">
                <a:moveTo>
                  <a:pt x="0" y="0"/>
                </a:moveTo>
                <a:lnTo>
                  <a:pt x="10108523" y="0"/>
                </a:lnTo>
                <a:lnTo>
                  <a:pt x="10108523" y="5568877"/>
                </a:lnTo>
                <a:lnTo>
                  <a:pt x="0" y="5568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280600">
            <a:off x="-2029689" y="7001012"/>
            <a:ext cx="7251066" cy="3994678"/>
          </a:xfrm>
          <a:custGeom>
            <a:avLst/>
            <a:gdLst/>
            <a:ahLst/>
            <a:cxnLst/>
            <a:rect r="r" b="b" t="t" l="l"/>
            <a:pathLst>
              <a:path h="3994678" w="7251066">
                <a:moveTo>
                  <a:pt x="0" y="0"/>
                </a:moveTo>
                <a:lnTo>
                  <a:pt x="7251067" y="0"/>
                </a:lnTo>
                <a:lnTo>
                  <a:pt x="7251067" y="3994678"/>
                </a:lnTo>
                <a:lnTo>
                  <a:pt x="0" y="39946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971606" y="429427"/>
            <a:ext cx="5456124" cy="1700931"/>
            <a:chOff x="0" y="0"/>
            <a:chExt cx="1962273" cy="6117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715598" y="3343969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87009" y="2533650"/>
            <a:ext cx="11531077" cy="672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295400" indent="-647700" lvl="1">
              <a:lnSpc>
                <a:spcPts val="6600"/>
              </a:lnSpc>
              <a:buFont typeface="Arial"/>
              <a:buChar char="•"/>
            </a:pPr>
            <a:r>
              <a:rPr lang="en-US" sz="6000">
                <a:solidFill>
                  <a:srgbClr val="004AAD"/>
                </a:solidFill>
                <a:latin typeface="Fredoka One"/>
              </a:rPr>
              <a:t>SHREYA </a:t>
            </a:r>
          </a:p>
          <a:p>
            <a:pPr marL="1295400" indent="-647700" lvl="1">
              <a:lnSpc>
                <a:spcPts val="6600"/>
              </a:lnSpc>
              <a:buFont typeface="Arial"/>
              <a:buChar char="•"/>
            </a:pPr>
            <a:r>
              <a:rPr lang="en-US" sz="6000">
                <a:solidFill>
                  <a:srgbClr val="004AAD"/>
                </a:solidFill>
                <a:latin typeface="Fredoka One"/>
              </a:rPr>
              <a:t>TINA</a:t>
            </a:r>
          </a:p>
          <a:p>
            <a:pPr marL="1295400" indent="-647700" lvl="1">
              <a:lnSpc>
                <a:spcPts val="6600"/>
              </a:lnSpc>
              <a:buFont typeface="Arial"/>
              <a:buChar char="•"/>
            </a:pPr>
            <a:r>
              <a:rPr lang="en-US" sz="6000">
                <a:solidFill>
                  <a:srgbClr val="004AAD"/>
                </a:solidFill>
                <a:latin typeface="Fredoka One"/>
              </a:rPr>
              <a:t>MANALI</a:t>
            </a:r>
          </a:p>
          <a:p>
            <a:pPr marL="1295400" indent="-647700" lvl="1">
              <a:lnSpc>
                <a:spcPts val="6600"/>
              </a:lnSpc>
              <a:buFont typeface="Arial"/>
              <a:buChar char="•"/>
            </a:pPr>
            <a:r>
              <a:rPr lang="en-US" sz="6000">
                <a:solidFill>
                  <a:srgbClr val="004AAD"/>
                </a:solidFill>
                <a:latin typeface="Fredoka One"/>
              </a:rPr>
              <a:t>ANUSHKA</a:t>
            </a:r>
          </a:p>
          <a:p>
            <a:pPr marL="1295400" indent="-647700" lvl="1">
              <a:lnSpc>
                <a:spcPts val="6600"/>
              </a:lnSpc>
              <a:buFont typeface="Arial"/>
              <a:buChar char="•"/>
            </a:pPr>
            <a:r>
              <a:rPr lang="en-US" sz="6000">
                <a:solidFill>
                  <a:srgbClr val="004AAD"/>
                </a:solidFill>
                <a:latin typeface="Fredoka One"/>
              </a:rPr>
              <a:t>AKRITI</a:t>
            </a:r>
          </a:p>
          <a:p>
            <a:pPr marL="1295400" indent="-647700" lvl="1">
              <a:lnSpc>
                <a:spcPts val="6600"/>
              </a:lnSpc>
              <a:buFont typeface="Arial"/>
              <a:buChar char="•"/>
            </a:pPr>
            <a:r>
              <a:rPr lang="en-US" sz="6000">
                <a:solidFill>
                  <a:srgbClr val="004AAD"/>
                </a:solidFill>
                <a:latin typeface="Fredoka One"/>
              </a:rPr>
              <a:t>RAJ SHEKHAR</a:t>
            </a:r>
          </a:p>
          <a:p>
            <a:pPr marL="1295400" indent="-647700" lvl="1">
              <a:lnSpc>
                <a:spcPts val="6600"/>
              </a:lnSpc>
              <a:buFont typeface="Arial"/>
              <a:buChar char="•"/>
            </a:pPr>
            <a:r>
              <a:rPr lang="en-US" sz="6000">
                <a:solidFill>
                  <a:srgbClr val="004AAD"/>
                </a:solidFill>
                <a:latin typeface="Fredoka One"/>
              </a:rPr>
              <a:t>ANIMESH</a:t>
            </a:r>
          </a:p>
          <a:p>
            <a:pPr algn="l" marL="1295400" indent="-647700" lvl="1">
              <a:lnSpc>
                <a:spcPts val="6600"/>
              </a:lnSpc>
              <a:buFont typeface="Arial"/>
              <a:buChar char="•"/>
            </a:pPr>
            <a:r>
              <a:rPr lang="en-US" sz="6000">
                <a:solidFill>
                  <a:srgbClr val="004AAD"/>
                </a:solidFill>
                <a:latin typeface="Fredoka One"/>
              </a:rPr>
              <a:t>JITESH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753600" y="3723958"/>
            <a:ext cx="5908180" cy="5274393"/>
          </a:xfrm>
          <a:custGeom>
            <a:avLst/>
            <a:gdLst/>
            <a:ahLst/>
            <a:cxnLst/>
            <a:rect r="r" b="b" t="t" l="l"/>
            <a:pathLst>
              <a:path h="5274393" w="5908180">
                <a:moveTo>
                  <a:pt x="0" y="0"/>
                </a:moveTo>
                <a:lnTo>
                  <a:pt x="5908180" y="0"/>
                </a:lnTo>
                <a:lnTo>
                  <a:pt x="5908180" y="5274393"/>
                </a:lnTo>
                <a:lnTo>
                  <a:pt x="0" y="52743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187009" y="509170"/>
            <a:ext cx="5025319" cy="136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Repo Bold Bold"/>
              </a:rPr>
              <a:t>T</a:t>
            </a:r>
            <a:r>
              <a:rPr lang="en-US" sz="7863" strike="noStrike" u="none">
                <a:solidFill>
                  <a:srgbClr val="000000"/>
                </a:solidFill>
                <a:latin typeface="Repo Bold Bold"/>
              </a:rPr>
              <a:t>he team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79872" y="7218468"/>
            <a:ext cx="4616256" cy="4490358"/>
          </a:xfrm>
          <a:custGeom>
            <a:avLst/>
            <a:gdLst/>
            <a:ahLst/>
            <a:cxnLst/>
            <a:rect r="r" b="b" t="t" l="l"/>
            <a:pathLst>
              <a:path h="4490358" w="4616256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69239" y="1028700"/>
            <a:ext cx="9043516" cy="8229600"/>
          </a:xfrm>
          <a:custGeom>
            <a:avLst/>
            <a:gdLst/>
            <a:ahLst/>
            <a:cxnLst/>
            <a:rect r="r" b="b" t="t" l="l"/>
            <a:pathLst>
              <a:path h="8229600" w="9043516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62770" y="4040328"/>
            <a:ext cx="7725311" cy="4096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16"/>
              </a:lnSpc>
              <a:spcBef>
                <a:spcPct val="0"/>
              </a:spcBef>
            </a:pPr>
            <a:r>
              <a:rPr lang="en-US" sz="2583" spc="-25">
                <a:solidFill>
                  <a:srgbClr val="000000"/>
                </a:solidFill>
                <a:latin typeface="DM Sans"/>
              </a:rPr>
              <a:t>In today's fast-paced and interconnected business world, effective communication and collaboration are paramount to success. Meeting rooms serve as hubs for innovation, brainstorming, decision-making, and team coordination. However, the process of booking these critical spaces can often be a cumbersome and time-consuming task, leading to frustration and inefficiency within organizations.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82835" y="2274305"/>
            <a:ext cx="7885181" cy="136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Repo Bold Bold"/>
              </a:rPr>
              <a:t>Introduction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196925" y="469453"/>
            <a:ext cx="10585104" cy="9447154"/>
            <a:chOff x="0" y="0"/>
            <a:chExt cx="4819745" cy="43015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9745" cy="4301599"/>
            </a:xfrm>
            <a:custGeom>
              <a:avLst/>
              <a:gdLst/>
              <a:ahLst/>
              <a:cxnLst/>
              <a:rect r="r" b="b" t="t" l="l"/>
              <a:pathLst>
                <a:path h="4301599" w="481974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4276732"/>
                  </a:lnTo>
                  <a:cubicBezTo>
                    <a:pt x="4819745" y="4290466"/>
                    <a:pt x="4808612" y="4301599"/>
                    <a:pt x="4794878" y="4301599"/>
                  </a:cubicBezTo>
                  <a:lnTo>
                    <a:pt x="24868" y="4301599"/>
                  </a:lnTo>
                  <a:cubicBezTo>
                    <a:pt x="11134" y="4301599"/>
                    <a:pt x="0" y="4290466"/>
                    <a:pt x="0" y="4276732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185953"/>
            <a:ext cx="5872315" cy="7819203"/>
            <a:chOff x="0" y="0"/>
            <a:chExt cx="2327098" cy="30986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27098" cy="3098616"/>
            </a:xfrm>
            <a:custGeom>
              <a:avLst/>
              <a:gdLst/>
              <a:ahLst/>
              <a:cxnLst/>
              <a:rect r="r" b="b" t="t" l="l"/>
              <a:pathLst>
                <a:path h="3098616" w="2327098">
                  <a:moveTo>
                    <a:pt x="44825" y="0"/>
                  </a:moveTo>
                  <a:lnTo>
                    <a:pt x="2282273" y="0"/>
                  </a:lnTo>
                  <a:cubicBezTo>
                    <a:pt x="2294161" y="0"/>
                    <a:pt x="2305563" y="4723"/>
                    <a:pt x="2313969" y="13129"/>
                  </a:cubicBezTo>
                  <a:cubicBezTo>
                    <a:pt x="2322375" y="21535"/>
                    <a:pt x="2327098" y="32937"/>
                    <a:pt x="2327098" y="44825"/>
                  </a:cubicBezTo>
                  <a:lnTo>
                    <a:pt x="2327098" y="3053791"/>
                  </a:lnTo>
                  <a:cubicBezTo>
                    <a:pt x="2327098" y="3078547"/>
                    <a:pt x="2307029" y="3098616"/>
                    <a:pt x="2282273" y="3098616"/>
                  </a:cubicBezTo>
                  <a:lnTo>
                    <a:pt x="44825" y="3098616"/>
                  </a:lnTo>
                  <a:cubicBezTo>
                    <a:pt x="20069" y="3098616"/>
                    <a:pt x="0" y="3078547"/>
                    <a:pt x="0" y="3053791"/>
                  </a:cubicBezTo>
                  <a:lnTo>
                    <a:pt x="0" y="44825"/>
                  </a:lnTo>
                  <a:cubicBezTo>
                    <a:pt x="0" y="32937"/>
                    <a:pt x="4723" y="21535"/>
                    <a:pt x="13129" y="13129"/>
                  </a:cubicBezTo>
                  <a:cubicBezTo>
                    <a:pt x="21535" y="4723"/>
                    <a:pt x="32937" y="0"/>
                    <a:pt x="4482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892327" y="1413923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87333" y="347309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87333" y="5095555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87333" y="696099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421221" y="808950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5"/>
                </a:lnTo>
                <a:lnTo>
                  <a:pt x="0" y="2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324846" y="4391520"/>
            <a:ext cx="1348159" cy="134815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495086" y="4602653"/>
            <a:ext cx="1007677" cy="925892"/>
            <a:chOff x="0" y="0"/>
            <a:chExt cx="884596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25501"/>
              <a:ext cx="870002" cy="761797"/>
            </a:xfrm>
            <a:custGeom>
              <a:avLst/>
              <a:gdLst/>
              <a:ahLst/>
              <a:cxnLst/>
              <a:rect r="r" b="b" t="t" l="l"/>
              <a:pathLst>
                <a:path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8660530" y="2048935"/>
            <a:ext cx="7657894" cy="6288189"/>
          </a:xfrm>
          <a:custGeom>
            <a:avLst/>
            <a:gdLst/>
            <a:ahLst/>
            <a:cxnLst/>
            <a:rect r="r" b="b" t="t" l="l"/>
            <a:pathLst>
              <a:path h="6288189" w="7657894">
                <a:moveTo>
                  <a:pt x="0" y="0"/>
                </a:moveTo>
                <a:lnTo>
                  <a:pt x="7657893" y="0"/>
                </a:lnTo>
                <a:lnTo>
                  <a:pt x="7657893" y="6288189"/>
                </a:lnTo>
                <a:lnTo>
                  <a:pt x="0" y="62881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745965" y="1668753"/>
            <a:ext cx="5155050" cy="947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648"/>
              </a:lnSpc>
              <a:spcBef>
                <a:spcPct val="0"/>
              </a:spcBef>
            </a:pPr>
            <a:r>
              <a:rPr lang="en-US" sz="5462">
                <a:solidFill>
                  <a:srgbClr val="000000"/>
                </a:solidFill>
                <a:latin typeface="Repo Bold Bold"/>
              </a:rPr>
              <a:t>Login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33684" y="3486385"/>
            <a:ext cx="584224" cy="588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33684" y="5108846"/>
            <a:ext cx="584224" cy="58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33684" y="6974281"/>
            <a:ext cx="584224" cy="58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71314" y="3517296"/>
            <a:ext cx="375353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pc="-33">
                <a:solidFill>
                  <a:srgbClr val="000000"/>
                </a:solidFill>
                <a:latin typeface="DM Sans"/>
              </a:rPr>
              <a:t>Login as User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71314" y="5076825"/>
            <a:ext cx="375353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pc="-33">
                <a:solidFill>
                  <a:srgbClr val="000000"/>
                </a:solidFill>
                <a:latin typeface="DM Sans"/>
              </a:rPr>
              <a:t>Login as Manager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71314" y="6981951"/>
            <a:ext cx="375353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pc="-33">
                <a:solidFill>
                  <a:srgbClr val="000000"/>
                </a:solidFill>
                <a:latin typeface="DM Sans"/>
              </a:rPr>
              <a:t>Login as Admin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-2183004" y="-116698"/>
            <a:ext cx="7820097" cy="4308162"/>
          </a:xfrm>
          <a:custGeom>
            <a:avLst/>
            <a:gdLst/>
            <a:ahLst/>
            <a:cxnLst/>
            <a:rect r="r" b="b" t="t" l="l"/>
            <a:pathLst>
              <a:path h="4308162" w="7820097">
                <a:moveTo>
                  <a:pt x="0" y="0"/>
                </a:moveTo>
                <a:lnTo>
                  <a:pt x="7820096" y="0"/>
                </a:lnTo>
                <a:lnTo>
                  <a:pt x="7820096" y="4308162"/>
                </a:lnTo>
                <a:lnTo>
                  <a:pt x="0" y="43081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151306" y="1028700"/>
            <a:ext cx="12437506" cy="8684730"/>
            <a:chOff x="0" y="0"/>
            <a:chExt cx="5663205" cy="395444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663205" cy="3954443"/>
            </a:xfrm>
            <a:custGeom>
              <a:avLst/>
              <a:gdLst/>
              <a:ahLst/>
              <a:cxnLst/>
              <a:rect r="r" b="b" t="t" l="l"/>
              <a:pathLst>
                <a:path h="3954443" w="5663205">
                  <a:moveTo>
                    <a:pt x="21164" y="0"/>
                  </a:moveTo>
                  <a:lnTo>
                    <a:pt x="5642041" y="0"/>
                  </a:lnTo>
                  <a:cubicBezTo>
                    <a:pt x="5647654" y="0"/>
                    <a:pt x="5653038" y="2230"/>
                    <a:pt x="5657006" y="6199"/>
                  </a:cubicBezTo>
                  <a:cubicBezTo>
                    <a:pt x="5660975" y="10168"/>
                    <a:pt x="5663205" y="15551"/>
                    <a:pt x="5663205" y="21164"/>
                  </a:cubicBezTo>
                  <a:lnTo>
                    <a:pt x="5663205" y="3933279"/>
                  </a:lnTo>
                  <a:cubicBezTo>
                    <a:pt x="5663205" y="3938892"/>
                    <a:pt x="5660975" y="3944276"/>
                    <a:pt x="5657006" y="3948244"/>
                  </a:cubicBezTo>
                  <a:cubicBezTo>
                    <a:pt x="5653038" y="3952213"/>
                    <a:pt x="5647654" y="3954443"/>
                    <a:pt x="5642041" y="3954443"/>
                  </a:cubicBezTo>
                  <a:lnTo>
                    <a:pt x="21164" y="3954443"/>
                  </a:lnTo>
                  <a:cubicBezTo>
                    <a:pt x="15551" y="3954443"/>
                    <a:pt x="10168" y="3952213"/>
                    <a:pt x="6199" y="3948244"/>
                  </a:cubicBezTo>
                  <a:cubicBezTo>
                    <a:pt x="2230" y="3944276"/>
                    <a:pt x="0" y="3938892"/>
                    <a:pt x="0" y="3933279"/>
                  </a:cubicBezTo>
                  <a:lnTo>
                    <a:pt x="0" y="21164"/>
                  </a:lnTo>
                  <a:cubicBezTo>
                    <a:pt x="0" y="15551"/>
                    <a:pt x="2230" y="10168"/>
                    <a:pt x="6199" y="6199"/>
                  </a:cubicBezTo>
                  <a:cubicBezTo>
                    <a:pt x="10168" y="2230"/>
                    <a:pt x="15551" y="0"/>
                    <a:pt x="2116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2533475">
            <a:off x="14640608" y="8018200"/>
            <a:ext cx="3896408" cy="2146567"/>
          </a:xfrm>
          <a:custGeom>
            <a:avLst/>
            <a:gdLst/>
            <a:ahLst/>
            <a:cxnLst/>
            <a:rect r="r" b="b" t="t" l="l"/>
            <a:pathLst>
              <a:path h="2146567" w="3896408">
                <a:moveTo>
                  <a:pt x="0" y="0"/>
                </a:moveTo>
                <a:lnTo>
                  <a:pt x="3896408" y="0"/>
                </a:lnTo>
                <a:lnTo>
                  <a:pt x="3896408" y="2146567"/>
                </a:lnTo>
                <a:lnTo>
                  <a:pt x="0" y="21465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32196" y="2270800"/>
            <a:ext cx="12574908" cy="6200531"/>
          </a:xfrm>
          <a:custGeom>
            <a:avLst/>
            <a:gdLst/>
            <a:ahLst/>
            <a:cxnLst/>
            <a:rect r="r" b="b" t="t" l="l"/>
            <a:pathLst>
              <a:path h="6200531" w="12574908">
                <a:moveTo>
                  <a:pt x="0" y="0"/>
                </a:moveTo>
                <a:lnTo>
                  <a:pt x="12574909" y="0"/>
                </a:lnTo>
                <a:lnTo>
                  <a:pt x="12574909" y="6200530"/>
                </a:lnTo>
                <a:lnTo>
                  <a:pt x="0" y="62005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66323" y="1952292"/>
            <a:ext cx="5456124" cy="1700931"/>
            <a:chOff x="0" y="0"/>
            <a:chExt cx="1962273" cy="6117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81726" y="2145700"/>
            <a:ext cx="5025319" cy="1171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68"/>
              </a:lnSpc>
              <a:spcBef>
                <a:spcPct val="0"/>
              </a:spcBef>
            </a:pPr>
            <a:r>
              <a:rPr lang="en-US" sz="6763">
                <a:solidFill>
                  <a:srgbClr val="000000"/>
                </a:solidFill>
                <a:latin typeface="Repo Bold Bold"/>
              </a:rPr>
              <a:t>ALL Users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280600">
            <a:off x="-1976190" y="6717110"/>
            <a:ext cx="8062123" cy="4441497"/>
          </a:xfrm>
          <a:custGeom>
            <a:avLst/>
            <a:gdLst/>
            <a:ahLst/>
            <a:cxnLst/>
            <a:rect r="r" b="b" t="t" l="l"/>
            <a:pathLst>
              <a:path h="4441497" w="8062123">
                <a:moveTo>
                  <a:pt x="0" y="0"/>
                </a:moveTo>
                <a:lnTo>
                  <a:pt x="8062123" y="0"/>
                </a:lnTo>
                <a:lnTo>
                  <a:pt x="8062123" y="4441497"/>
                </a:lnTo>
                <a:lnTo>
                  <a:pt x="0" y="4441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35593">
            <a:off x="13604796" y="-974843"/>
            <a:ext cx="6158232" cy="3392626"/>
          </a:xfrm>
          <a:custGeom>
            <a:avLst/>
            <a:gdLst/>
            <a:ahLst/>
            <a:cxnLst/>
            <a:rect r="r" b="b" t="t" l="l"/>
            <a:pathLst>
              <a:path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45421" y="1562718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32420" y="1170948"/>
            <a:ext cx="10585104" cy="2959365"/>
            <a:chOff x="0" y="0"/>
            <a:chExt cx="4819745" cy="13474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9745" cy="1347496"/>
            </a:xfrm>
            <a:custGeom>
              <a:avLst/>
              <a:gdLst/>
              <a:ahLst/>
              <a:cxnLst/>
              <a:rect r="r" b="b" t="t" l="l"/>
              <a:pathLst>
                <a:path h="1347496" w="481974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1322628"/>
                  </a:lnTo>
                  <a:cubicBezTo>
                    <a:pt x="4819745" y="1336362"/>
                    <a:pt x="4808612" y="1347496"/>
                    <a:pt x="4794878" y="1347496"/>
                  </a:cubicBezTo>
                  <a:lnTo>
                    <a:pt x="24868" y="1347496"/>
                  </a:lnTo>
                  <a:cubicBezTo>
                    <a:pt x="18272" y="1347496"/>
                    <a:pt x="11947" y="1344876"/>
                    <a:pt x="7284" y="1340212"/>
                  </a:cubicBezTo>
                  <a:cubicBezTo>
                    <a:pt x="2620" y="1335549"/>
                    <a:pt x="0" y="1329224"/>
                    <a:pt x="0" y="1322628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11935" y="4837473"/>
            <a:ext cx="7844832" cy="4844184"/>
          </a:xfrm>
          <a:custGeom>
            <a:avLst/>
            <a:gdLst/>
            <a:ahLst/>
            <a:cxnLst/>
            <a:rect r="r" b="b" t="t" l="l"/>
            <a:pathLst>
              <a:path h="4844184" w="7844832">
                <a:moveTo>
                  <a:pt x="0" y="0"/>
                </a:moveTo>
                <a:lnTo>
                  <a:pt x="7844832" y="0"/>
                </a:lnTo>
                <a:lnTo>
                  <a:pt x="7844832" y="4844183"/>
                </a:lnTo>
                <a:lnTo>
                  <a:pt x="0" y="48441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647839" y="849896"/>
            <a:ext cx="6187659" cy="2977369"/>
          </a:xfrm>
          <a:custGeom>
            <a:avLst/>
            <a:gdLst/>
            <a:ahLst/>
            <a:cxnLst/>
            <a:rect r="r" b="b" t="t" l="l"/>
            <a:pathLst>
              <a:path h="2977369" w="6187659">
                <a:moveTo>
                  <a:pt x="0" y="0"/>
                </a:moveTo>
                <a:lnTo>
                  <a:pt x="6187659" y="0"/>
                </a:lnTo>
                <a:lnTo>
                  <a:pt x="6187659" y="2977369"/>
                </a:lnTo>
                <a:lnTo>
                  <a:pt x="0" y="297736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1414" r="0" b="-141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414814" y="4837473"/>
            <a:ext cx="7694663" cy="4751454"/>
          </a:xfrm>
          <a:custGeom>
            <a:avLst/>
            <a:gdLst/>
            <a:ahLst/>
            <a:cxnLst/>
            <a:rect r="r" b="b" t="t" l="l"/>
            <a:pathLst>
              <a:path h="4751454" w="7694663">
                <a:moveTo>
                  <a:pt x="0" y="0"/>
                </a:moveTo>
                <a:lnTo>
                  <a:pt x="7694663" y="0"/>
                </a:lnTo>
                <a:lnTo>
                  <a:pt x="7694663" y="4751454"/>
                </a:lnTo>
                <a:lnTo>
                  <a:pt x="0" y="47514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5400000">
            <a:off x="4823217" y="3960072"/>
            <a:ext cx="1348159" cy="134815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5400000">
            <a:off x="4993458" y="4171205"/>
            <a:ext cx="1007677" cy="925892"/>
            <a:chOff x="0" y="0"/>
            <a:chExt cx="884596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25501"/>
              <a:ext cx="870002" cy="761797"/>
            </a:xfrm>
            <a:custGeom>
              <a:avLst/>
              <a:gdLst/>
              <a:ahLst/>
              <a:cxnLst/>
              <a:rect r="r" b="b" t="t" l="l"/>
              <a:pathLst>
                <a:path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331383" y="5653932"/>
            <a:ext cx="7405936" cy="3604368"/>
          </a:xfrm>
          <a:custGeom>
            <a:avLst/>
            <a:gdLst/>
            <a:ahLst/>
            <a:cxnLst/>
            <a:rect r="r" b="b" t="t" l="l"/>
            <a:pathLst>
              <a:path h="3604368" w="7405936">
                <a:moveTo>
                  <a:pt x="0" y="0"/>
                </a:moveTo>
                <a:lnTo>
                  <a:pt x="7405936" y="0"/>
                </a:lnTo>
                <a:lnTo>
                  <a:pt x="7405936" y="3604368"/>
                </a:lnTo>
                <a:lnTo>
                  <a:pt x="0" y="360436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647839" y="5567315"/>
            <a:ext cx="7263262" cy="3690985"/>
          </a:xfrm>
          <a:custGeom>
            <a:avLst/>
            <a:gdLst/>
            <a:ahLst/>
            <a:cxnLst/>
            <a:rect r="r" b="b" t="t" l="l"/>
            <a:pathLst>
              <a:path h="3690985" w="7263262">
                <a:moveTo>
                  <a:pt x="0" y="0"/>
                </a:moveTo>
                <a:lnTo>
                  <a:pt x="7263262" y="0"/>
                </a:lnTo>
                <a:lnTo>
                  <a:pt x="7263262" y="3690985"/>
                </a:lnTo>
                <a:lnTo>
                  <a:pt x="0" y="369098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-5849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8469921" y="6441426"/>
            <a:ext cx="1348159" cy="1348159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640161" y="6652559"/>
            <a:ext cx="1007677" cy="925892"/>
            <a:chOff x="0" y="0"/>
            <a:chExt cx="884596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25501"/>
              <a:ext cx="870002" cy="761797"/>
            </a:xfrm>
            <a:custGeom>
              <a:avLst/>
              <a:gdLst/>
              <a:ahLst/>
              <a:cxnLst/>
              <a:rect r="r" b="b" t="t" l="l"/>
              <a:pathLst>
                <a:path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2099480" y="2506488"/>
            <a:ext cx="7896557" cy="966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55"/>
              </a:lnSpc>
              <a:spcBef>
                <a:spcPct val="0"/>
              </a:spcBef>
            </a:pPr>
            <a:r>
              <a:rPr lang="en-US" sz="2825" spc="-28">
                <a:solidFill>
                  <a:srgbClr val="000000"/>
                </a:solidFill>
                <a:latin typeface="DM Sans"/>
              </a:rPr>
              <a:t>Admin can Add/remove Rooms, Manager and Users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099480" y="1526110"/>
            <a:ext cx="6278382" cy="812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68"/>
              </a:lnSpc>
              <a:spcBef>
                <a:spcPct val="0"/>
              </a:spcBef>
            </a:pPr>
            <a:r>
              <a:rPr lang="en-US" sz="4762">
                <a:solidFill>
                  <a:srgbClr val="000000"/>
                </a:solidFill>
                <a:latin typeface="Repo Bold Bold"/>
              </a:rPr>
              <a:t>Admin Page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83888">
            <a:off x="15804645" y="5661472"/>
            <a:ext cx="2909310" cy="6226150"/>
          </a:xfrm>
          <a:custGeom>
            <a:avLst/>
            <a:gdLst/>
            <a:ahLst/>
            <a:cxnLst/>
            <a:rect r="r" b="b" t="t" l="l"/>
            <a:pathLst>
              <a:path h="6226150" w="2909310">
                <a:moveTo>
                  <a:pt x="0" y="0"/>
                </a:moveTo>
                <a:lnTo>
                  <a:pt x="2909310" y="0"/>
                </a:lnTo>
                <a:lnTo>
                  <a:pt x="2909310" y="6226149"/>
                </a:lnTo>
                <a:lnTo>
                  <a:pt x="0" y="62261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29726" y="3771288"/>
            <a:ext cx="4128871" cy="3228643"/>
            <a:chOff x="0" y="0"/>
            <a:chExt cx="2530316" cy="19786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30316" cy="1978625"/>
            </a:xfrm>
            <a:custGeom>
              <a:avLst/>
              <a:gdLst/>
              <a:ahLst/>
              <a:cxnLst/>
              <a:rect r="r" b="b" t="t" l="l"/>
              <a:pathLst>
                <a:path h="1978625" w="2530316">
                  <a:moveTo>
                    <a:pt x="63752" y="0"/>
                  </a:moveTo>
                  <a:lnTo>
                    <a:pt x="2466564" y="0"/>
                  </a:lnTo>
                  <a:cubicBezTo>
                    <a:pt x="2501773" y="0"/>
                    <a:pt x="2530316" y="28543"/>
                    <a:pt x="2530316" y="63752"/>
                  </a:cubicBezTo>
                  <a:lnTo>
                    <a:pt x="2530316" y="1914873"/>
                  </a:lnTo>
                  <a:cubicBezTo>
                    <a:pt x="2530316" y="1950083"/>
                    <a:pt x="2501773" y="1978625"/>
                    <a:pt x="2466564" y="1978625"/>
                  </a:cubicBezTo>
                  <a:lnTo>
                    <a:pt x="63752" y="1978625"/>
                  </a:lnTo>
                  <a:cubicBezTo>
                    <a:pt x="28543" y="1978625"/>
                    <a:pt x="0" y="1950083"/>
                    <a:pt x="0" y="1914873"/>
                  </a:cubicBezTo>
                  <a:lnTo>
                    <a:pt x="0" y="63752"/>
                  </a:lnTo>
                  <a:cubicBezTo>
                    <a:pt x="0" y="28543"/>
                    <a:pt x="28543" y="0"/>
                    <a:pt x="63752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803116" y="4069574"/>
            <a:ext cx="678043" cy="169511"/>
          </a:xfrm>
          <a:custGeom>
            <a:avLst/>
            <a:gdLst/>
            <a:ahLst/>
            <a:cxnLst/>
            <a:rect r="r" b="b" t="t" l="l"/>
            <a:pathLst>
              <a:path h="169511" w="678043">
                <a:moveTo>
                  <a:pt x="0" y="0"/>
                </a:moveTo>
                <a:lnTo>
                  <a:pt x="678043" y="0"/>
                </a:lnTo>
                <a:lnTo>
                  <a:pt x="678043" y="169510"/>
                </a:lnTo>
                <a:lnTo>
                  <a:pt x="0" y="1695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831752" y="4445335"/>
            <a:ext cx="383690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1683888">
            <a:off x="-602227" y="-92882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343506" y="-685341"/>
            <a:ext cx="3664013" cy="3564086"/>
          </a:xfrm>
          <a:custGeom>
            <a:avLst/>
            <a:gdLst/>
            <a:ahLst/>
            <a:cxnLst/>
            <a:rect r="r" b="b" t="t" l="l"/>
            <a:pathLst>
              <a:path h="3564086" w="3664013">
                <a:moveTo>
                  <a:pt x="0" y="0"/>
                </a:moveTo>
                <a:lnTo>
                  <a:pt x="3664013" y="0"/>
                </a:lnTo>
                <a:lnTo>
                  <a:pt x="3664013" y="3564085"/>
                </a:lnTo>
                <a:lnTo>
                  <a:pt x="0" y="356408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976023" y="1891749"/>
            <a:ext cx="12016370" cy="6791984"/>
          </a:xfrm>
          <a:custGeom>
            <a:avLst/>
            <a:gdLst/>
            <a:ahLst/>
            <a:cxnLst/>
            <a:rect r="r" b="b" t="t" l="l"/>
            <a:pathLst>
              <a:path h="6791984" w="12016370">
                <a:moveTo>
                  <a:pt x="0" y="0"/>
                </a:moveTo>
                <a:lnTo>
                  <a:pt x="12016370" y="0"/>
                </a:lnTo>
                <a:lnTo>
                  <a:pt x="12016370" y="6791984"/>
                </a:lnTo>
                <a:lnTo>
                  <a:pt x="0" y="679198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5434" t="0" r="-11912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858597" y="4987988"/>
            <a:ext cx="1556866" cy="710320"/>
          </a:xfrm>
          <a:custGeom>
            <a:avLst/>
            <a:gdLst/>
            <a:ahLst/>
            <a:cxnLst/>
            <a:rect r="r" b="b" t="t" l="l"/>
            <a:pathLst>
              <a:path h="710320" w="1556866">
                <a:moveTo>
                  <a:pt x="0" y="0"/>
                </a:moveTo>
                <a:lnTo>
                  <a:pt x="1556866" y="0"/>
                </a:lnTo>
                <a:lnTo>
                  <a:pt x="1556866" y="710320"/>
                </a:lnTo>
                <a:lnTo>
                  <a:pt x="0" y="7103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4477742">
            <a:off x="7574889" y="1985833"/>
            <a:ext cx="3909897" cy="1766128"/>
          </a:xfrm>
          <a:custGeom>
            <a:avLst/>
            <a:gdLst/>
            <a:ahLst/>
            <a:cxnLst/>
            <a:rect r="r" b="b" t="t" l="l"/>
            <a:pathLst>
              <a:path h="1766128" w="3909897">
                <a:moveTo>
                  <a:pt x="0" y="0"/>
                </a:moveTo>
                <a:lnTo>
                  <a:pt x="3909897" y="0"/>
                </a:lnTo>
                <a:lnTo>
                  <a:pt x="3909897" y="1766128"/>
                </a:lnTo>
                <a:lnTo>
                  <a:pt x="0" y="17661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4535823"/>
            <a:ext cx="4856028" cy="1823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28"/>
              </a:lnSpc>
              <a:spcBef>
                <a:spcPct val="0"/>
              </a:spcBef>
            </a:pPr>
            <a:r>
              <a:rPr lang="en-US" sz="5234">
                <a:solidFill>
                  <a:srgbClr val="000000"/>
                </a:solidFill>
                <a:latin typeface="Repo Bold Bold"/>
              </a:rPr>
              <a:t>Available Rooms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19225" y="-76200"/>
            <a:ext cx="4856028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epo Bold Bold"/>
              </a:rPr>
              <a:t>You can see available meeting rooms here and book them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83491" y="575776"/>
            <a:ext cx="13237174" cy="9540976"/>
            <a:chOff x="0" y="0"/>
            <a:chExt cx="6027320" cy="43443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27320" cy="4344320"/>
            </a:xfrm>
            <a:custGeom>
              <a:avLst/>
              <a:gdLst/>
              <a:ahLst/>
              <a:cxnLst/>
              <a:rect r="r" b="b" t="t" l="l"/>
              <a:pathLst>
                <a:path h="4344320" w="6027320">
                  <a:moveTo>
                    <a:pt x="19885" y="0"/>
                  </a:moveTo>
                  <a:lnTo>
                    <a:pt x="6007435" y="0"/>
                  </a:lnTo>
                  <a:cubicBezTo>
                    <a:pt x="6012709" y="0"/>
                    <a:pt x="6017767" y="2095"/>
                    <a:pt x="6021496" y="5824"/>
                  </a:cubicBezTo>
                  <a:cubicBezTo>
                    <a:pt x="6025225" y="9553"/>
                    <a:pt x="6027320" y="14611"/>
                    <a:pt x="6027320" y="19885"/>
                  </a:cubicBezTo>
                  <a:lnTo>
                    <a:pt x="6027320" y="4324435"/>
                  </a:lnTo>
                  <a:cubicBezTo>
                    <a:pt x="6027320" y="4335417"/>
                    <a:pt x="6018417" y="4344320"/>
                    <a:pt x="6007435" y="4344320"/>
                  </a:cubicBezTo>
                  <a:lnTo>
                    <a:pt x="19885" y="4344320"/>
                  </a:lnTo>
                  <a:cubicBezTo>
                    <a:pt x="14611" y="4344320"/>
                    <a:pt x="9553" y="4342225"/>
                    <a:pt x="5824" y="4338496"/>
                  </a:cubicBezTo>
                  <a:cubicBezTo>
                    <a:pt x="2095" y="4334767"/>
                    <a:pt x="0" y="4329709"/>
                    <a:pt x="0" y="4324435"/>
                  </a:cubicBezTo>
                  <a:lnTo>
                    <a:pt x="0" y="19885"/>
                  </a:lnTo>
                  <a:cubicBezTo>
                    <a:pt x="0" y="14611"/>
                    <a:pt x="2095" y="9553"/>
                    <a:pt x="5824" y="5824"/>
                  </a:cubicBezTo>
                  <a:cubicBezTo>
                    <a:pt x="9553" y="2095"/>
                    <a:pt x="14611" y="0"/>
                    <a:pt x="1988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757656">
            <a:off x="13036810" y="8162289"/>
            <a:ext cx="8967709" cy="2903296"/>
          </a:xfrm>
          <a:custGeom>
            <a:avLst/>
            <a:gdLst/>
            <a:ahLst/>
            <a:cxnLst/>
            <a:rect r="r" b="b" t="t" l="l"/>
            <a:pathLst>
              <a:path h="2903296" w="8967709">
                <a:moveTo>
                  <a:pt x="0" y="0"/>
                </a:moveTo>
                <a:lnTo>
                  <a:pt x="8967709" y="0"/>
                </a:lnTo>
                <a:lnTo>
                  <a:pt x="8967709" y="2903296"/>
                </a:lnTo>
                <a:lnTo>
                  <a:pt x="0" y="29032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03307" y="-985123"/>
            <a:ext cx="3664013" cy="3564086"/>
          </a:xfrm>
          <a:custGeom>
            <a:avLst/>
            <a:gdLst/>
            <a:ahLst/>
            <a:cxnLst/>
            <a:rect r="r" b="b" t="t" l="l"/>
            <a:pathLst>
              <a:path h="3564086" w="3664013">
                <a:moveTo>
                  <a:pt x="0" y="0"/>
                </a:moveTo>
                <a:lnTo>
                  <a:pt x="3664014" y="0"/>
                </a:lnTo>
                <a:lnTo>
                  <a:pt x="3664014" y="3564086"/>
                </a:lnTo>
                <a:lnTo>
                  <a:pt x="0" y="35640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99826" y="919790"/>
            <a:ext cx="3883665" cy="2282109"/>
            <a:chOff x="0" y="0"/>
            <a:chExt cx="1644963" cy="9666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44963" cy="966609"/>
            </a:xfrm>
            <a:custGeom>
              <a:avLst/>
              <a:gdLst/>
              <a:ahLst/>
              <a:cxnLst/>
              <a:rect r="r" b="b" t="t" l="l"/>
              <a:pathLst>
                <a:path h="966609" w="1644963">
                  <a:moveTo>
                    <a:pt x="67778" y="0"/>
                  </a:moveTo>
                  <a:lnTo>
                    <a:pt x="1577186" y="0"/>
                  </a:lnTo>
                  <a:cubicBezTo>
                    <a:pt x="1614618" y="0"/>
                    <a:pt x="1644963" y="30345"/>
                    <a:pt x="1644963" y="67778"/>
                  </a:cubicBezTo>
                  <a:lnTo>
                    <a:pt x="1644963" y="898831"/>
                  </a:lnTo>
                  <a:cubicBezTo>
                    <a:pt x="1644963" y="916807"/>
                    <a:pt x="1637823" y="934047"/>
                    <a:pt x="1625112" y="946757"/>
                  </a:cubicBezTo>
                  <a:cubicBezTo>
                    <a:pt x="1612401" y="959468"/>
                    <a:pt x="1595162" y="966609"/>
                    <a:pt x="1577186" y="966609"/>
                  </a:cubicBezTo>
                  <a:lnTo>
                    <a:pt x="67778" y="966609"/>
                  </a:lnTo>
                  <a:cubicBezTo>
                    <a:pt x="30345" y="966609"/>
                    <a:pt x="0" y="936264"/>
                    <a:pt x="0" y="898831"/>
                  </a:cubicBezTo>
                  <a:lnTo>
                    <a:pt x="0" y="67778"/>
                  </a:lnTo>
                  <a:cubicBezTo>
                    <a:pt x="0" y="30345"/>
                    <a:pt x="30345" y="0"/>
                    <a:pt x="6777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579115" y="1687563"/>
            <a:ext cx="687047" cy="171762"/>
          </a:xfrm>
          <a:custGeom>
            <a:avLst/>
            <a:gdLst/>
            <a:ahLst/>
            <a:cxnLst/>
            <a:rect r="r" b="b" t="t" l="l"/>
            <a:pathLst>
              <a:path h="171762" w="687047">
                <a:moveTo>
                  <a:pt x="0" y="0"/>
                </a:moveTo>
                <a:lnTo>
                  <a:pt x="687047" y="0"/>
                </a:lnTo>
                <a:lnTo>
                  <a:pt x="687047" y="171761"/>
                </a:lnTo>
                <a:lnTo>
                  <a:pt x="0" y="1717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5400000">
            <a:off x="1710989" y="4941016"/>
            <a:ext cx="1261339" cy="126133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109864">
            <a:off x="1870266" y="5138552"/>
            <a:ext cx="942784" cy="866265"/>
            <a:chOff x="0" y="0"/>
            <a:chExt cx="884596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27257"/>
              <a:ext cx="864187" cy="758287"/>
            </a:xfrm>
            <a:custGeom>
              <a:avLst/>
              <a:gdLst/>
              <a:ahLst/>
              <a:cxnLst/>
              <a:rect r="r" b="b" t="t" l="l"/>
              <a:pathLst>
                <a:path h="758287" w="864187">
                  <a:moveTo>
                    <a:pt x="849756" y="344303"/>
                  </a:moveTo>
                  <a:lnTo>
                    <a:pt x="513035" y="7583"/>
                  </a:lnTo>
                  <a:cubicBezTo>
                    <a:pt x="507199" y="1746"/>
                    <a:pt x="498421" y="0"/>
                    <a:pt x="490794" y="3159"/>
                  </a:cubicBezTo>
                  <a:cubicBezTo>
                    <a:pt x="483168" y="6317"/>
                    <a:pt x="478196" y="13759"/>
                    <a:pt x="478196" y="22014"/>
                  </a:cubicBezTo>
                  <a:lnTo>
                    <a:pt x="478196" y="126672"/>
                  </a:lnTo>
                  <a:cubicBezTo>
                    <a:pt x="478196" y="139740"/>
                    <a:pt x="473005" y="152272"/>
                    <a:pt x="463765" y="161512"/>
                  </a:cubicBezTo>
                  <a:cubicBezTo>
                    <a:pt x="454525" y="170752"/>
                    <a:pt x="441993" y="175943"/>
                    <a:pt x="428925" y="175943"/>
                  </a:cubicBezTo>
                  <a:lnTo>
                    <a:pt x="49271" y="175943"/>
                  </a:lnTo>
                  <a:cubicBezTo>
                    <a:pt x="36203" y="175943"/>
                    <a:pt x="23671" y="181134"/>
                    <a:pt x="14431" y="190374"/>
                  </a:cubicBezTo>
                  <a:cubicBezTo>
                    <a:pt x="5191" y="199614"/>
                    <a:pt x="0" y="212146"/>
                    <a:pt x="0" y="225214"/>
                  </a:cubicBezTo>
                  <a:lnTo>
                    <a:pt x="0" y="533072"/>
                  </a:lnTo>
                  <a:cubicBezTo>
                    <a:pt x="0" y="546140"/>
                    <a:pt x="5191" y="558672"/>
                    <a:pt x="14431" y="567912"/>
                  </a:cubicBezTo>
                  <a:cubicBezTo>
                    <a:pt x="23671" y="577152"/>
                    <a:pt x="36203" y="582343"/>
                    <a:pt x="49271" y="582343"/>
                  </a:cubicBezTo>
                  <a:lnTo>
                    <a:pt x="428925" y="582343"/>
                  </a:lnTo>
                  <a:cubicBezTo>
                    <a:pt x="456137" y="582343"/>
                    <a:pt x="478196" y="604402"/>
                    <a:pt x="478196" y="631614"/>
                  </a:cubicBezTo>
                  <a:lnTo>
                    <a:pt x="478196" y="736272"/>
                  </a:lnTo>
                  <a:cubicBezTo>
                    <a:pt x="478196" y="744527"/>
                    <a:pt x="483168" y="751969"/>
                    <a:pt x="490794" y="755127"/>
                  </a:cubicBezTo>
                  <a:cubicBezTo>
                    <a:pt x="498421" y="758286"/>
                    <a:pt x="507199" y="756540"/>
                    <a:pt x="513035" y="750703"/>
                  </a:cubicBezTo>
                  <a:lnTo>
                    <a:pt x="849756" y="413983"/>
                  </a:lnTo>
                  <a:cubicBezTo>
                    <a:pt x="858996" y="404743"/>
                    <a:pt x="864187" y="392210"/>
                    <a:pt x="864187" y="379143"/>
                  </a:cubicBezTo>
                  <a:cubicBezTo>
                    <a:pt x="864187" y="366076"/>
                    <a:pt x="858996" y="353543"/>
                    <a:pt x="849756" y="344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6163156" y="914627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1" y="0"/>
                </a:lnTo>
                <a:lnTo>
                  <a:pt x="912581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60792" y="1256796"/>
            <a:ext cx="4823071" cy="766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238"/>
              </a:lnSpc>
              <a:spcBef>
                <a:spcPct val="0"/>
              </a:spcBef>
            </a:pPr>
            <a:r>
              <a:rPr lang="en-US" sz="4456">
                <a:solidFill>
                  <a:srgbClr val="000000"/>
                </a:solidFill>
                <a:latin typeface="Repo Bold Bold"/>
              </a:rPr>
              <a:t>Edit Meeting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3376680" y="2232629"/>
            <a:ext cx="12786475" cy="6798523"/>
          </a:xfrm>
          <a:custGeom>
            <a:avLst/>
            <a:gdLst/>
            <a:ahLst/>
            <a:cxnLst/>
            <a:rect r="r" b="b" t="t" l="l"/>
            <a:pathLst>
              <a:path h="6798523" w="12786475">
                <a:moveTo>
                  <a:pt x="0" y="0"/>
                </a:moveTo>
                <a:lnTo>
                  <a:pt x="12786476" y="0"/>
                </a:lnTo>
                <a:lnTo>
                  <a:pt x="12786476" y="6798523"/>
                </a:lnTo>
                <a:lnTo>
                  <a:pt x="0" y="679852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480" t="-1214" r="-15437" b="-3868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2533475">
            <a:off x="15547773" y="5749441"/>
            <a:ext cx="3055929" cy="1683539"/>
          </a:xfrm>
          <a:custGeom>
            <a:avLst/>
            <a:gdLst/>
            <a:ahLst/>
            <a:cxnLst/>
            <a:rect r="r" b="b" t="t" l="l"/>
            <a:pathLst>
              <a:path h="1683539" w="3055929">
                <a:moveTo>
                  <a:pt x="0" y="0"/>
                </a:moveTo>
                <a:lnTo>
                  <a:pt x="3055929" y="0"/>
                </a:lnTo>
                <a:lnTo>
                  <a:pt x="3055929" y="1683539"/>
                </a:lnTo>
                <a:lnTo>
                  <a:pt x="0" y="16835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-7767883">
            <a:off x="13794945" y="3718970"/>
            <a:ext cx="2154174" cy="973055"/>
          </a:xfrm>
          <a:custGeom>
            <a:avLst/>
            <a:gdLst/>
            <a:ahLst/>
            <a:cxnLst/>
            <a:rect r="r" b="b" t="t" l="l"/>
            <a:pathLst>
              <a:path h="973055" w="2154174">
                <a:moveTo>
                  <a:pt x="2154174" y="973055"/>
                </a:moveTo>
                <a:lnTo>
                  <a:pt x="0" y="973055"/>
                </a:lnTo>
                <a:lnTo>
                  <a:pt x="0" y="0"/>
                </a:lnTo>
                <a:lnTo>
                  <a:pt x="2154174" y="0"/>
                </a:lnTo>
                <a:lnTo>
                  <a:pt x="2154174" y="973055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1109167" y="3135224"/>
            <a:ext cx="4823071" cy="581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698"/>
              </a:lnSpc>
              <a:spcBef>
                <a:spcPct val="0"/>
              </a:spcBef>
            </a:pPr>
            <a:r>
              <a:rPr lang="en-US" sz="3356">
                <a:solidFill>
                  <a:srgbClr val="000000"/>
                </a:solidFill>
                <a:latin typeface="Repo Bold Bold"/>
              </a:rPr>
              <a:t>Click on Edit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DAFucZ_v9PE</dc:identifier>
  <dcterms:modified xsi:type="dcterms:W3CDTF">2011-08-01T06:04:30Z</dcterms:modified>
  <cp:revision>1</cp:revision>
  <dc:title>White Creative Doodle Brainstorming Presentation</dc:title>
</cp:coreProperties>
</file>