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sldIdLst>
    <p:sldId id="256" r:id="rId2"/>
    <p:sldId id="257" r:id="rId3"/>
    <p:sldId id="259" r:id="rId4"/>
    <p:sldId id="267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29833-2441-4B03-A807-48683C8B4932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31CCE-14AE-4C22-A691-23478CAD5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810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29833-2441-4B03-A807-48683C8B4932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31CCE-14AE-4C22-A691-23478CAD5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111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29833-2441-4B03-A807-48683C8B4932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31CCE-14AE-4C22-A691-23478CAD59C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9948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29833-2441-4B03-A807-48683C8B4932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31CCE-14AE-4C22-A691-23478CAD5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898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29833-2441-4B03-A807-48683C8B4932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31CCE-14AE-4C22-A691-23478CAD59C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8392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29833-2441-4B03-A807-48683C8B4932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31CCE-14AE-4C22-A691-23478CAD5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252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29833-2441-4B03-A807-48683C8B4932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31CCE-14AE-4C22-A691-23478CAD5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744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29833-2441-4B03-A807-48683C8B4932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31CCE-14AE-4C22-A691-23478CAD5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013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29833-2441-4B03-A807-48683C8B4932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31CCE-14AE-4C22-A691-23478CAD5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037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29833-2441-4B03-A807-48683C8B4932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31CCE-14AE-4C22-A691-23478CAD5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395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29833-2441-4B03-A807-48683C8B4932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31CCE-14AE-4C22-A691-23478CAD5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934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29833-2441-4B03-A807-48683C8B4932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31CCE-14AE-4C22-A691-23478CAD5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755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29833-2441-4B03-A807-48683C8B4932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31CCE-14AE-4C22-A691-23478CAD5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666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29833-2441-4B03-A807-48683C8B4932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31CCE-14AE-4C22-A691-23478CAD5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70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29833-2441-4B03-A807-48683C8B4932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31CCE-14AE-4C22-A691-23478CAD5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602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29833-2441-4B03-A807-48683C8B4932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31CCE-14AE-4C22-A691-23478CAD5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91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29833-2441-4B03-A807-48683C8B4932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8431CCE-14AE-4C22-A691-23478CAD5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786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83127A1-9B24-CB64-7002-1FDF5A83A4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毕设答辩</a:t>
            </a: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2B3BF54C-9ED8-EB5E-A08D-76323A1D12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QT</a:t>
            </a:r>
            <a:r>
              <a:rPr lang="zh-CN" altLang="en-US" dirty="0"/>
              <a:t>的广域网通讯软件开发</a:t>
            </a:r>
          </a:p>
        </p:txBody>
      </p:sp>
    </p:spTree>
    <p:extLst>
      <p:ext uri="{BB962C8B-B14F-4D97-AF65-F5344CB8AC3E}">
        <p14:creationId xmlns:p14="http://schemas.microsoft.com/office/powerpoint/2010/main" val="4044784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524CE-6622-691C-12C4-D627A20A9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32185"/>
            <a:ext cx="12192000" cy="2032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7200" dirty="0"/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1043956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DC2F89C-A4D2-4A68-E006-013FB7556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6831"/>
          </a:xfrm>
        </p:spPr>
        <p:txBody>
          <a:bodyPr/>
          <a:lstStyle/>
          <a:p>
            <a:r>
              <a:rPr lang="zh-CN" altLang="en-US" dirty="0"/>
              <a:t>做什么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DF69F08-814B-F949-4182-11A37FF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3758"/>
            <a:ext cx="8596668" cy="424349"/>
          </a:xfrm>
        </p:spPr>
        <p:txBody>
          <a:bodyPr/>
          <a:lstStyle/>
          <a:p>
            <a:r>
              <a:rPr lang="zh-CN" altLang="en-US" dirty="0"/>
              <a:t>做一个聊天软件</a:t>
            </a:r>
          </a:p>
        </p:txBody>
      </p:sp>
      <p:sp>
        <p:nvSpPr>
          <p:cNvPr id="8" name="内容占位符 4">
            <a:extLst>
              <a:ext uri="{FF2B5EF4-FFF2-40B4-BE49-F238E27FC236}">
                <a16:creationId xmlns:a16="http://schemas.microsoft.com/office/drawing/2014/main" id="{9738FA28-E762-4243-4CD3-726FD5430120}"/>
              </a:ext>
            </a:extLst>
          </p:cNvPr>
          <p:cNvSpPr txBox="1">
            <a:spLocks/>
          </p:cNvSpPr>
          <p:nvPr/>
        </p:nvSpPr>
        <p:spPr>
          <a:xfrm>
            <a:off x="677334" y="1858107"/>
            <a:ext cx="8596668" cy="424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希望做一个专注于聊天且跨平台的软件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0" name="标题 3">
            <a:extLst>
              <a:ext uri="{FF2B5EF4-FFF2-40B4-BE49-F238E27FC236}">
                <a16:creationId xmlns:a16="http://schemas.microsoft.com/office/drawing/2014/main" id="{3E7F3B5F-186E-D561-51EF-7562CEC078A7}"/>
              </a:ext>
            </a:extLst>
          </p:cNvPr>
          <p:cNvSpPr txBox="1">
            <a:spLocks/>
          </p:cNvSpPr>
          <p:nvPr/>
        </p:nvSpPr>
        <p:spPr>
          <a:xfrm>
            <a:off x="677334" y="2720846"/>
            <a:ext cx="8596668" cy="7268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有什么功能</a:t>
            </a:r>
          </a:p>
        </p:txBody>
      </p:sp>
      <p:sp>
        <p:nvSpPr>
          <p:cNvPr id="11" name="内容占位符 4">
            <a:extLst>
              <a:ext uri="{FF2B5EF4-FFF2-40B4-BE49-F238E27FC236}">
                <a16:creationId xmlns:a16="http://schemas.microsoft.com/office/drawing/2014/main" id="{A6FA14F7-4AD1-370E-C878-1ECAB65AA68C}"/>
              </a:ext>
            </a:extLst>
          </p:cNvPr>
          <p:cNvSpPr txBox="1">
            <a:spLocks/>
          </p:cNvSpPr>
          <p:nvPr/>
        </p:nvSpPr>
        <p:spPr>
          <a:xfrm>
            <a:off x="677334" y="3447677"/>
            <a:ext cx="8596668" cy="424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如发短信、发表情包、传输文件等基础通信功能</a:t>
            </a:r>
          </a:p>
        </p:txBody>
      </p:sp>
    </p:spTree>
    <p:extLst>
      <p:ext uri="{BB962C8B-B14F-4D97-AF65-F5344CB8AC3E}">
        <p14:creationId xmlns:p14="http://schemas.microsoft.com/office/powerpoint/2010/main" val="3714617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DC2F89C-A4D2-4A68-E006-013FB7556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6831"/>
          </a:xfrm>
        </p:spPr>
        <p:txBody>
          <a:bodyPr/>
          <a:lstStyle/>
          <a:p>
            <a:r>
              <a:rPr lang="zh-CN" altLang="en-US" dirty="0"/>
              <a:t>聊天软件怎么做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DF69F08-814B-F949-4182-11A37FF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3758"/>
            <a:ext cx="8596668" cy="424349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采用</a:t>
            </a:r>
            <a:r>
              <a:rPr lang="en-US" altLang="zh-CN" dirty="0"/>
              <a:t>S/C</a:t>
            </a:r>
            <a:r>
              <a:rPr lang="zh-CN" altLang="en-US" dirty="0"/>
              <a:t>网络架构</a:t>
            </a:r>
          </a:p>
        </p:txBody>
      </p:sp>
      <p:sp>
        <p:nvSpPr>
          <p:cNvPr id="2" name="内容占位符 4">
            <a:extLst>
              <a:ext uri="{FF2B5EF4-FFF2-40B4-BE49-F238E27FC236}">
                <a16:creationId xmlns:a16="http://schemas.microsoft.com/office/drawing/2014/main" id="{2CB09690-7F2A-BA78-CEB6-E20E149F83B7}"/>
              </a:ext>
            </a:extLst>
          </p:cNvPr>
          <p:cNvSpPr txBox="1">
            <a:spLocks/>
          </p:cNvSpPr>
          <p:nvPr/>
        </p:nvSpPr>
        <p:spPr>
          <a:xfrm>
            <a:off x="677334" y="1955434"/>
            <a:ext cx="8596668" cy="424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2.</a:t>
            </a:r>
            <a:r>
              <a:rPr lang="zh-CN" altLang="en-US" dirty="0"/>
              <a:t>在</a:t>
            </a:r>
            <a:r>
              <a:rPr lang="en-US" altLang="zh-CN" dirty="0"/>
              <a:t>Linux</a:t>
            </a:r>
            <a:r>
              <a:rPr lang="zh-CN" altLang="en-US" dirty="0"/>
              <a:t>云服务器部署交换服务器</a:t>
            </a:r>
          </a:p>
        </p:txBody>
      </p:sp>
      <p:sp>
        <p:nvSpPr>
          <p:cNvPr id="3" name="内容占位符 4">
            <a:extLst>
              <a:ext uri="{FF2B5EF4-FFF2-40B4-BE49-F238E27FC236}">
                <a16:creationId xmlns:a16="http://schemas.microsoft.com/office/drawing/2014/main" id="{0928199F-1DD3-8B4A-B8DB-2E93C7AA8DAD}"/>
              </a:ext>
            </a:extLst>
          </p:cNvPr>
          <p:cNvSpPr txBox="1">
            <a:spLocks/>
          </p:cNvSpPr>
          <p:nvPr/>
        </p:nvSpPr>
        <p:spPr>
          <a:xfrm>
            <a:off x="677334" y="2477110"/>
            <a:ext cx="8596668" cy="424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3.</a:t>
            </a:r>
            <a:r>
              <a:rPr lang="zh-CN" altLang="en-US" dirty="0"/>
              <a:t>开发桌面应用程序给提供图形界面</a:t>
            </a:r>
          </a:p>
        </p:txBody>
      </p:sp>
      <p:sp>
        <p:nvSpPr>
          <p:cNvPr id="12" name="内容占位符 4">
            <a:extLst>
              <a:ext uri="{FF2B5EF4-FFF2-40B4-BE49-F238E27FC236}">
                <a16:creationId xmlns:a16="http://schemas.microsoft.com/office/drawing/2014/main" id="{90ABEE39-5A7D-17DE-E850-A987D7FBBD10}"/>
              </a:ext>
            </a:extLst>
          </p:cNvPr>
          <p:cNvSpPr txBox="1">
            <a:spLocks/>
          </p:cNvSpPr>
          <p:nvPr/>
        </p:nvSpPr>
        <p:spPr>
          <a:xfrm>
            <a:off x="677334" y="2998786"/>
            <a:ext cx="8596668" cy="424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4.</a:t>
            </a:r>
            <a:r>
              <a:rPr lang="zh-CN" altLang="en-US" dirty="0"/>
              <a:t>完成基本的通信功能</a:t>
            </a:r>
          </a:p>
        </p:txBody>
      </p:sp>
      <p:sp>
        <p:nvSpPr>
          <p:cNvPr id="14" name="内容占位符 4">
            <a:extLst>
              <a:ext uri="{FF2B5EF4-FFF2-40B4-BE49-F238E27FC236}">
                <a16:creationId xmlns:a16="http://schemas.microsoft.com/office/drawing/2014/main" id="{4FFA105B-0947-CAE8-459B-B05FA5304170}"/>
              </a:ext>
            </a:extLst>
          </p:cNvPr>
          <p:cNvSpPr txBox="1">
            <a:spLocks/>
          </p:cNvSpPr>
          <p:nvPr/>
        </p:nvSpPr>
        <p:spPr>
          <a:xfrm>
            <a:off x="677334" y="3520462"/>
            <a:ext cx="8596668" cy="424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5.</a:t>
            </a:r>
            <a:r>
              <a:rPr lang="zh-CN" altLang="en-US" dirty="0"/>
              <a:t>应用程序支持在</a:t>
            </a:r>
            <a:r>
              <a:rPr lang="en-US" altLang="zh-CN" dirty="0"/>
              <a:t>Windows</a:t>
            </a:r>
            <a:r>
              <a:rPr lang="zh-CN" altLang="en-US" dirty="0"/>
              <a:t>、</a:t>
            </a:r>
            <a:r>
              <a:rPr lang="en-US" altLang="zh-CN" dirty="0"/>
              <a:t>Linux</a:t>
            </a:r>
            <a:r>
              <a:rPr lang="zh-CN" altLang="en-US" dirty="0"/>
              <a:t>等操作系统上运行</a:t>
            </a:r>
          </a:p>
        </p:txBody>
      </p:sp>
    </p:spTree>
    <p:extLst>
      <p:ext uri="{BB962C8B-B14F-4D97-AF65-F5344CB8AC3E}">
        <p14:creationId xmlns:p14="http://schemas.microsoft.com/office/powerpoint/2010/main" val="284034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DC2F89C-A4D2-4A68-E006-013FB7556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6831"/>
          </a:xfrm>
        </p:spPr>
        <p:txBody>
          <a:bodyPr/>
          <a:lstStyle/>
          <a:p>
            <a:r>
              <a:rPr lang="zh-CN" altLang="en-US" dirty="0"/>
              <a:t>技术栈支持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DF69F08-814B-F949-4182-11A37FF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3758"/>
            <a:ext cx="8596668" cy="424349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熟悉</a:t>
            </a:r>
            <a:r>
              <a:rPr lang="en-US" altLang="zh-CN" dirty="0"/>
              <a:t>Linux</a:t>
            </a:r>
            <a:r>
              <a:rPr lang="zh-CN" altLang="en-US" dirty="0"/>
              <a:t>操作系统的使用</a:t>
            </a:r>
          </a:p>
        </p:txBody>
      </p:sp>
      <p:sp>
        <p:nvSpPr>
          <p:cNvPr id="2" name="内容占位符 4">
            <a:extLst>
              <a:ext uri="{FF2B5EF4-FFF2-40B4-BE49-F238E27FC236}">
                <a16:creationId xmlns:a16="http://schemas.microsoft.com/office/drawing/2014/main" id="{2CB09690-7F2A-BA78-CEB6-E20E149F83B7}"/>
              </a:ext>
            </a:extLst>
          </p:cNvPr>
          <p:cNvSpPr txBox="1">
            <a:spLocks/>
          </p:cNvSpPr>
          <p:nvPr/>
        </p:nvSpPr>
        <p:spPr>
          <a:xfrm>
            <a:off x="677334" y="1955434"/>
            <a:ext cx="8596668" cy="424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2.</a:t>
            </a:r>
            <a:r>
              <a:rPr lang="zh-CN" altLang="en-US" dirty="0"/>
              <a:t>用</a:t>
            </a:r>
            <a:r>
              <a:rPr lang="en-US" altLang="zh-CN" dirty="0"/>
              <a:t>C++</a:t>
            </a:r>
            <a:r>
              <a:rPr lang="zh-CN" altLang="en-US" dirty="0"/>
              <a:t>网络编程技术编写</a:t>
            </a:r>
            <a:r>
              <a:rPr lang="en-US" altLang="zh-CN" dirty="0"/>
              <a:t>Linux</a:t>
            </a:r>
            <a:r>
              <a:rPr lang="zh-CN" altLang="en-US" dirty="0"/>
              <a:t>高并发服务器</a:t>
            </a:r>
          </a:p>
        </p:txBody>
      </p:sp>
      <p:sp>
        <p:nvSpPr>
          <p:cNvPr id="3" name="内容占位符 4">
            <a:extLst>
              <a:ext uri="{FF2B5EF4-FFF2-40B4-BE49-F238E27FC236}">
                <a16:creationId xmlns:a16="http://schemas.microsoft.com/office/drawing/2014/main" id="{0928199F-1DD3-8B4A-B8DB-2E93C7AA8DAD}"/>
              </a:ext>
            </a:extLst>
          </p:cNvPr>
          <p:cNvSpPr txBox="1">
            <a:spLocks/>
          </p:cNvSpPr>
          <p:nvPr/>
        </p:nvSpPr>
        <p:spPr>
          <a:xfrm>
            <a:off x="677334" y="2477110"/>
            <a:ext cx="8596668" cy="424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3.</a:t>
            </a:r>
            <a:r>
              <a:rPr lang="zh-CN" altLang="en-US" dirty="0"/>
              <a:t>需要掌握</a:t>
            </a:r>
            <a:r>
              <a:rPr lang="en-US" altLang="zh-CN" dirty="0"/>
              <a:t>C++ And Qt</a:t>
            </a:r>
            <a:r>
              <a:rPr lang="zh-CN" altLang="en-US" dirty="0"/>
              <a:t>技术开发图形桌面程序</a:t>
            </a:r>
          </a:p>
        </p:txBody>
      </p:sp>
      <p:sp>
        <p:nvSpPr>
          <p:cNvPr id="12" name="内容占位符 4">
            <a:extLst>
              <a:ext uri="{FF2B5EF4-FFF2-40B4-BE49-F238E27FC236}">
                <a16:creationId xmlns:a16="http://schemas.microsoft.com/office/drawing/2014/main" id="{90ABEE39-5A7D-17DE-E850-A987D7FBBD10}"/>
              </a:ext>
            </a:extLst>
          </p:cNvPr>
          <p:cNvSpPr txBox="1">
            <a:spLocks/>
          </p:cNvSpPr>
          <p:nvPr/>
        </p:nvSpPr>
        <p:spPr>
          <a:xfrm>
            <a:off x="677334" y="2998786"/>
            <a:ext cx="8596668" cy="424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4.</a:t>
            </a:r>
            <a:r>
              <a:rPr lang="zh-CN" altLang="en-US" dirty="0"/>
              <a:t>会操作数据库完成服务器、客户端的信息存储</a:t>
            </a:r>
          </a:p>
        </p:txBody>
      </p:sp>
      <p:sp>
        <p:nvSpPr>
          <p:cNvPr id="14" name="内容占位符 4">
            <a:extLst>
              <a:ext uri="{FF2B5EF4-FFF2-40B4-BE49-F238E27FC236}">
                <a16:creationId xmlns:a16="http://schemas.microsoft.com/office/drawing/2014/main" id="{4FFA105B-0947-CAE8-459B-B05FA5304170}"/>
              </a:ext>
            </a:extLst>
          </p:cNvPr>
          <p:cNvSpPr txBox="1">
            <a:spLocks/>
          </p:cNvSpPr>
          <p:nvPr/>
        </p:nvSpPr>
        <p:spPr>
          <a:xfrm>
            <a:off x="677334" y="3520462"/>
            <a:ext cx="8596668" cy="424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5.</a:t>
            </a:r>
            <a:r>
              <a:rPr lang="zh-CN" altLang="en-US" dirty="0"/>
              <a:t>了解操作系统特性、网络数据传输特性、多线程特性</a:t>
            </a:r>
          </a:p>
        </p:txBody>
      </p:sp>
    </p:spTree>
    <p:extLst>
      <p:ext uri="{BB962C8B-B14F-4D97-AF65-F5344CB8AC3E}">
        <p14:creationId xmlns:p14="http://schemas.microsoft.com/office/powerpoint/2010/main" val="3316297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A6E0A-71DF-A6FC-F0D5-CE17796AA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5623"/>
          </a:xfrm>
        </p:spPr>
        <p:txBody>
          <a:bodyPr/>
          <a:lstStyle/>
          <a:p>
            <a:r>
              <a:rPr lang="zh-CN" altLang="en-US" dirty="0"/>
              <a:t>网络架构图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26A5D5E0-AA94-3E66-C583-E8225E6F9FC4}"/>
              </a:ext>
            </a:extLst>
          </p:cNvPr>
          <p:cNvSpPr/>
          <p:nvPr/>
        </p:nvSpPr>
        <p:spPr>
          <a:xfrm>
            <a:off x="3999650" y="1379451"/>
            <a:ext cx="1926564" cy="73562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</a:p>
        </p:txBody>
      </p:sp>
      <p:sp>
        <p:nvSpPr>
          <p:cNvPr id="5" name="云形 4">
            <a:extLst>
              <a:ext uri="{FF2B5EF4-FFF2-40B4-BE49-F238E27FC236}">
                <a16:creationId xmlns:a16="http://schemas.microsoft.com/office/drawing/2014/main" id="{68848E4D-310C-432C-F312-CE367DA0EE9F}"/>
              </a:ext>
            </a:extLst>
          </p:cNvPr>
          <p:cNvSpPr/>
          <p:nvPr/>
        </p:nvSpPr>
        <p:spPr>
          <a:xfrm>
            <a:off x="3397449" y="2749062"/>
            <a:ext cx="3156438" cy="1301261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互联网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38EFCD8-5D40-4E61-326F-0FA8835FFC66}"/>
              </a:ext>
            </a:extLst>
          </p:cNvPr>
          <p:cNvSpPr/>
          <p:nvPr/>
        </p:nvSpPr>
        <p:spPr>
          <a:xfrm>
            <a:off x="1362808" y="4835770"/>
            <a:ext cx="1943100" cy="8616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PC1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1DE3856-2676-ECF4-7700-7CCD1045F9D6}"/>
              </a:ext>
            </a:extLst>
          </p:cNvPr>
          <p:cNvSpPr/>
          <p:nvPr/>
        </p:nvSpPr>
        <p:spPr>
          <a:xfrm>
            <a:off x="3991382" y="4854402"/>
            <a:ext cx="1943100" cy="8616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PC2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43C9CEC-EB04-F69B-6341-61115AD37E7B}"/>
              </a:ext>
            </a:extLst>
          </p:cNvPr>
          <p:cNvSpPr/>
          <p:nvPr/>
        </p:nvSpPr>
        <p:spPr>
          <a:xfrm>
            <a:off x="6619956" y="4835770"/>
            <a:ext cx="1943100" cy="8616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PC3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4EDFBC2-15D4-C108-A5A7-856931478ED7}"/>
              </a:ext>
            </a:extLst>
          </p:cNvPr>
          <p:cNvCxnSpPr>
            <a:cxnSpLocks/>
          </p:cNvCxnSpPr>
          <p:nvPr/>
        </p:nvCxnSpPr>
        <p:spPr>
          <a:xfrm flipV="1">
            <a:off x="2409092" y="3868615"/>
            <a:ext cx="1090246" cy="88802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A2D4ED4-5E63-B4A5-63B5-37B2EC2F4800}"/>
              </a:ext>
            </a:extLst>
          </p:cNvPr>
          <p:cNvCxnSpPr>
            <a:cxnSpLocks/>
          </p:cNvCxnSpPr>
          <p:nvPr/>
        </p:nvCxnSpPr>
        <p:spPr>
          <a:xfrm flipH="1" flipV="1">
            <a:off x="6117168" y="3947747"/>
            <a:ext cx="1474338" cy="73656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1C460A5-8D96-4D69-BBB8-B230B92BB729}"/>
              </a:ext>
            </a:extLst>
          </p:cNvPr>
          <p:cNvCxnSpPr>
            <a:cxnSpLocks/>
          </p:cNvCxnSpPr>
          <p:nvPr/>
        </p:nvCxnSpPr>
        <p:spPr>
          <a:xfrm flipV="1">
            <a:off x="4975668" y="4129455"/>
            <a:ext cx="0" cy="62718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F0E46FF-8F90-6459-CA3B-699F6B8BACA7}"/>
              </a:ext>
            </a:extLst>
          </p:cNvPr>
          <p:cNvCxnSpPr>
            <a:cxnSpLocks/>
          </p:cNvCxnSpPr>
          <p:nvPr/>
        </p:nvCxnSpPr>
        <p:spPr>
          <a:xfrm flipV="1">
            <a:off x="4962932" y="2206870"/>
            <a:ext cx="0" cy="54219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内容占位符 4">
            <a:extLst>
              <a:ext uri="{FF2B5EF4-FFF2-40B4-BE49-F238E27FC236}">
                <a16:creationId xmlns:a16="http://schemas.microsoft.com/office/drawing/2014/main" id="{E3DAA7B0-FFA9-57BA-8AD6-CFDA6ADE3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67797"/>
            <a:ext cx="5456439" cy="1728542"/>
          </a:xfrm>
        </p:spPr>
        <p:txBody>
          <a:bodyPr/>
          <a:lstStyle/>
          <a:p>
            <a:r>
              <a:rPr lang="zh-CN" altLang="en-US" dirty="0"/>
              <a:t>为什么采用</a:t>
            </a:r>
            <a:r>
              <a:rPr lang="en-US" altLang="zh-CN" dirty="0"/>
              <a:t>S/C</a:t>
            </a:r>
            <a:r>
              <a:rPr lang="zh-CN" altLang="en-US" dirty="0"/>
              <a:t>网络架构？</a:t>
            </a:r>
            <a:endParaRPr lang="en-US" altLang="zh-CN" dirty="0"/>
          </a:p>
          <a:p>
            <a:pPr lvl="1"/>
            <a:r>
              <a:rPr lang="zh-CN" altLang="en-US" dirty="0"/>
              <a:t>因为</a:t>
            </a:r>
            <a:r>
              <a:rPr lang="en-US" altLang="zh-CN" dirty="0"/>
              <a:t>IPv4</a:t>
            </a:r>
            <a:r>
              <a:rPr lang="zh-CN" altLang="en-US" dirty="0"/>
              <a:t>采用局域网</a:t>
            </a:r>
            <a:r>
              <a:rPr lang="en-US" altLang="zh-CN" dirty="0"/>
              <a:t>+NAT</a:t>
            </a:r>
            <a:r>
              <a:rPr lang="zh-CN" altLang="en-US" dirty="0"/>
              <a:t>技术</a:t>
            </a:r>
            <a:endParaRPr lang="en-US" altLang="zh-CN" dirty="0"/>
          </a:p>
          <a:p>
            <a:pPr lvl="1"/>
            <a:r>
              <a:rPr lang="zh-CN" altLang="en-US" dirty="0"/>
              <a:t>局域网之间不能直接通信</a:t>
            </a:r>
            <a:endParaRPr lang="en-US" altLang="zh-CN" dirty="0"/>
          </a:p>
          <a:p>
            <a:pPr lvl="1"/>
            <a:r>
              <a:rPr lang="zh-CN" altLang="en-US" dirty="0"/>
              <a:t>需提供公网</a:t>
            </a:r>
            <a:r>
              <a:rPr lang="en-US" altLang="zh-CN" dirty="0"/>
              <a:t>IP</a:t>
            </a:r>
            <a:r>
              <a:rPr lang="zh-CN" altLang="en-US" dirty="0"/>
              <a:t>服务器转发局域网数据</a:t>
            </a:r>
          </a:p>
        </p:txBody>
      </p:sp>
    </p:spTree>
    <p:extLst>
      <p:ext uri="{BB962C8B-B14F-4D97-AF65-F5344CB8AC3E}">
        <p14:creationId xmlns:p14="http://schemas.microsoft.com/office/powerpoint/2010/main" val="902867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A6E0A-71DF-A6FC-F0D5-CE17796AA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5623"/>
          </a:xfrm>
        </p:spPr>
        <p:txBody>
          <a:bodyPr/>
          <a:lstStyle/>
          <a:p>
            <a:r>
              <a:rPr lang="en-US" altLang="zh-CN" dirty="0"/>
              <a:t>S/C</a:t>
            </a:r>
            <a:r>
              <a:rPr lang="zh-CN" altLang="en-US" dirty="0"/>
              <a:t>架构通信特点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26A5D5E0-AA94-3E66-C583-E8225E6F9FC4}"/>
              </a:ext>
            </a:extLst>
          </p:cNvPr>
          <p:cNvSpPr/>
          <p:nvPr/>
        </p:nvSpPr>
        <p:spPr>
          <a:xfrm>
            <a:off x="3999650" y="1503484"/>
            <a:ext cx="1926564" cy="73562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38EFCD8-5D40-4E61-326F-0FA8835FFC66}"/>
              </a:ext>
            </a:extLst>
          </p:cNvPr>
          <p:cNvSpPr/>
          <p:nvPr/>
        </p:nvSpPr>
        <p:spPr>
          <a:xfrm>
            <a:off x="1072662" y="3450980"/>
            <a:ext cx="1943100" cy="8616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PC1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1DE3856-2676-ECF4-7700-7CCD1045F9D6}"/>
              </a:ext>
            </a:extLst>
          </p:cNvPr>
          <p:cNvSpPr/>
          <p:nvPr/>
        </p:nvSpPr>
        <p:spPr>
          <a:xfrm>
            <a:off x="6770068" y="3450980"/>
            <a:ext cx="1943100" cy="8616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PC1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4EDFBC2-15D4-C108-A5A7-856931478ED7}"/>
              </a:ext>
            </a:extLst>
          </p:cNvPr>
          <p:cNvCxnSpPr>
            <a:cxnSpLocks/>
            <a:stCxn id="6" idx="0"/>
            <a:endCxn id="4" idx="3"/>
          </p:cNvCxnSpPr>
          <p:nvPr/>
        </p:nvCxnSpPr>
        <p:spPr>
          <a:xfrm flipV="1">
            <a:off x="2044212" y="2131378"/>
            <a:ext cx="2237577" cy="131960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1C460A5-8D96-4D69-BBB8-B230B92BB729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5644075" y="2131378"/>
            <a:ext cx="2097543" cy="131960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内容占位符 4">
            <a:extLst>
              <a:ext uri="{FF2B5EF4-FFF2-40B4-BE49-F238E27FC236}">
                <a16:creationId xmlns:a16="http://schemas.microsoft.com/office/drawing/2014/main" id="{DA580AC0-A38F-4832-7628-74A13C624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5788" y="765236"/>
            <a:ext cx="4483406" cy="424349"/>
          </a:xfrm>
        </p:spPr>
        <p:txBody>
          <a:bodyPr>
            <a:normAutofit/>
          </a:bodyPr>
          <a:lstStyle/>
          <a:p>
            <a:r>
              <a:rPr lang="en-US" altLang="zh-CN" dirty="0"/>
              <a:t>PC1</a:t>
            </a:r>
            <a:r>
              <a:rPr lang="zh-CN" altLang="en-US" dirty="0"/>
              <a:t>将数据发送到</a:t>
            </a:r>
            <a:r>
              <a:rPr lang="en-US" altLang="zh-CN" dirty="0"/>
              <a:t>PC2</a:t>
            </a:r>
            <a:r>
              <a:rPr lang="zh-CN" altLang="en-US" dirty="0"/>
              <a:t>时，数据都传递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26DAD0EA-5591-BBFE-B597-D5EE52564596}"/>
              </a:ext>
            </a:extLst>
          </p:cNvPr>
          <p:cNvCxnSpPr>
            <a:stCxn id="6" idx="2"/>
            <a:endCxn id="7" idx="2"/>
          </p:cNvCxnSpPr>
          <p:nvPr/>
        </p:nvCxnSpPr>
        <p:spPr>
          <a:xfrm rot="16200000" flipH="1">
            <a:off x="4892915" y="1463923"/>
            <a:ext cx="12700" cy="5697406"/>
          </a:xfrm>
          <a:prstGeom prst="curvedConnector3">
            <a:avLst>
              <a:gd name="adj1" fmla="val 10107693"/>
            </a:avLst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4" name="乘号 23">
            <a:extLst>
              <a:ext uri="{FF2B5EF4-FFF2-40B4-BE49-F238E27FC236}">
                <a16:creationId xmlns:a16="http://schemas.microsoft.com/office/drawing/2014/main" id="{44F390BA-C0AE-31DE-EC92-9050722F3E62}"/>
              </a:ext>
            </a:extLst>
          </p:cNvPr>
          <p:cNvSpPr/>
          <p:nvPr/>
        </p:nvSpPr>
        <p:spPr>
          <a:xfrm>
            <a:off x="4421653" y="5064370"/>
            <a:ext cx="1108029" cy="975946"/>
          </a:xfrm>
          <a:prstGeom prst="mathMultiply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内容占位符 4">
            <a:extLst>
              <a:ext uri="{FF2B5EF4-FFF2-40B4-BE49-F238E27FC236}">
                <a16:creationId xmlns:a16="http://schemas.microsoft.com/office/drawing/2014/main" id="{CE19F8EC-DA45-C62C-B0E8-462EF7B828B5}"/>
              </a:ext>
            </a:extLst>
          </p:cNvPr>
          <p:cNvSpPr txBox="1">
            <a:spLocks/>
          </p:cNvSpPr>
          <p:nvPr/>
        </p:nvSpPr>
        <p:spPr>
          <a:xfrm>
            <a:off x="6265788" y="1313951"/>
            <a:ext cx="4483406" cy="424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数据需要经过服务器</a:t>
            </a:r>
          </a:p>
        </p:txBody>
      </p:sp>
      <p:sp>
        <p:nvSpPr>
          <p:cNvPr id="26" name="内容占位符 4">
            <a:extLst>
              <a:ext uri="{FF2B5EF4-FFF2-40B4-BE49-F238E27FC236}">
                <a16:creationId xmlns:a16="http://schemas.microsoft.com/office/drawing/2014/main" id="{C61D3DE8-65DF-77B9-4A9C-2B72EF2DA802}"/>
              </a:ext>
            </a:extLst>
          </p:cNvPr>
          <p:cNvSpPr txBox="1">
            <a:spLocks/>
          </p:cNvSpPr>
          <p:nvPr/>
        </p:nvSpPr>
        <p:spPr>
          <a:xfrm>
            <a:off x="3015762" y="6025001"/>
            <a:ext cx="4483406" cy="424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数据不能直接送达，无法穿透网关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1FB9F041-96D5-FEB8-98C7-565FCA0C9A5E}"/>
              </a:ext>
            </a:extLst>
          </p:cNvPr>
          <p:cNvCxnSpPr/>
          <p:nvPr/>
        </p:nvCxnSpPr>
        <p:spPr>
          <a:xfrm>
            <a:off x="923192" y="2655277"/>
            <a:ext cx="793945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E2194DCA-9DE7-3681-17D3-E18B53C3ECE3}"/>
              </a:ext>
            </a:extLst>
          </p:cNvPr>
          <p:cNvSpPr/>
          <p:nvPr/>
        </p:nvSpPr>
        <p:spPr>
          <a:xfrm>
            <a:off x="677334" y="2155799"/>
            <a:ext cx="914400" cy="555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网关</a:t>
            </a:r>
          </a:p>
        </p:txBody>
      </p:sp>
    </p:spTree>
    <p:extLst>
      <p:ext uri="{BB962C8B-B14F-4D97-AF65-F5344CB8AC3E}">
        <p14:creationId xmlns:p14="http://schemas.microsoft.com/office/powerpoint/2010/main" val="2016192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DC2F89C-A4D2-4A68-E006-013FB7556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6831"/>
          </a:xfrm>
        </p:spPr>
        <p:txBody>
          <a:bodyPr/>
          <a:lstStyle/>
          <a:p>
            <a:r>
              <a:rPr lang="zh-CN" altLang="en-US" dirty="0"/>
              <a:t>网络传输协议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DF69F08-814B-F949-4182-11A37FF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3758"/>
            <a:ext cx="8596668" cy="424349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该软件采用</a:t>
            </a:r>
            <a:r>
              <a:rPr lang="en-US" altLang="zh-CN" dirty="0"/>
              <a:t>WebSocket</a:t>
            </a:r>
            <a:r>
              <a:rPr lang="zh-CN" altLang="en-US" dirty="0"/>
              <a:t>协议</a:t>
            </a:r>
          </a:p>
        </p:txBody>
      </p:sp>
      <p:sp>
        <p:nvSpPr>
          <p:cNvPr id="2" name="内容占位符 4">
            <a:extLst>
              <a:ext uri="{FF2B5EF4-FFF2-40B4-BE49-F238E27FC236}">
                <a16:creationId xmlns:a16="http://schemas.microsoft.com/office/drawing/2014/main" id="{2CB09690-7F2A-BA78-CEB6-E20E149F83B7}"/>
              </a:ext>
            </a:extLst>
          </p:cNvPr>
          <p:cNvSpPr txBox="1">
            <a:spLocks/>
          </p:cNvSpPr>
          <p:nvPr/>
        </p:nvSpPr>
        <p:spPr>
          <a:xfrm>
            <a:off x="677334" y="1955434"/>
            <a:ext cx="8596668" cy="424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2. WebSocket</a:t>
            </a:r>
            <a:r>
              <a:rPr lang="zh-CN" altLang="en-US" dirty="0"/>
              <a:t>协议是基于</a:t>
            </a:r>
            <a:r>
              <a:rPr lang="en-US" altLang="zh-CN" dirty="0"/>
              <a:t>TCP</a:t>
            </a:r>
            <a:r>
              <a:rPr lang="zh-CN" altLang="en-US" dirty="0"/>
              <a:t>协议的应用层浏览器协议</a:t>
            </a:r>
          </a:p>
        </p:txBody>
      </p:sp>
      <p:sp>
        <p:nvSpPr>
          <p:cNvPr id="3" name="内容占位符 4">
            <a:extLst>
              <a:ext uri="{FF2B5EF4-FFF2-40B4-BE49-F238E27FC236}">
                <a16:creationId xmlns:a16="http://schemas.microsoft.com/office/drawing/2014/main" id="{0928199F-1DD3-8B4A-B8DB-2E93C7AA8DAD}"/>
              </a:ext>
            </a:extLst>
          </p:cNvPr>
          <p:cNvSpPr txBox="1">
            <a:spLocks/>
          </p:cNvSpPr>
          <p:nvPr/>
        </p:nvSpPr>
        <p:spPr>
          <a:xfrm>
            <a:off x="677334" y="2477110"/>
            <a:ext cx="8596668" cy="424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3. WebSocket</a:t>
            </a:r>
            <a:r>
              <a:rPr lang="zh-CN" altLang="en-US" dirty="0"/>
              <a:t>协议的特点是长连接的浏览器协议</a:t>
            </a:r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A4BACA2E-397B-F1F2-111C-C2825FD51643}"/>
              </a:ext>
            </a:extLst>
          </p:cNvPr>
          <p:cNvSpPr txBox="1">
            <a:spLocks/>
          </p:cNvSpPr>
          <p:nvPr/>
        </p:nvSpPr>
        <p:spPr>
          <a:xfrm>
            <a:off x="677334" y="3822944"/>
            <a:ext cx="8596668" cy="424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简单易用，保留了向浏览器聊天软件的可能，扩展性强</a:t>
            </a:r>
          </a:p>
        </p:txBody>
      </p:sp>
      <p:sp>
        <p:nvSpPr>
          <p:cNvPr id="7" name="标题 3">
            <a:extLst>
              <a:ext uri="{FF2B5EF4-FFF2-40B4-BE49-F238E27FC236}">
                <a16:creationId xmlns:a16="http://schemas.microsoft.com/office/drawing/2014/main" id="{2476A4CD-3B7C-824C-1EDD-4BF3D699BFF4}"/>
              </a:ext>
            </a:extLst>
          </p:cNvPr>
          <p:cNvSpPr txBox="1">
            <a:spLocks/>
          </p:cNvSpPr>
          <p:nvPr/>
        </p:nvSpPr>
        <p:spPr>
          <a:xfrm>
            <a:off x="677334" y="2998786"/>
            <a:ext cx="8596668" cy="7268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为什么用</a:t>
            </a:r>
            <a:r>
              <a:rPr lang="en-US" altLang="zh-CN" dirty="0"/>
              <a:t>WebSocket</a:t>
            </a:r>
            <a:r>
              <a:rPr lang="zh-CN" altLang="en-US" dirty="0"/>
              <a:t>协议</a:t>
            </a:r>
          </a:p>
        </p:txBody>
      </p:sp>
      <p:sp>
        <p:nvSpPr>
          <p:cNvPr id="8" name="内容占位符 4">
            <a:extLst>
              <a:ext uri="{FF2B5EF4-FFF2-40B4-BE49-F238E27FC236}">
                <a16:creationId xmlns:a16="http://schemas.microsoft.com/office/drawing/2014/main" id="{DD6C2767-C820-36C5-4615-3A12550F444F}"/>
              </a:ext>
            </a:extLst>
          </p:cNvPr>
          <p:cNvSpPr txBox="1">
            <a:spLocks/>
          </p:cNvSpPr>
          <p:nvPr/>
        </p:nvSpPr>
        <p:spPr>
          <a:xfrm>
            <a:off x="677334" y="4344620"/>
            <a:ext cx="8596668" cy="424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在浏览器中运行聊天软件将不受平台限制</a:t>
            </a:r>
          </a:p>
        </p:txBody>
      </p:sp>
    </p:spTree>
    <p:extLst>
      <p:ext uri="{BB962C8B-B14F-4D97-AF65-F5344CB8AC3E}">
        <p14:creationId xmlns:p14="http://schemas.microsoft.com/office/powerpoint/2010/main" val="2781581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DC2F89C-A4D2-4A68-E006-013FB7556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472" y="341529"/>
            <a:ext cx="3323166" cy="1333500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UI</a:t>
            </a:r>
            <a:r>
              <a:rPr lang="zh-CN" altLang="en-US" sz="4800" dirty="0"/>
              <a:t>的模样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C47C5C6-34AB-E1F9-D61F-8820725F9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65" y="3677331"/>
            <a:ext cx="2648397" cy="283914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307875B-80B7-522A-04F9-0AF1A05CD7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979" y="488985"/>
            <a:ext cx="2792981" cy="6064213"/>
          </a:xfrm>
          <a:prstGeom prst="rect">
            <a:avLst/>
          </a:prstGeom>
        </p:spPr>
      </p:pic>
      <p:sp>
        <p:nvSpPr>
          <p:cNvPr id="20" name="内容占位符 4">
            <a:extLst>
              <a:ext uri="{FF2B5EF4-FFF2-40B4-BE49-F238E27FC236}">
                <a16:creationId xmlns:a16="http://schemas.microsoft.com/office/drawing/2014/main" id="{596218C2-B7FA-FB71-8429-B50F64032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301" y="3180669"/>
            <a:ext cx="2030697" cy="424349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注册窗口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0C21BA27-C2D2-8D75-2E75-45131BB02B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022" y="3673211"/>
            <a:ext cx="2648397" cy="2841887"/>
          </a:xfrm>
          <a:prstGeom prst="rect">
            <a:avLst/>
          </a:prstGeom>
        </p:spPr>
      </p:pic>
      <p:sp>
        <p:nvSpPr>
          <p:cNvPr id="23" name="内容占位符 4">
            <a:extLst>
              <a:ext uri="{FF2B5EF4-FFF2-40B4-BE49-F238E27FC236}">
                <a16:creationId xmlns:a16="http://schemas.microsoft.com/office/drawing/2014/main" id="{E184B5C3-F910-87E5-9CC2-A774A8156755}"/>
              </a:ext>
            </a:extLst>
          </p:cNvPr>
          <p:cNvSpPr txBox="1">
            <a:spLocks/>
          </p:cNvSpPr>
          <p:nvPr/>
        </p:nvSpPr>
        <p:spPr>
          <a:xfrm>
            <a:off x="4065303" y="3180668"/>
            <a:ext cx="2030697" cy="424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2.</a:t>
            </a:r>
            <a:r>
              <a:rPr lang="zh-CN" altLang="en-US" dirty="0"/>
              <a:t>登录窗口</a:t>
            </a:r>
          </a:p>
        </p:txBody>
      </p:sp>
      <p:sp>
        <p:nvSpPr>
          <p:cNvPr id="24" name="内容占位符 4">
            <a:extLst>
              <a:ext uri="{FF2B5EF4-FFF2-40B4-BE49-F238E27FC236}">
                <a16:creationId xmlns:a16="http://schemas.microsoft.com/office/drawing/2014/main" id="{AD73B62B-8D46-7701-7ECC-5E19C4106EF4}"/>
              </a:ext>
            </a:extLst>
          </p:cNvPr>
          <p:cNvSpPr txBox="1">
            <a:spLocks/>
          </p:cNvSpPr>
          <p:nvPr/>
        </p:nvSpPr>
        <p:spPr>
          <a:xfrm>
            <a:off x="4475286" y="488985"/>
            <a:ext cx="2980592" cy="424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3.</a:t>
            </a:r>
            <a:r>
              <a:rPr lang="zh-CN" altLang="en-US" dirty="0"/>
              <a:t>好友窗口（登录成功）</a:t>
            </a:r>
          </a:p>
        </p:txBody>
      </p:sp>
    </p:spTree>
    <p:extLst>
      <p:ext uri="{BB962C8B-B14F-4D97-AF65-F5344CB8AC3E}">
        <p14:creationId xmlns:p14="http://schemas.microsoft.com/office/powerpoint/2010/main" val="2579906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>
            <a:extLst>
              <a:ext uri="{FF2B5EF4-FFF2-40B4-BE49-F238E27FC236}">
                <a16:creationId xmlns:a16="http://schemas.microsoft.com/office/drawing/2014/main" id="{6ABE7C78-454F-77A1-AB24-8C0FD5ABD32B}"/>
              </a:ext>
            </a:extLst>
          </p:cNvPr>
          <p:cNvSpPr txBox="1">
            <a:spLocks/>
          </p:cNvSpPr>
          <p:nvPr/>
        </p:nvSpPr>
        <p:spPr>
          <a:xfrm>
            <a:off x="246185" y="162644"/>
            <a:ext cx="3356381" cy="10261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800" dirty="0"/>
              <a:t>聊天窗口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A2A0C2-EDF0-C207-0A07-C2A4825ED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98" y="3219863"/>
            <a:ext cx="4840136" cy="3475493"/>
          </a:xfrm>
          <a:prstGeom prst="rect">
            <a:avLst/>
          </a:prstGeom>
        </p:spPr>
      </p:pic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D391F6-40C5-8986-84E8-742BD7F4E0D7}"/>
              </a:ext>
            </a:extLst>
          </p:cNvPr>
          <p:cNvSpPr txBox="1">
            <a:spLocks/>
          </p:cNvSpPr>
          <p:nvPr/>
        </p:nvSpPr>
        <p:spPr>
          <a:xfrm>
            <a:off x="1068198" y="2795514"/>
            <a:ext cx="4668715" cy="42434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文件传输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B88EAD8-9A02-145A-9F0A-54AD3D3093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413" y="3220817"/>
            <a:ext cx="4980872" cy="3474539"/>
          </a:xfrm>
          <a:prstGeom prst="rect">
            <a:avLst/>
          </a:prstGeom>
        </p:spPr>
      </p:pic>
      <p:sp>
        <p:nvSpPr>
          <p:cNvPr id="8" name="内容占位符 4">
            <a:extLst>
              <a:ext uri="{FF2B5EF4-FFF2-40B4-BE49-F238E27FC236}">
                <a16:creationId xmlns:a16="http://schemas.microsoft.com/office/drawing/2014/main" id="{A51B5D06-F998-9D1E-B590-DD7DE578D069}"/>
              </a:ext>
            </a:extLst>
          </p:cNvPr>
          <p:cNvSpPr txBox="1">
            <a:spLocks/>
          </p:cNvSpPr>
          <p:nvPr/>
        </p:nvSpPr>
        <p:spPr>
          <a:xfrm>
            <a:off x="6255698" y="2795514"/>
            <a:ext cx="4668715" cy="42434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发送表情</a:t>
            </a:r>
          </a:p>
        </p:txBody>
      </p:sp>
      <p:sp>
        <p:nvSpPr>
          <p:cNvPr id="9" name="内容占位符 4">
            <a:extLst>
              <a:ext uri="{FF2B5EF4-FFF2-40B4-BE49-F238E27FC236}">
                <a16:creationId xmlns:a16="http://schemas.microsoft.com/office/drawing/2014/main" id="{3D5B3911-F9D4-0988-0864-A849493CB41D}"/>
              </a:ext>
            </a:extLst>
          </p:cNvPr>
          <p:cNvSpPr txBox="1">
            <a:spLocks/>
          </p:cNvSpPr>
          <p:nvPr/>
        </p:nvSpPr>
        <p:spPr>
          <a:xfrm>
            <a:off x="1068198" y="1041950"/>
            <a:ext cx="7020687" cy="125640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1.</a:t>
            </a:r>
            <a:r>
              <a:rPr lang="zh-CN" altLang="en-US" dirty="0"/>
              <a:t>下面展示的是文件传输和发送表情时的两种</a:t>
            </a:r>
            <a:r>
              <a:rPr lang="en-US" altLang="zh-CN" dirty="0"/>
              <a:t>UI</a:t>
            </a:r>
            <a:r>
              <a:rPr lang="zh-CN" altLang="en-US" dirty="0"/>
              <a:t>窗口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聊天窗口附带发送时间和绘制线条区分消息</a:t>
            </a:r>
            <a:endParaRPr lang="en-US" altLang="zh-CN" dirty="0"/>
          </a:p>
          <a:p>
            <a:r>
              <a:rPr lang="zh-CN" altLang="en-US" dirty="0"/>
              <a:t>（一点点细节，当鼠标离开时，窗口会变成半透明降低干扰）</a:t>
            </a:r>
          </a:p>
        </p:txBody>
      </p:sp>
    </p:spTree>
    <p:extLst>
      <p:ext uri="{BB962C8B-B14F-4D97-AF65-F5344CB8AC3E}">
        <p14:creationId xmlns:p14="http://schemas.microsoft.com/office/powerpoint/2010/main" val="2482138352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</TotalTime>
  <Words>362</Words>
  <Application>Microsoft Office PowerPoint</Application>
  <PresentationFormat>宽屏</PresentationFormat>
  <Paragraphs>55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平面</vt:lpstr>
      <vt:lpstr>毕设答辩</vt:lpstr>
      <vt:lpstr>做什么</vt:lpstr>
      <vt:lpstr>聊天软件怎么做</vt:lpstr>
      <vt:lpstr>技术栈支持</vt:lpstr>
      <vt:lpstr>网络架构图</vt:lpstr>
      <vt:lpstr>S/C架构通信特点</vt:lpstr>
      <vt:lpstr>网络传输协议</vt:lpstr>
      <vt:lpstr>UI的模样</vt:lpstr>
      <vt:lpstr>PowerPoint 演示文稿</vt:lpstr>
      <vt:lpstr>谢谢观看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毕设答辩</dc:title>
  <dc:creator>red</dc:creator>
  <cp:lastModifiedBy>red</cp:lastModifiedBy>
  <cp:revision>2</cp:revision>
  <dcterms:created xsi:type="dcterms:W3CDTF">2023-05-08T11:42:13Z</dcterms:created>
  <dcterms:modified xsi:type="dcterms:W3CDTF">2023-05-08T12:51:53Z</dcterms:modified>
</cp:coreProperties>
</file>