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Created by Marp</dc:creator>
  <dc:subject>PptxGenJS Presentation</dc:subject>
  <cp:lastModifiedBy>Hello_world</cp:lastModifiedBy>
  <cp:revision>2</cp:revision>
  <dcterms:created xsi:type="dcterms:W3CDTF">2025-10-17T01:50:00Z</dcterms:created>
  <dcterms:modified xsi:type="dcterms:W3CDTF">2025-10-17T05:01:33Z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34C928A25FDD4BFCA48F300A5947D9B9_12</vt:lpwstr>
  </property>
  <property fmtid="{D5CDD505-2E9C-101B-9397-08002B2CF9AE}" pid="3" name="KSOProductBuildVer">
    <vt:lpwstr>2052-12.1.0.22529</vt:lpwstr>
  </property>
</Properties>
</file>