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5" r:id="rId10"/>
    <p:sldId id="286" r:id="rId11"/>
    <p:sldId id="274" r:id="rId12"/>
    <p:sldId id="283" r:id="rId13"/>
    <p:sldId id="271" r:id="rId14"/>
    <p:sldId id="277" r:id="rId15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6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7768" y="27809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데이터 분석 시연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5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물품 구매 현황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2061" y="26369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월요일쯤 신청 </a:t>
            </a:r>
            <a:r>
              <a:rPr lang="ko-KR" altLang="en-US" dirty="0" err="1" smtClean="0">
                <a:latin typeface="+mn-ea"/>
              </a:rPr>
              <a:t>ㄱ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물품 구매 현황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시스템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Server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Client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발사믹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목업을</a:t>
            </a:r>
            <a:r>
              <a:rPr lang="ko-KR" altLang="en-US" dirty="0" smtClean="0"/>
              <a:t> 통한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&gt;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ko-KR" altLang="en-US" dirty="0" smtClean="0">
                <a:latin typeface="+mn-ea"/>
              </a:rPr>
              <a:t>서비스할 </a:t>
            </a:r>
            <a:r>
              <a:rPr lang="ko-KR" altLang="en-US" dirty="0" smtClean="0">
                <a:latin typeface="+mn-ea"/>
              </a:rPr>
              <a:t>웹 페이지 </a:t>
            </a:r>
            <a:r>
              <a:rPr lang="ko-KR" altLang="en-US" dirty="0" smtClean="0">
                <a:latin typeface="+mn-ea"/>
              </a:rPr>
              <a:t>화면</a:t>
            </a:r>
            <a:r>
              <a:rPr lang="en-US" altLang="ko-KR" dirty="0" smtClean="0">
                <a:latin typeface="+mn-ea"/>
              </a:rPr>
              <a:t> &gt;</a:t>
            </a:r>
            <a:endParaRPr lang="ko-KR" altLang="en-US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리스트에 나온 병원 위치 지도에 표시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리스트에서 선택한 병원에 대한 세부정보 표시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2882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질병 명 검색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질병을 치료할 수 있는 병원 중 우수 평가 등급의 병원 출력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NULL</a:t>
            </a:r>
            <a:r>
              <a:rPr lang="ko-KR" altLang="en-US" sz="2000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1700808"/>
            <a:ext cx="95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 별로 분류하여 각 지역의 </a:t>
            </a:r>
          </a:p>
        </p:txBody>
      </p:sp>
    </p:spTree>
    <p:extLst>
      <p:ext uri="{BB962C8B-B14F-4D97-AF65-F5344CB8AC3E}">
        <p14:creationId xmlns:p14="http://schemas.microsoft.com/office/powerpoint/2010/main" val="19087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313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210 콤퓨타세탁 L</vt:lpstr>
      <vt:lpstr>Arial</vt:lpstr>
      <vt:lpstr>맑은 고딕</vt:lpstr>
      <vt:lpstr>Helvetica Neue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121</cp:revision>
  <dcterms:created xsi:type="dcterms:W3CDTF">2018-03-20T01:37:03Z</dcterms:created>
  <dcterms:modified xsi:type="dcterms:W3CDTF">2018-04-09T06:58:11Z</dcterms:modified>
</cp:coreProperties>
</file>