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72" r:id="rId4"/>
    <p:sldId id="264" r:id="rId5"/>
    <p:sldId id="265" r:id="rId6"/>
    <p:sldId id="266" r:id="rId7"/>
    <p:sldId id="268" r:id="rId8"/>
    <p:sldId id="270" r:id="rId9"/>
    <p:sldId id="271" r:id="rId10"/>
    <p:sldId id="27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404551"/>
    <a:srgbClr val="A4B1C4"/>
    <a:srgbClr val="B6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8A43E1D-C8C4-46FF-A40D-9FB0D80A1EB2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hyperlink" Target="https://pypi.python.org/pypi/rpy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buntu.com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pyth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1st.co.kr/product/SellerProductDetail.tmall?method=getSellerProductDetail&amp;prdNo=1418096390&amp;service_id=pcdn&amp;utm_term=&amp;utm_campaign=%B4%D9%B3%AA%BF%CDpc_%B0%A1%B0%DD%BA%F1%B1%B3%B1%E2%BA%BB&amp;utm_source=%B4%D9%B3%AA%BF%CD_PC_PCS&amp;utm_medium=%B0%A1%B0%DD%BA%F1%B1%B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382" y="1807952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상급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284276"/>
            <a:ext cx="12192000" cy="2582516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5881" y="1110798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4368052"/>
            <a:ext cx="5676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 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dirty="0" err="1" smtClean="0">
                <a:solidFill>
                  <a:schemeClr val="bg1"/>
                </a:solidFill>
                <a:latin typeface="+mn-ea"/>
              </a:rPr>
              <a:t>HoLo</a:t>
            </a:r>
            <a:endParaRPr lang="en-US" altLang="ko-KR" sz="2200" dirty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   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endParaRPr lang="en-US" altLang="ko-KR" sz="2200" dirty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3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28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  <a:p>
            <a:pPr algn="just"/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0082" y="1615728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  <a:r>
              <a:rPr lang="en-US" altLang="ko-KR" sz="6000" b="1" dirty="0" smtClean="0">
                <a:latin typeface="+mn-ea"/>
              </a:rPr>
              <a:t>.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78904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rot="10800000" flipV="1">
            <a:off x="407368" y="2276872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74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764704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조원 소개 및 역할 분담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기능 설계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 환경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사용 데이터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전체 일정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예산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18796549"/>
              </p:ext>
            </p:extLst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610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331" y="5750004"/>
            <a:ext cx="2627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2776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github.com/Ssolmini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기능 설계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124744"/>
            <a:ext cx="7395170" cy="5008121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143672" y="2098584"/>
            <a:ext cx="911786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7790" y="1625024"/>
            <a:ext cx="73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60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13111" y="2132856"/>
            <a:ext cx="1230561" cy="14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4680" y="2546706"/>
            <a:ext cx="284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자신의 질병을 입력한다</a:t>
            </a:r>
          </a:p>
        </p:txBody>
      </p:sp>
      <p:sp>
        <p:nvSpPr>
          <p:cNvPr id="15" name="타원 14"/>
          <p:cNvSpPr/>
          <p:nvPr/>
        </p:nvSpPr>
        <p:spPr>
          <a:xfrm>
            <a:off x="2999656" y="2546706"/>
            <a:ext cx="6624736" cy="18183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076" y="4035560"/>
            <a:ext cx="73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/>
                </a:solidFill>
                <a:latin typeface="+mn-ea"/>
              </a:rPr>
              <a:t>2</a:t>
            </a:r>
            <a:endParaRPr lang="ko-KR" altLang="en-US" sz="6000" dirty="0" smtClean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649397" y="3835536"/>
            <a:ext cx="1494275" cy="707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5" y="4972228"/>
            <a:ext cx="285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자신의 위치와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3200" dirty="0" smtClean="0">
                <a:latin typeface="+mn-ea"/>
              </a:rPr>
              <a:t>가까운 병원을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3200" dirty="0" smtClean="0">
                <a:latin typeface="+mn-ea"/>
              </a:rPr>
              <a:t>나타낸다</a:t>
            </a:r>
            <a:endParaRPr lang="en-US" altLang="ko-KR" sz="3200" dirty="0" smtClean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22" idx="1"/>
          </p:cNvCxnSpPr>
          <p:nvPr/>
        </p:nvCxnSpPr>
        <p:spPr>
          <a:xfrm flipH="1">
            <a:off x="9480376" y="3822814"/>
            <a:ext cx="1514887" cy="591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95263" y="3314982"/>
            <a:ext cx="73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6"/>
                </a:solidFill>
                <a:latin typeface="+mn-ea"/>
              </a:rPr>
              <a:t>3</a:t>
            </a:r>
            <a:endParaRPr lang="ko-KR" altLang="en-US" sz="6000" dirty="0" smtClean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9624392" y="3623924"/>
            <a:ext cx="1370871" cy="93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36160" y="4739660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atin typeface="+mn-ea"/>
              </a:rPr>
              <a:t>병원을 선택하면</a:t>
            </a:r>
            <a:r>
              <a:rPr lang="en-US" altLang="ko-KR" sz="3200" dirty="0">
                <a:latin typeface="+mn-ea"/>
              </a:rPr>
              <a:t> </a:t>
            </a:r>
            <a:endParaRPr lang="en-US" altLang="ko-KR" sz="3200" dirty="0" smtClean="0">
              <a:latin typeface="+mn-ea"/>
            </a:endParaRPr>
          </a:p>
          <a:p>
            <a:pPr algn="r"/>
            <a:r>
              <a:rPr lang="ko-KR" altLang="en-US" sz="3200" dirty="0" smtClean="0">
                <a:latin typeface="+mn-ea"/>
              </a:rPr>
              <a:t>그 병원에 대한 정보가</a:t>
            </a:r>
            <a:endParaRPr lang="en-US" altLang="ko-KR" sz="3200" dirty="0" smtClean="0">
              <a:latin typeface="+mn-ea"/>
            </a:endParaRPr>
          </a:p>
          <a:p>
            <a:pPr algn="r"/>
            <a:r>
              <a:rPr lang="ko-KR" altLang="en-US" sz="3200" dirty="0" smtClean="0">
                <a:latin typeface="+mn-ea"/>
              </a:rPr>
              <a:t>나타난다</a:t>
            </a:r>
            <a:endParaRPr lang="en-US" altLang="ko-KR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50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개발 환경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49" y="1285433"/>
            <a:ext cx="633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운영체제</a:t>
            </a:r>
            <a:r>
              <a:rPr lang="ko-KR" altLang="en-US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|</a:t>
            </a:r>
            <a:r>
              <a:rPr lang="ko-KR" altLang="en-US" sz="3000" dirty="0" smtClean="0">
                <a:latin typeface="+mn-ea"/>
              </a:rPr>
              <a:t>  </a:t>
            </a:r>
            <a:r>
              <a:rPr lang="en-US" altLang="ko-KR" sz="3000" dirty="0" smtClean="0">
                <a:latin typeface="+mn-ea"/>
              </a:rPr>
              <a:t>Ubuntu(16.04)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9905" y="2952403"/>
            <a:ext cx="7743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데이터 </a:t>
            </a:r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처리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및 </a:t>
            </a:r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시각화 </a:t>
            </a:r>
            <a:r>
              <a:rPr lang="en-US" altLang="ko-KR" sz="3000" dirty="0" smtClean="0">
                <a:latin typeface="+mn-ea"/>
              </a:rPr>
              <a:t>| </a:t>
            </a:r>
            <a:r>
              <a:rPr lang="ko-KR" altLang="en-US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Python 3.6-rpy2</a:t>
            </a:r>
          </a:p>
          <a:p>
            <a:endParaRPr lang="ko-KR" altLang="en-US" sz="30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432" y="4805570"/>
            <a:ext cx="4935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en-US" altLang="ko-KR" sz="3000" dirty="0" smtClean="0">
                <a:latin typeface="+mn-ea"/>
              </a:rPr>
              <a:t> | </a:t>
            </a:r>
            <a:r>
              <a:rPr lang="en-US" altLang="ko-KR" sz="3000" dirty="0">
                <a:latin typeface="+mn-ea"/>
              </a:rPr>
              <a:t>Python 3.6</a:t>
            </a:r>
          </a:p>
          <a:p>
            <a:endParaRPr lang="ko-KR" altLang="en-US" sz="3000" dirty="0" smtClean="0">
              <a:latin typeface="+mn-ea"/>
            </a:endParaRPr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1216"/>
          <a:stretch/>
        </p:blipFill>
        <p:spPr bwMode="auto">
          <a:xfrm>
            <a:off x="8342870" y="2952403"/>
            <a:ext cx="621452" cy="61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9536" y="206084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깃 허브로의 소스관리와 실질적인 개발을 </a:t>
            </a:r>
            <a:r>
              <a:rPr lang="ko-KR" altLang="en-US" sz="2000" dirty="0" err="1">
                <a:latin typeface="+mn-ea"/>
              </a:rPr>
              <a:t>리눅스의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우분투</a:t>
            </a:r>
            <a:r>
              <a:rPr lang="ko-KR" altLang="en-US" sz="2000" dirty="0">
                <a:latin typeface="+mn-ea"/>
              </a:rPr>
              <a:t> 환경에서 </a:t>
            </a:r>
            <a:r>
              <a:rPr lang="ko-KR" altLang="en-US" sz="2000" dirty="0" smtClean="0">
                <a:latin typeface="+mn-ea"/>
              </a:rPr>
              <a:t>행할 것임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379850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</a:t>
            </a:r>
            <a:r>
              <a:rPr lang="ko-KR" altLang="en-US" sz="2000" dirty="0" smtClean="0">
                <a:latin typeface="+mn-ea"/>
              </a:rPr>
              <a:t>의 기능을 </a:t>
            </a:r>
            <a:r>
              <a:rPr lang="ko-KR" altLang="en-US" sz="2000" dirty="0" err="1" smtClean="0">
                <a:latin typeface="+mn-ea"/>
              </a:rPr>
              <a:t>파이썬</a:t>
            </a:r>
            <a:r>
              <a:rPr lang="ko-KR" altLang="en-US" sz="2000" dirty="0" smtClean="0">
                <a:latin typeface="+mn-ea"/>
              </a:rPr>
              <a:t> 내에서 사용할 수 있게 하는 </a:t>
            </a:r>
            <a:r>
              <a:rPr lang="en-US" altLang="ko-KR" sz="2000" dirty="0" smtClean="0">
                <a:latin typeface="+mn-ea"/>
              </a:rPr>
              <a:t>rpy2 </a:t>
            </a:r>
            <a:r>
              <a:rPr lang="ko-KR" altLang="en-US" sz="2000" dirty="0" smtClean="0">
                <a:latin typeface="+mn-ea"/>
              </a:rPr>
              <a:t>모듈을 사용하여 데이터 처리 및 시각화를 실시할 것임 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9536" y="56211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웹 서비스를 제공하기 위해 웹 페이지를 </a:t>
            </a:r>
            <a:r>
              <a:rPr lang="ko-KR" altLang="en-US" sz="2000" dirty="0" err="1" smtClean="0">
                <a:latin typeface="+mn-ea"/>
              </a:rPr>
              <a:t>파이썬으로</a:t>
            </a:r>
            <a:r>
              <a:rPr lang="ko-KR" altLang="en-US" sz="2000" dirty="0" smtClean="0">
                <a:latin typeface="+mn-ea"/>
              </a:rPr>
              <a:t> 작성</a:t>
            </a:r>
            <a:endParaRPr lang="ko-KR" altLang="en-US" sz="2000" dirty="0" smtClean="0">
              <a:latin typeface="+mn-ea"/>
            </a:endParaRPr>
          </a:p>
        </p:txBody>
      </p:sp>
      <p:pic>
        <p:nvPicPr>
          <p:cNvPr id="4" name="Picture 2" descr="ì´ë¯¸ì§ ê²ìê²°ê³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4754303"/>
            <a:ext cx="2196009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´ë¯¸ì§ ê²ìê²°ê³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43" y="1108093"/>
            <a:ext cx="870960" cy="8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사용 데이터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280" y="1045795"/>
            <a:ext cx="6303784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atin typeface="+mn-ea"/>
              </a:rPr>
              <a:t>보건 의료 빅데이터 개방 시스템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1006" y="4386337"/>
            <a:ext cx="9903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/>
                </a:solidFill>
                <a:latin typeface="+mn-ea"/>
              </a:rPr>
              <a:t>의료기관별 상세정보 서비스</a:t>
            </a:r>
            <a:r>
              <a:rPr lang="en-US" altLang="ko-KR" sz="2000" b="1" dirty="0" smtClean="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  <a:latin typeface="+mn-ea"/>
              </a:rPr>
              <a:t>오픈</a:t>
            </a:r>
            <a:r>
              <a:rPr lang="en-US" altLang="ko-KR" sz="2000" b="1" dirty="0" smtClean="0">
                <a:solidFill>
                  <a:schemeClr val="accent2"/>
                </a:solidFill>
                <a:latin typeface="+mn-ea"/>
              </a:rPr>
              <a:t>API)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5"/>
                </a:solidFill>
                <a:latin typeface="+mn-ea"/>
              </a:rPr>
              <a:t>오퍼레이션 목록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시설정보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세부정보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진료과목정보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교통정보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전문병원지정분야 등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5"/>
                </a:solidFill>
                <a:latin typeface="+mn-ea"/>
              </a:rPr>
              <a:t>활용 목적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질병별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병원 평가를 기반으로 검색된 병원에 대한 정보를 제공하기 위함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2132856"/>
            <a:ext cx="10714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accent2"/>
                </a:solidFill>
                <a:latin typeface="+mn-ea"/>
              </a:rPr>
              <a:t>질병별</a:t>
            </a:r>
            <a:r>
              <a:rPr lang="ko-KR" altLang="en-US" sz="2000" b="1" dirty="0" smtClean="0">
                <a:solidFill>
                  <a:schemeClr val="accent2"/>
                </a:solidFill>
                <a:latin typeface="+mn-ea"/>
              </a:rPr>
              <a:t> 병원 평가 정보</a:t>
            </a:r>
            <a:r>
              <a:rPr lang="en-US" altLang="ko-KR" sz="2000" b="1" dirty="0" smtClean="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  <a:latin typeface="+mn-ea"/>
              </a:rPr>
              <a:t>오픈</a:t>
            </a:r>
            <a:r>
              <a:rPr lang="en-US" altLang="ko-KR" sz="2000" b="1" dirty="0" smtClean="0">
                <a:solidFill>
                  <a:schemeClr val="accent2"/>
                </a:solidFill>
                <a:latin typeface="+mn-ea"/>
              </a:rPr>
              <a:t>API or </a:t>
            </a:r>
            <a:r>
              <a:rPr lang="ko-KR" altLang="en-US" sz="2000" b="1" dirty="0" smtClean="0">
                <a:solidFill>
                  <a:schemeClr val="accent2"/>
                </a:solidFill>
                <a:latin typeface="+mn-ea"/>
              </a:rPr>
              <a:t>파일데이터</a:t>
            </a:r>
            <a:r>
              <a:rPr lang="en-US" altLang="ko-KR" sz="2000" b="1" dirty="0" smtClean="0">
                <a:solidFill>
                  <a:schemeClr val="accent2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5"/>
                </a:solidFill>
                <a:latin typeface="+mn-ea"/>
              </a:rPr>
              <a:t>상세기능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병원평가등급기준목록조회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병원전체평가결과목록조회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질병별평가결과목록조회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5"/>
                </a:solidFill>
                <a:latin typeface="+mn-ea"/>
              </a:rPr>
              <a:t>활용 목적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건강보험심사평가원에서 의료기관들에 대한 평가를 실시하여 얻은 평가 값을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통해 양질의 병원이 어느 곳인지 알려주기 위함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내용 개체 틀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562730"/>
              </p:ext>
            </p:extLst>
          </p:nvPr>
        </p:nvGraphicFramePr>
        <p:xfrm>
          <a:off x="191344" y="848873"/>
          <a:ext cx="11593288" cy="578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720080"/>
                <a:gridCol w="720080"/>
                <a:gridCol w="648072"/>
                <a:gridCol w="648072"/>
                <a:gridCol w="648072"/>
                <a:gridCol w="720080"/>
                <a:gridCol w="648072"/>
                <a:gridCol w="720080"/>
                <a:gridCol w="648072"/>
                <a:gridCol w="720080"/>
                <a:gridCol w="648072"/>
                <a:gridCol w="744760"/>
                <a:gridCol w="623392"/>
              </a:tblGrid>
              <a:tr h="352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활동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 수립 및 자료조사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개발 환경 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파일 데이터 및 오픈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 작성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수집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중간 검토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데이터 분석 및 처리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모듈과 웹 연동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서버 연동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 및 버그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픽스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경진대회 참가 및 최종 결과보고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27648" y="1412776"/>
            <a:ext cx="20882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5880" y="18448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3952" y="2420888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176" y="2924944"/>
            <a:ext cx="1368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2104" y="34234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0176" y="3861048"/>
            <a:ext cx="720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01692" y="4293096"/>
            <a:ext cx="13667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8408" y="479715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02314" y="5229200"/>
            <a:ext cx="756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72632" y="5733256"/>
            <a:ext cx="612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36560" y="6309320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474" y="1166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전체 일정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3" name="사다리꼴 52"/>
          <p:cNvSpPr/>
          <p:nvPr/>
        </p:nvSpPr>
        <p:spPr>
          <a:xfrm rot="10800000" flipV="1">
            <a:off x="357351" y="73160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다리꼴 5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7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0" y="-1"/>
            <a:ext cx="11701867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123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예산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0" y="882938"/>
            <a:ext cx="11701867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60096" y="1120676"/>
            <a:ext cx="5247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&lt;</a:t>
            </a:r>
            <a:r>
              <a:rPr lang="ko-KR" altLang="en-US" sz="3200" b="1" dirty="0">
                <a:solidFill>
                  <a:schemeClr val="tx2"/>
                </a:solidFill>
                <a:latin typeface="+mn-ea"/>
              </a:rPr>
              <a:t>예상 예산</a:t>
            </a:r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+mn-ea"/>
              </a:rPr>
              <a:t>제본  </a:t>
            </a:r>
            <a:r>
              <a:rPr lang="en-US" altLang="ko-KR" sz="3200" b="1" dirty="0">
                <a:latin typeface="+mn-ea"/>
              </a:rPr>
              <a:t>: 20,000</a:t>
            </a:r>
            <a:r>
              <a:rPr lang="ko-KR" altLang="en-US" sz="3200" b="1" dirty="0">
                <a:latin typeface="+mn-ea"/>
              </a:rPr>
              <a:t>원</a:t>
            </a:r>
            <a:endParaRPr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+mn-ea"/>
              </a:rPr>
              <a:t>회의 </a:t>
            </a:r>
            <a:r>
              <a:rPr lang="en-US" altLang="ko-KR" sz="3200" b="1" dirty="0">
                <a:latin typeface="+mn-ea"/>
              </a:rPr>
              <a:t>2</a:t>
            </a:r>
            <a:r>
              <a:rPr lang="ko-KR" altLang="en-US" sz="3200" b="1" dirty="0">
                <a:latin typeface="+mn-ea"/>
              </a:rPr>
              <a:t>회 비용 </a:t>
            </a:r>
            <a:r>
              <a:rPr lang="en-US" altLang="ko-KR" sz="3200" b="1" dirty="0">
                <a:latin typeface="+mn-ea"/>
              </a:rPr>
              <a:t>:</a:t>
            </a:r>
            <a:r>
              <a:rPr lang="ko-KR" altLang="en-US" sz="3200" b="1" dirty="0">
                <a:latin typeface="+mn-ea"/>
              </a:rPr>
              <a:t> </a:t>
            </a:r>
            <a:r>
              <a:rPr lang="en-US" altLang="ko-KR" sz="3200" b="1" dirty="0">
                <a:latin typeface="+mn-ea"/>
              </a:rPr>
              <a:t>200,000</a:t>
            </a:r>
            <a:r>
              <a:rPr lang="ko-KR" altLang="en-US" sz="3200" b="1" dirty="0">
                <a:latin typeface="+mn-ea"/>
              </a:rPr>
              <a:t>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899" y="1303645"/>
            <a:ext cx="8704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&lt;H/W</a:t>
            </a:r>
            <a:r>
              <a:rPr lang="ko-KR" altLang="en-US" sz="3200" b="1" dirty="0">
                <a:solidFill>
                  <a:schemeClr val="tx2"/>
                </a:solidFill>
                <a:latin typeface="+mn-ea"/>
              </a:rPr>
              <a:t> 예산</a:t>
            </a:r>
            <a:r>
              <a:rPr lang="en-US" altLang="ko-KR" sz="3200" b="1" dirty="0">
                <a:solidFill>
                  <a:schemeClr val="tx2"/>
                </a:solidFill>
                <a:latin typeface="+mn-ea"/>
              </a:rPr>
              <a:t>&gt;</a:t>
            </a:r>
          </a:p>
          <a:p>
            <a:r>
              <a:rPr lang="ko-KR" altLang="en-US" sz="3200" b="1" dirty="0">
                <a:latin typeface="+mn-ea"/>
              </a:rPr>
              <a:t>서버용 </a:t>
            </a:r>
            <a:r>
              <a:rPr lang="en-US" altLang="ko-KR" sz="3200" b="1" dirty="0">
                <a:latin typeface="+mn-ea"/>
              </a:rPr>
              <a:t>PC/</a:t>
            </a:r>
            <a:r>
              <a:rPr lang="ko-KR" altLang="en-US" sz="3200" b="1" dirty="0">
                <a:latin typeface="+mn-ea"/>
              </a:rPr>
              <a:t> 데이터 처리용 </a:t>
            </a:r>
            <a:r>
              <a:rPr lang="en-US" altLang="ko-KR" sz="3200" b="1" dirty="0">
                <a:latin typeface="+mn-ea"/>
              </a:rPr>
              <a:t>PC 709,000</a:t>
            </a:r>
            <a:r>
              <a:rPr lang="ko-KR" altLang="en-US" sz="3200" b="1" dirty="0">
                <a:latin typeface="+mn-ea"/>
              </a:rPr>
              <a:t>원</a:t>
            </a:r>
            <a:endParaRPr lang="en-US" altLang="ko-KR" sz="3200" b="1" dirty="0">
              <a:latin typeface="+mn-ea"/>
            </a:endParaRPr>
          </a:p>
        </p:txBody>
      </p:sp>
      <p:sp>
        <p:nvSpPr>
          <p:cNvPr id="29" name="폭발 1 28"/>
          <p:cNvSpPr/>
          <p:nvPr/>
        </p:nvSpPr>
        <p:spPr>
          <a:xfrm>
            <a:off x="7712603" y="5143316"/>
            <a:ext cx="3632416" cy="136815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929,000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 descr="C:\Users\박소연\Desktop\KakaoTalk_20180328_2218434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642467"/>
            <a:ext cx="1048166" cy="12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20900" y="4218611"/>
            <a:ext cx="10987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C00000"/>
                </a:solidFill>
                <a:latin typeface="+mn-ea"/>
              </a:rPr>
              <a:t>프로세서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: </a:t>
            </a:r>
            <a:r>
              <a:rPr lang="ko-KR" altLang="en-US" sz="2800" b="1" dirty="0" smtClean="0">
                <a:latin typeface="+mn-ea"/>
              </a:rPr>
              <a:t>인텔 </a:t>
            </a:r>
            <a:r>
              <a:rPr lang="en-US" altLang="ko-KR" sz="2800" b="1" dirty="0">
                <a:latin typeface="+mn-ea"/>
              </a:rPr>
              <a:t>/ </a:t>
            </a:r>
            <a:r>
              <a:rPr lang="ko-KR" altLang="en-US" sz="2800" b="1" dirty="0">
                <a:latin typeface="+mn-ea"/>
              </a:rPr>
              <a:t>코어</a:t>
            </a:r>
            <a:r>
              <a:rPr lang="en-US" altLang="ko-KR" sz="2800" b="1" dirty="0">
                <a:latin typeface="+mn-ea"/>
              </a:rPr>
              <a:t>i3-6</a:t>
            </a:r>
            <a:r>
              <a:rPr lang="ko-KR" altLang="en-US" sz="2800" b="1" dirty="0">
                <a:latin typeface="+mn-ea"/>
              </a:rPr>
              <a:t>세대 </a:t>
            </a:r>
            <a:r>
              <a:rPr lang="en-US" altLang="ko-KR" sz="2800" b="1" dirty="0">
                <a:latin typeface="+mn-ea"/>
              </a:rPr>
              <a:t>/ i3-6100 (3.7GHz) / </a:t>
            </a:r>
            <a:r>
              <a:rPr lang="ko-KR" altLang="en-US" sz="2800" b="1" dirty="0" err="1">
                <a:latin typeface="+mn-ea"/>
              </a:rPr>
              <a:t>스카이레이크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C00000"/>
                </a:solidFill>
                <a:latin typeface="+mn-ea"/>
              </a:rPr>
              <a:t>메모리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: </a:t>
            </a:r>
            <a:r>
              <a:rPr lang="en-US" altLang="ko-KR" sz="2800" b="1" dirty="0" smtClean="0">
                <a:latin typeface="+mn-ea"/>
              </a:rPr>
              <a:t>DDR4 </a:t>
            </a:r>
            <a:r>
              <a:rPr lang="en-US" altLang="ko-KR" sz="2800" b="1" dirty="0" smtClean="0">
                <a:latin typeface="+mn-ea"/>
              </a:rPr>
              <a:t>4GB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C00000"/>
                </a:solidFill>
                <a:latin typeface="+mn-ea"/>
              </a:rPr>
              <a:t>디스크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: HDD500GB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33" name="Picture 2" descr="C:\Users\박소연\Desktop\KakaoTalk_20180328_2218434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636912"/>
            <a:ext cx="1048166" cy="12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hlinkClick r:id="rId3"/>
          </p:cNvPr>
          <p:cNvSpPr txBox="1"/>
          <p:nvPr/>
        </p:nvSpPr>
        <p:spPr>
          <a:xfrm>
            <a:off x="357351" y="6188303"/>
            <a:ext cx="127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hlinkClick r:id="rId3"/>
              </a:rPr>
              <a:t>PC</a:t>
            </a:r>
            <a:r>
              <a:rPr lang="ko-KR" altLang="en-US" dirty="0">
                <a:latin typeface="+mn-ea"/>
                <a:hlinkClick r:id="rId3"/>
              </a:rPr>
              <a:t>정보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1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78904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rot="10800000" flipV="1">
            <a:off x="407368" y="2276872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372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63</cp:revision>
  <dcterms:created xsi:type="dcterms:W3CDTF">2018-03-20T01:37:03Z</dcterms:created>
  <dcterms:modified xsi:type="dcterms:W3CDTF">2018-03-30T06:58:57Z</dcterms:modified>
</cp:coreProperties>
</file>