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82" r:id="rId4"/>
    <p:sldId id="276" r:id="rId5"/>
    <p:sldId id="275" r:id="rId6"/>
    <p:sldId id="281" r:id="rId7"/>
    <p:sldId id="280" r:id="rId8"/>
    <p:sldId id="284" r:id="rId9"/>
    <p:sldId id="285" r:id="rId10"/>
    <p:sldId id="286" r:id="rId11"/>
    <p:sldId id="274" r:id="rId12"/>
    <p:sldId id="283" r:id="rId13"/>
    <p:sldId id="271" r:id="rId14"/>
    <p:sldId id="277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210 콤퓨타세탁 L" panose="0202060302010102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B6DBDA"/>
    <a:srgbClr val="404551"/>
    <a:srgbClr val="A4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Objects="1">
      <p:cViewPr varScale="1">
        <p:scale>
          <a:sx n="73" d="100"/>
          <a:sy n="73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4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남솔민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7768" y="278092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</a:rPr>
              <a:t>데이터 분석 시연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75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향후 계획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물품 구매 현황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2061" y="26369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월요일쯤 신청 </a:t>
            </a:r>
            <a:r>
              <a:rPr lang="ko-KR" altLang="en-US" dirty="0" err="1" smtClean="0">
                <a:latin typeface="+mn-ea"/>
              </a:rPr>
              <a:t>ㄱ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6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INDEX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106915" y="666113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5880" y="666113"/>
            <a:ext cx="41764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시스템 레이아웃</a:t>
            </a:r>
            <a:endParaRPr lang="en-US" altLang="ko-KR" sz="2800" b="1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smtClean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레이아웃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진행 상황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물품 구매 현황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시스템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8128" y="1782339"/>
            <a:ext cx="1910429" cy="10971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동전"/>
          <p:cNvSpPr/>
          <p:nvPr/>
        </p:nvSpPr>
        <p:spPr>
          <a:xfrm>
            <a:off x="8256240" y="4610105"/>
            <a:ext cx="1335166" cy="1339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1" name="컴퓨터"/>
          <p:cNvSpPr/>
          <p:nvPr/>
        </p:nvSpPr>
        <p:spPr>
          <a:xfrm>
            <a:off x="1343472" y="1988840"/>
            <a:ext cx="1227125" cy="9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3" name="선"/>
          <p:cNvSpPr/>
          <p:nvPr/>
        </p:nvSpPr>
        <p:spPr>
          <a:xfrm>
            <a:off x="3121542" y="2133348"/>
            <a:ext cx="35505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4" name="선"/>
          <p:cNvSpPr/>
          <p:nvPr/>
        </p:nvSpPr>
        <p:spPr>
          <a:xfrm flipH="1" flipV="1">
            <a:off x="3071662" y="2581668"/>
            <a:ext cx="360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7" name="선"/>
          <p:cNvSpPr/>
          <p:nvPr/>
        </p:nvSpPr>
        <p:spPr>
          <a:xfrm>
            <a:off x="8256240" y="3212977"/>
            <a:ext cx="1" cy="1152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pic>
        <p:nvPicPr>
          <p:cNvPr id="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0225" y="4593302"/>
            <a:ext cx="2249991" cy="149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496" y="4365104"/>
            <a:ext cx="1301846" cy="130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선"/>
          <p:cNvSpPr/>
          <p:nvPr/>
        </p:nvSpPr>
        <p:spPr>
          <a:xfrm flipH="1">
            <a:off x="3236886" y="5097174"/>
            <a:ext cx="23287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4" name="선"/>
          <p:cNvSpPr/>
          <p:nvPr/>
        </p:nvSpPr>
        <p:spPr>
          <a:xfrm flipV="1">
            <a:off x="3071662" y="3087702"/>
            <a:ext cx="4176466" cy="1416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4875" y="148478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예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중이염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712" y="281403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호평의 병원 리스트 제공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3273" y="3306335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해당 키워드를 진료하는 병원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에서 탐색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및 의료기관상세정보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로 세부정보 호출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5493" y="368094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분석된 값 서버로 리턴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0001" y="5248024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분석을 위해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rpy2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모듈 사용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7397" y="1783164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Request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3792" y="2541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Response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2938" y="1352673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Server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1609" y="46466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DB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9496" y="22048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Client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2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268760"/>
            <a:ext cx="3827864" cy="259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408" y="3997073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발사믹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목업을</a:t>
            </a:r>
            <a:r>
              <a:rPr lang="ko-KR" altLang="en-US" dirty="0" smtClean="0"/>
              <a:t> 통한 설계 </a:t>
            </a:r>
            <a:r>
              <a:rPr lang="en-US" altLang="ko-KR" dirty="0" smtClean="0"/>
              <a:t>&gt;</a:t>
            </a:r>
            <a:endParaRPr lang="ko-KR" altLang="en-US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0671" y="579597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&lt; </a:t>
            </a:r>
            <a:r>
              <a:rPr lang="ko-KR" altLang="en-US" dirty="0" smtClean="0">
                <a:latin typeface="+mn-ea"/>
              </a:rPr>
              <a:t>서비스할 웹 페이지 화면</a:t>
            </a:r>
            <a:r>
              <a:rPr lang="en-US" altLang="ko-KR" dirty="0" smtClean="0">
                <a:latin typeface="+mn-ea"/>
              </a:rPr>
              <a:t> &gt;</a:t>
            </a:r>
            <a:endParaRPr lang="ko-KR" altLang="en-US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850"/>
          <a:stretch/>
        </p:blipFill>
        <p:spPr>
          <a:xfrm>
            <a:off x="4655840" y="1328558"/>
            <a:ext cx="7164619" cy="426068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8" name="직사각형 7"/>
          <p:cNvSpPr/>
          <p:nvPr/>
        </p:nvSpPr>
        <p:spPr>
          <a:xfrm>
            <a:off x="5303912" y="1628800"/>
            <a:ext cx="2664296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33494" y="2420888"/>
            <a:ext cx="2906722" cy="3025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 flipV="1">
            <a:off x="8112224" y="3573016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 flipV="1">
            <a:off x="8112224" y="1620363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98193" y="56113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리스트에 나온 병원 위치 지도에 표시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5011" y="4177389"/>
            <a:ext cx="275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</a:rPr>
              <a:t>리스트에서 선택한 병원에 대한 세부정보 표시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6948" y="12882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</a:rPr>
              <a:t>질병 명 검색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22144" y="2203487"/>
            <a:ext cx="275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</a:rPr>
              <a:t>질병을 치료할 수 있는 병원 중 우수 평가 등급의 병원 출력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2"/>
          <a:stretch/>
        </p:blipFill>
        <p:spPr>
          <a:xfrm>
            <a:off x="767408" y="1196752"/>
            <a:ext cx="10513168" cy="3341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408" y="4826476"/>
            <a:ext cx="10801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구글</a:t>
            </a:r>
            <a:r>
              <a:rPr lang="ko-KR" altLang="en-US" dirty="0" smtClean="0">
                <a:latin typeface="+mn-ea"/>
              </a:rPr>
              <a:t> 지도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 smtClean="0">
                <a:latin typeface="+mn-ea"/>
              </a:rPr>
              <a:t>를 받아오기 위한 코드입니다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밑에서 두 번째 줄에 있는 </a:t>
            </a:r>
            <a:r>
              <a:rPr lang="en-US" altLang="ko-KR" dirty="0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로 </a:t>
            </a:r>
            <a:r>
              <a:rPr lang="en-US" altLang="ko-KR" dirty="0" smtClean="0">
                <a:latin typeface="+mn-ea"/>
              </a:rPr>
              <a:t>request</a:t>
            </a:r>
            <a:r>
              <a:rPr lang="ko-KR" altLang="en-US" dirty="0" smtClean="0">
                <a:latin typeface="+mn-ea"/>
              </a:rPr>
              <a:t>를 보내고 </a:t>
            </a:r>
            <a:r>
              <a:rPr lang="en-US" altLang="ko-KR" dirty="0" err="1" smtClean="0">
                <a:latin typeface="+mn-ea"/>
              </a:rPr>
              <a:t>initMap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함수를 사용하여 </a:t>
            </a:r>
            <a:r>
              <a:rPr lang="ko-KR" altLang="en-US" dirty="0" err="1" smtClean="0">
                <a:latin typeface="+mn-ea"/>
              </a:rPr>
              <a:t>구글</a:t>
            </a:r>
            <a:r>
              <a:rPr lang="ko-KR" altLang="en-US" dirty="0" smtClean="0">
                <a:latin typeface="+mn-ea"/>
              </a:rPr>
              <a:t> 지도 객체를 생성하고 </a:t>
            </a:r>
            <a:r>
              <a:rPr lang="en-US" altLang="ko-KR" dirty="0" err="1" smtClean="0">
                <a:latin typeface="+mn-ea"/>
              </a:rPr>
              <a:t>uluru</a:t>
            </a:r>
            <a:r>
              <a:rPr lang="ko-KR" altLang="en-US" dirty="0" smtClean="0">
                <a:latin typeface="+mn-ea"/>
              </a:rPr>
              <a:t>에 저장된 좌표 값으로 지도의 최초 위치와 </a:t>
            </a:r>
            <a:r>
              <a:rPr lang="en-US" altLang="ko-KR" dirty="0" smtClean="0">
                <a:latin typeface="+mn-ea"/>
              </a:rPr>
              <a:t>marker</a:t>
            </a:r>
            <a:r>
              <a:rPr lang="ko-KR" altLang="en-US" dirty="0" smtClean="0">
                <a:latin typeface="+mn-ea"/>
              </a:rPr>
              <a:t>의 최초 위치를 초기화하여 줍니다</a:t>
            </a:r>
            <a:r>
              <a:rPr lang="en-US" altLang="ko-KR" dirty="0" smtClean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874" y="1801368"/>
            <a:ext cx="1089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현재 해당기관의 </a:t>
            </a:r>
            <a:r>
              <a:rPr lang="ko-KR" altLang="en-US" sz="2800" b="1" dirty="0" smtClean="0">
                <a:solidFill>
                  <a:srgbClr val="FF9A8B"/>
                </a:solidFill>
                <a:latin typeface="+mn-ea"/>
              </a:rPr>
              <a:t>서비스 문제</a:t>
            </a:r>
            <a:r>
              <a:rPr lang="ko-KR" altLang="en-US" sz="2800" dirty="0" smtClean="0">
                <a:latin typeface="+mn-ea"/>
              </a:rPr>
              <a:t>로 정확한 데이터를 가져올 수 없었음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362915" y="2334949"/>
            <a:ext cx="0" cy="688382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26811" y="2334949"/>
            <a:ext cx="187220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3023331"/>
            <a:ext cx="951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9A8B"/>
              </a:buClr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특정 병원의 평가정보를 가져올 수 있는 요양기호 값을 넣어도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NULL</a:t>
            </a:r>
            <a:r>
              <a:rPr lang="ko-KR" altLang="en-US" sz="2000" dirty="0" smtClean="0">
                <a:latin typeface="+mn-ea"/>
              </a:rPr>
              <a:t>값이 리턴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874" y="4561964"/>
            <a:ext cx="873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n-ea"/>
              </a:rPr>
              <a:t>따라서 통합된 데이터에 대한 분석 기준 및 방법 제시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877970" y="5085184"/>
            <a:ext cx="6450278" cy="0"/>
          </a:xfrm>
          <a:prstGeom prst="line">
            <a:avLst/>
          </a:prstGeom>
          <a:ln w="34925">
            <a:solidFill>
              <a:srgbClr val="B6D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456" y="1700808"/>
            <a:ext cx="957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도 별로 분류하여 각 지역의 </a:t>
            </a:r>
          </a:p>
        </p:txBody>
      </p:sp>
    </p:spTree>
    <p:extLst>
      <p:ext uri="{BB962C8B-B14F-4D97-AF65-F5344CB8AC3E}">
        <p14:creationId xmlns:p14="http://schemas.microsoft.com/office/powerpoint/2010/main" val="19087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353</Words>
  <Application>Microsoft Office PowerPoint</Application>
  <PresentationFormat>사용자 지정</PresentationFormat>
  <Paragraphs>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Arial</vt:lpstr>
      <vt:lpstr>맑은 고딕</vt:lpstr>
      <vt:lpstr>Helvetica Neue Medium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박소연</cp:lastModifiedBy>
  <cp:revision>122</cp:revision>
  <dcterms:created xsi:type="dcterms:W3CDTF">2018-03-20T01:37:03Z</dcterms:created>
  <dcterms:modified xsi:type="dcterms:W3CDTF">2018-04-09T08:20:27Z</dcterms:modified>
</cp:coreProperties>
</file>