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72" r:id="rId4"/>
    <p:sldId id="265" r:id="rId5"/>
    <p:sldId id="276" r:id="rId6"/>
    <p:sldId id="275" r:id="rId7"/>
    <p:sldId id="266" r:id="rId8"/>
    <p:sldId id="278" r:id="rId9"/>
    <p:sldId id="274" r:id="rId10"/>
    <p:sldId id="271" r:id="rId11"/>
    <p:sldId id="277" r:id="rId12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404551"/>
    <a:srgbClr val="A4B1C4"/>
    <a:srgbClr val="B6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72" y="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48A43E1D-C8C4-46FF-A40D-9FB0D80A1EB2}" type="presOf" srcId="{AAB6A62F-9EEA-4D89-91F1-3ABED192699A}" destId="{F240C013-83E0-4061-81FD-0278AC1CF155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s://github.com/Ssolmin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kl4314" TargetMode="Externa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syoung9606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Parksoyeon12" TargetMode="External"/><Relationship Id="rId10" Type="http://schemas.openxmlformats.org/officeDocument/2006/relationships/hyperlink" Target="https://github.com/huinee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김새흰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666113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조원 소개 및 역할 분담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개발 목적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데이터 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진행 상황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+mn-ea"/>
              </a:rPr>
              <a:t>HoLo</a:t>
            </a:r>
            <a:r>
              <a:rPr lang="ko-KR" altLang="en-US" sz="4000" dirty="0" smtClean="0">
                <a:latin typeface="+mn-ea"/>
              </a:rPr>
              <a:t>조 조원 소개 및 역할 분담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418796549"/>
              </p:ext>
            </p:extLst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96574" y="1772816"/>
            <a:ext cx="26100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김민중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kl4314@likelion.org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hlinkClick r:id="rId7"/>
              </a:rPr>
              <a:t>https://</a:t>
            </a:r>
            <a:r>
              <a:rPr lang="en-US" altLang="ko-KR" sz="1600" dirty="0" smtClean="0">
                <a:latin typeface="+mn-ea"/>
                <a:hlinkClick r:id="rId7"/>
              </a:rPr>
              <a:t>github.com/kl4314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562547"/>
            <a:ext cx="2160000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4730" r="-353" b="20200"/>
          <a:stretch/>
        </p:blipFill>
        <p:spPr>
          <a:xfrm>
            <a:off x="5159896" y="3573256"/>
            <a:ext cx="216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331" y="5750004"/>
            <a:ext cx="2627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 smtClean="0">
                <a:latin typeface="+mn-ea"/>
              </a:rPr>
              <a:t>김새흰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shms1025@naver.com</a:t>
            </a:r>
          </a:p>
          <a:p>
            <a:pPr algn="r"/>
            <a:r>
              <a:rPr lang="en-US" altLang="ko-KR" sz="1600" dirty="0">
                <a:latin typeface="+mn-ea"/>
                <a:hlinkClick r:id="rId10"/>
              </a:rPr>
              <a:t>https://</a:t>
            </a:r>
            <a:r>
              <a:rPr lang="en-US" altLang="ko-KR" sz="1600" dirty="0" smtClean="0">
                <a:latin typeface="+mn-ea"/>
                <a:hlinkClick r:id="rId10"/>
              </a:rPr>
              <a:t>github.com/huinee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5922" y="5750004"/>
            <a:ext cx="3126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진소영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syoung9606@naver.com</a:t>
            </a:r>
          </a:p>
          <a:p>
            <a:pPr algn="r"/>
            <a:r>
              <a:rPr lang="en-US" altLang="ko-KR" sz="1600" dirty="0">
                <a:latin typeface="+mn-ea"/>
                <a:hlinkClick r:id="rId11"/>
              </a:rPr>
              <a:t>https://</a:t>
            </a:r>
            <a:r>
              <a:rPr lang="en-US" altLang="ko-KR" sz="1600" dirty="0" smtClean="0">
                <a:latin typeface="+mn-ea"/>
                <a:hlinkClick r:id="rId11"/>
              </a:rPr>
              <a:t>github.com/syoung9606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개발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557" r="-388" b="15259"/>
          <a:stretch/>
        </p:blipFill>
        <p:spPr>
          <a:xfrm>
            <a:off x="298817" y="1268760"/>
            <a:ext cx="2160000" cy="21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8817" y="1844824"/>
            <a:ext cx="2776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남솔민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nsm1027@naver.com</a:t>
            </a:r>
          </a:p>
          <a:p>
            <a:r>
              <a:rPr lang="en-US" altLang="ko-KR" sz="1600" dirty="0">
                <a:latin typeface="+mn-ea"/>
                <a:hlinkClick r:id="rId13"/>
              </a:rPr>
              <a:t>https://</a:t>
            </a:r>
            <a:r>
              <a:rPr lang="en-US" altLang="ko-KR" sz="1600" dirty="0" smtClean="0">
                <a:latin typeface="+mn-ea"/>
                <a:hlinkClick r:id="rId13"/>
              </a:rPr>
              <a:t>github.com/Ssolmini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b="12448"/>
          <a:stretch/>
        </p:blipFill>
        <p:spPr>
          <a:xfrm>
            <a:off x="9192584" y="3573256"/>
            <a:ext cx="2160000" cy="21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50110" y="5733256"/>
            <a:ext cx="32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박소연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rkdi100@naver.com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  <a:hlinkClick r:id="rId15"/>
              </a:rPr>
              <a:t>https://</a:t>
            </a:r>
            <a:r>
              <a:rPr lang="en-US" altLang="ko-KR" sz="1600" dirty="0" smtClean="0">
                <a:latin typeface="+mn-ea"/>
                <a:hlinkClick r:id="rId15"/>
              </a:rPr>
              <a:t>github.com/Parksoyeon12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개발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2" y="117896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개발 목적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85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28348" y="1226509"/>
            <a:ext cx="192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7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향후 계획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233</Words>
  <Application>Microsoft Office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210 콤퓨타세탁 L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85</cp:revision>
  <dcterms:created xsi:type="dcterms:W3CDTF">2018-03-20T01:37:03Z</dcterms:created>
  <dcterms:modified xsi:type="dcterms:W3CDTF">2018-04-02T02:11:56Z</dcterms:modified>
</cp:coreProperties>
</file>