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5532" y="1916815"/>
            <a:ext cx="3235007" cy="185781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rver"/>
          <p:cNvSpPr txBox="1"/>
          <p:nvPr/>
        </p:nvSpPr>
        <p:spPr>
          <a:xfrm>
            <a:off x="8389806" y="1291019"/>
            <a:ext cx="1246460" cy="54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Server</a:t>
            </a:r>
          </a:p>
        </p:txBody>
      </p:sp>
      <p:grpSp>
        <p:nvGrpSpPr>
          <p:cNvPr id="123" name="그룹"/>
          <p:cNvGrpSpPr/>
          <p:nvPr/>
        </p:nvGrpSpPr>
        <p:grpSpPr>
          <a:xfrm>
            <a:off x="9722507" y="5890037"/>
            <a:ext cx="2260889" cy="2267680"/>
            <a:chOff x="0" y="0"/>
            <a:chExt cx="2260888" cy="2267678"/>
          </a:xfrm>
        </p:grpSpPr>
        <p:sp>
          <p:nvSpPr>
            <p:cNvPr id="121" name="동전"/>
            <p:cNvSpPr/>
            <p:nvPr/>
          </p:nvSpPr>
          <p:spPr>
            <a:xfrm>
              <a:off x="0" y="0"/>
              <a:ext cx="2260889" cy="22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DB"/>
            <p:cNvSpPr txBox="1"/>
            <p:nvPr/>
          </p:nvSpPr>
          <p:spPr>
            <a:xfrm>
              <a:off x="635923" y="722826"/>
              <a:ext cx="989043" cy="822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DB</a:t>
              </a:r>
            </a:p>
          </p:txBody>
        </p:sp>
      </p:grpSp>
      <p:sp>
        <p:nvSpPr>
          <p:cNvPr id="124" name="컴퓨터"/>
          <p:cNvSpPr/>
          <p:nvPr/>
        </p:nvSpPr>
        <p:spPr>
          <a:xfrm>
            <a:off x="1626019" y="2007567"/>
            <a:ext cx="2077942" cy="167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lient"/>
          <p:cNvSpPr txBox="1"/>
          <p:nvPr/>
        </p:nvSpPr>
        <p:spPr>
          <a:xfrm>
            <a:off x="2099054" y="2396620"/>
            <a:ext cx="1131872" cy="54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Client</a:t>
            </a:r>
          </a:p>
        </p:txBody>
      </p:sp>
      <p:sp>
        <p:nvSpPr>
          <p:cNvPr id="126" name="선"/>
          <p:cNvSpPr/>
          <p:nvPr/>
        </p:nvSpPr>
        <p:spPr>
          <a:xfrm>
            <a:off x="4339736" y="2173814"/>
            <a:ext cx="20779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선"/>
          <p:cNvSpPr/>
          <p:nvPr/>
        </p:nvSpPr>
        <p:spPr>
          <a:xfrm flipH="1" flipV="1">
            <a:off x="4339736" y="3199171"/>
            <a:ext cx="20779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quest"/>
          <p:cNvSpPr txBox="1"/>
          <p:nvPr/>
        </p:nvSpPr>
        <p:spPr>
          <a:xfrm>
            <a:off x="4777523" y="1683682"/>
            <a:ext cx="1202367" cy="45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Request</a:t>
            </a:r>
          </a:p>
        </p:txBody>
      </p:sp>
      <p:sp>
        <p:nvSpPr>
          <p:cNvPr id="129" name="Response"/>
          <p:cNvSpPr txBox="1"/>
          <p:nvPr/>
        </p:nvSpPr>
        <p:spPr>
          <a:xfrm>
            <a:off x="4692594" y="3170784"/>
            <a:ext cx="1416816" cy="456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Response</a:t>
            </a:r>
          </a:p>
        </p:txBody>
      </p:sp>
      <p:sp>
        <p:nvSpPr>
          <p:cNvPr id="130" name="선"/>
          <p:cNvSpPr/>
          <p:nvPr/>
        </p:nvSpPr>
        <p:spPr>
          <a:xfrm>
            <a:off x="9445074" y="4187338"/>
            <a:ext cx="1" cy="1541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선"/>
          <p:cNvSpPr/>
          <p:nvPr/>
        </p:nvSpPr>
        <p:spPr>
          <a:xfrm>
            <a:off x="8677875" y="4199148"/>
            <a:ext cx="1" cy="1541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656" y="5922580"/>
            <a:ext cx="381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2756" y="5921643"/>
            <a:ext cx="2204468" cy="220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선"/>
          <p:cNvSpPr/>
          <p:nvPr/>
        </p:nvSpPr>
        <p:spPr>
          <a:xfrm flipH="1">
            <a:off x="4254329" y="7192580"/>
            <a:ext cx="1131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선"/>
          <p:cNvSpPr/>
          <p:nvPr/>
        </p:nvSpPr>
        <p:spPr>
          <a:xfrm flipH="1">
            <a:off x="4254329" y="6664652"/>
            <a:ext cx="1131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선"/>
          <p:cNvSpPr/>
          <p:nvPr/>
        </p:nvSpPr>
        <p:spPr>
          <a:xfrm flipV="1">
            <a:off x="3517867" y="3797441"/>
            <a:ext cx="3417885" cy="18466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선"/>
          <p:cNvSpPr/>
          <p:nvPr/>
        </p:nvSpPr>
        <p:spPr>
          <a:xfrm flipV="1">
            <a:off x="4129273" y="4040777"/>
            <a:ext cx="3417886" cy="18466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